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Anton"/>
      <p:regular r:id="rId22"/>
    </p:embeddedFont>
    <p:embeddedFont>
      <p:font typeface="Anaheim"/>
      <p:regular r:id="rId23"/>
    </p:embeddedFont>
    <p:embeddedFont>
      <p:font typeface="Bebas Neue"/>
      <p:regular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Anton-regular.fntdata"/><Relationship Id="rId21" Type="http://schemas.openxmlformats.org/officeDocument/2006/relationships/slide" Target="slides/slide16.xml"/><Relationship Id="rId24" Type="http://schemas.openxmlformats.org/officeDocument/2006/relationships/font" Target="fonts/BebasNeue-regular.fntdata"/><Relationship Id="rId23" Type="http://schemas.openxmlformats.org/officeDocument/2006/relationships/font" Target="fonts/Anaheim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8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0" name="Google Shape;11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g26b39b13d16_0_1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4" name="Google Shape;1214;g26b39b13d16_0_1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g26b39b13d16_0_1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0" name="Google Shape;1220;g26b39b13d16_0_1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g26b39b13d16_0_1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6" name="Google Shape;1226;g26b39b13d16_0_1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0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26b39b13d16_0_1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26b39b13d16_0_1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6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g26b39b13d16_0_1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8" name="Google Shape;1238;g26b39b13d16_0_1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2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Google Shape;1243;g26b39b13d16_0_1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4" name="Google Shape;1244;g26b39b13d16_0_1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8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Google Shape;1249;g26b39b13d16_0_1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0" name="Google Shape;1250;g26b39b13d16_0_1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g26b39b13d16_0_1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6" name="Google Shape;1166;g26b39b13d16_0_1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26b39b13d16_0_1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26b39b13d16_0_1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6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g26b39b13d16_0_1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8" name="Google Shape;1178;g26b39b13d16_0_1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26b39b13d16_0_1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26b39b13d16_0_1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8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g26b39b13d16_0_1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0" name="Google Shape;1190;g26b39b13d16_0_1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g26b39b13d16_0_1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6" name="Google Shape;1196;g26b39b13d16_0_1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g26b39b13d16_0_1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2" name="Google Shape;1202;g26b39b13d16_0_1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g26b39b13d16_0_1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8" name="Google Shape;1208;g26b39b13d16_0_1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1482444" y="1034350"/>
            <a:ext cx="4775100" cy="228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spcBef>
                <a:spcPts val="20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3417850" y="3528038"/>
            <a:ext cx="4359000" cy="4095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" name="Google Shape;17;p2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" name="Google Shape;39;p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0" name="Google Shape;40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4" name="Google Shape;44;p2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45" name="Google Shape;45;p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6" name="Google Shape;46;p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" name="Google Shape;66;p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7" name="Google Shape;67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 txBox="1"/>
          <p:nvPr>
            <p:ph hasCustomPrompt="1" type="title"/>
          </p:nvPr>
        </p:nvSpPr>
        <p:spPr>
          <a:xfrm>
            <a:off x="2148750" y="1473800"/>
            <a:ext cx="48465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25" name="Google Shape;225;p11"/>
          <p:cNvSpPr txBox="1"/>
          <p:nvPr>
            <p:ph idx="1" type="subTitle"/>
          </p:nvPr>
        </p:nvSpPr>
        <p:spPr>
          <a:xfrm>
            <a:off x="2148750" y="3013600"/>
            <a:ext cx="4846500" cy="656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26" name="Google Shape;226;p1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1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1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1" name="Google Shape;231;p11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232" name="Google Shape;232;p1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233" name="Google Shape;233;p1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1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1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Google Shape;244;p1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3" name="Google Shape;253;p1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254" name="Google Shape;254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58" name="Google Shape;258;p11"/>
          <p:cNvSpPr/>
          <p:nvPr/>
        </p:nvSpPr>
        <p:spPr>
          <a:xfrm>
            <a:off x="8310550" y="4431352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9" name="Google Shape;259;p11"/>
          <p:cNvGrpSpPr/>
          <p:nvPr/>
        </p:nvGrpSpPr>
        <p:grpSpPr>
          <a:xfrm rot="-5400000">
            <a:off x="7708171" y="850508"/>
            <a:ext cx="1441458" cy="810420"/>
            <a:chOff x="4147713" y="4380688"/>
            <a:chExt cx="810400" cy="455625"/>
          </a:xfrm>
        </p:grpSpPr>
        <p:grpSp>
          <p:nvGrpSpPr>
            <p:cNvPr id="260" name="Google Shape;260;p1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261" name="Google Shape;261;p1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1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1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1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1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" name="Google Shape;275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1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" name="Google Shape;277;p1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1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1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1" name="Google Shape;281;p1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282" name="Google Shape;282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Google Shape;285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3"/>
          <p:cNvSpPr txBox="1"/>
          <p:nvPr>
            <p:ph hasCustomPrompt="1" type="title"/>
          </p:nvPr>
        </p:nvSpPr>
        <p:spPr>
          <a:xfrm>
            <a:off x="1571425" y="1975875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89" name="Google Shape;289;p13"/>
          <p:cNvSpPr txBox="1"/>
          <p:nvPr>
            <p:ph idx="1" type="subTitle"/>
          </p:nvPr>
        </p:nvSpPr>
        <p:spPr>
          <a:xfrm>
            <a:off x="2311650" y="2019624"/>
            <a:ext cx="20598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13"/>
          <p:cNvSpPr txBox="1"/>
          <p:nvPr>
            <p:ph hasCustomPrompt="1" idx="2" type="title"/>
          </p:nvPr>
        </p:nvSpPr>
        <p:spPr>
          <a:xfrm>
            <a:off x="4765300" y="1975875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1" name="Google Shape;291;p13"/>
          <p:cNvSpPr txBox="1"/>
          <p:nvPr>
            <p:ph idx="3" type="subTitle"/>
          </p:nvPr>
        </p:nvSpPr>
        <p:spPr>
          <a:xfrm>
            <a:off x="5504252" y="2019624"/>
            <a:ext cx="206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13"/>
          <p:cNvSpPr txBox="1"/>
          <p:nvPr>
            <p:ph hasCustomPrompt="1" idx="4" type="title"/>
          </p:nvPr>
        </p:nvSpPr>
        <p:spPr>
          <a:xfrm>
            <a:off x="1571425" y="3298237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/>
          <p:nvPr>
            <p:ph idx="5" type="subTitle"/>
          </p:nvPr>
        </p:nvSpPr>
        <p:spPr>
          <a:xfrm>
            <a:off x="2315975" y="3348426"/>
            <a:ext cx="20598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13"/>
          <p:cNvSpPr txBox="1"/>
          <p:nvPr>
            <p:ph hasCustomPrompt="1" idx="6" type="title"/>
          </p:nvPr>
        </p:nvSpPr>
        <p:spPr>
          <a:xfrm>
            <a:off x="4765300" y="3298237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5" name="Google Shape;295;p13"/>
          <p:cNvSpPr txBox="1"/>
          <p:nvPr>
            <p:ph idx="7" type="subTitle"/>
          </p:nvPr>
        </p:nvSpPr>
        <p:spPr>
          <a:xfrm>
            <a:off x="5508577" y="3348425"/>
            <a:ext cx="206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13"/>
          <p:cNvSpPr txBox="1"/>
          <p:nvPr>
            <p:ph idx="8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97" name="Google Shape;297;p13"/>
          <p:cNvSpPr txBox="1"/>
          <p:nvPr>
            <p:ph idx="9" type="subTitle"/>
          </p:nvPr>
        </p:nvSpPr>
        <p:spPr>
          <a:xfrm>
            <a:off x="2307325" y="1689675"/>
            <a:ext cx="20598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8" name="Google Shape;298;p13"/>
          <p:cNvSpPr txBox="1"/>
          <p:nvPr>
            <p:ph idx="13" type="subTitle"/>
          </p:nvPr>
        </p:nvSpPr>
        <p:spPr>
          <a:xfrm>
            <a:off x="5504250" y="1689675"/>
            <a:ext cx="20640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9" name="Google Shape;299;p13"/>
          <p:cNvSpPr txBox="1"/>
          <p:nvPr>
            <p:ph idx="14" type="subTitle"/>
          </p:nvPr>
        </p:nvSpPr>
        <p:spPr>
          <a:xfrm>
            <a:off x="2311650" y="3013923"/>
            <a:ext cx="20598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00" name="Google Shape;300;p13"/>
          <p:cNvSpPr txBox="1"/>
          <p:nvPr>
            <p:ph idx="15" type="subTitle"/>
          </p:nvPr>
        </p:nvSpPr>
        <p:spPr>
          <a:xfrm>
            <a:off x="5508575" y="3013922"/>
            <a:ext cx="20640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01" name="Google Shape;301;p1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3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CUSTOM_2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4"/>
          <p:cNvSpPr txBox="1"/>
          <p:nvPr>
            <p:ph type="title"/>
          </p:nvPr>
        </p:nvSpPr>
        <p:spPr>
          <a:xfrm>
            <a:off x="3120899" y="1908550"/>
            <a:ext cx="45792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08" name="Google Shape;308;p14"/>
          <p:cNvSpPr txBox="1"/>
          <p:nvPr>
            <p:ph hasCustomPrompt="1" idx="2" type="title"/>
          </p:nvPr>
        </p:nvSpPr>
        <p:spPr>
          <a:xfrm>
            <a:off x="1422004" y="2220486"/>
            <a:ext cx="1112400" cy="7488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09" name="Google Shape;309;p14"/>
          <p:cNvSpPr txBox="1"/>
          <p:nvPr>
            <p:ph idx="1" type="subTitle"/>
          </p:nvPr>
        </p:nvSpPr>
        <p:spPr>
          <a:xfrm>
            <a:off x="3120899" y="2790975"/>
            <a:ext cx="4579200" cy="4428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1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4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4"/>
          <p:cNvSpPr/>
          <p:nvPr/>
        </p:nvSpPr>
        <p:spPr>
          <a:xfrm>
            <a:off x="1234975" y="534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CUSTOM_2_1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5"/>
          <p:cNvSpPr txBox="1"/>
          <p:nvPr>
            <p:ph type="title"/>
          </p:nvPr>
        </p:nvSpPr>
        <p:spPr>
          <a:xfrm flipH="1">
            <a:off x="1225196" y="1897743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5" name="Google Shape;315;p15"/>
          <p:cNvSpPr txBox="1"/>
          <p:nvPr>
            <p:ph hasCustomPrompt="1" idx="2" type="title"/>
          </p:nvPr>
        </p:nvSpPr>
        <p:spPr>
          <a:xfrm flipH="1">
            <a:off x="6604659" y="2221033"/>
            <a:ext cx="1124700" cy="7500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6" name="Google Shape;316;p15"/>
          <p:cNvSpPr txBox="1"/>
          <p:nvPr>
            <p:ph idx="1" type="subTitle"/>
          </p:nvPr>
        </p:nvSpPr>
        <p:spPr>
          <a:xfrm flipH="1">
            <a:off x="1225200" y="2780166"/>
            <a:ext cx="4797900" cy="4428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7" name="Google Shape;317;p15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5"/>
          <p:cNvSpPr/>
          <p:nvPr/>
        </p:nvSpPr>
        <p:spPr>
          <a:xfrm>
            <a:off x="8310550" y="2904952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5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5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5"/>
          <p:cNvSpPr/>
          <p:nvPr/>
        </p:nvSpPr>
        <p:spPr>
          <a:xfrm>
            <a:off x="33152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2" name="Google Shape;322;p15"/>
          <p:cNvGrpSpPr/>
          <p:nvPr/>
        </p:nvGrpSpPr>
        <p:grpSpPr>
          <a:xfrm rot="-5400000">
            <a:off x="7708171" y="3875783"/>
            <a:ext cx="1441458" cy="810420"/>
            <a:chOff x="4147713" y="4380688"/>
            <a:chExt cx="810400" cy="455625"/>
          </a:xfrm>
        </p:grpSpPr>
        <p:grpSp>
          <p:nvGrpSpPr>
            <p:cNvPr id="323" name="Google Shape;323;p1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24" name="Google Shape;324;p1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" name="Google Shape;325;p1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6" name="Google Shape;326;p1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1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1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1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1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1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1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1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1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8" name="Google Shape;338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1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1" name="Google Shape;341;p1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2" name="Google Shape;342;p1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4" name="Google Shape;344;p1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345" name="Google Shape;345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Google Shape;346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Google Shape;347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49" name="Google Shape;349;p15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350" name="Google Shape;350;p1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51" name="Google Shape;351;p1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1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Google Shape;353;p1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Google Shape;354;p1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1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1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1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1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1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1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1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1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1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1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71" name="Google Shape;371;p1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372" name="Google Shape;372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76" name="Google Shape;376;p1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6"/>
          <p:cNvSpPr txBox="1"/>
          <p:nvPr>
            <p:ph type="title"/>
          </p:nvPr>
        </p:nvSpPr>
        <p:spPr>
          <a:xfrm>
            <a:off x="1913375" y="2969438"/>
            <a:ext cx="5317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79" name="Google Shape;379;p16"/>
          <p:cNvSpPr txBox="1"/>
          <p:nvPr>
            <p:ph idx="1" type="subTitle"/>
          </p:nvPr>
        </p:nvSpPr>
        <p:spPr>
          <a:xfrm>
            <a:off x="1913375" y="1642138"/>
            <a:ext cx="5317200" cy="12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80" name="Google Shape;380;p16"/>
          <p:cNvSpPr/>
          <p:nvPr/>
        </p:nvSpPr>
        <p:spPr>
          <a:xfrm>
            <a:off x="3114700" y="43197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1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3"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7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85" name="Google Shape;385;p17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7"/>
          <p:cNvSpPr/>
          <p:nvPr/>
        </p:nvSpPr>
        <p:spPr>
          <a:xfrm>
            <a:off x="1448000" y="458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17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17"/>
          <p:cNvSpPr/>
          <p:nvPr/>
        </p:nvSpPr>
        <p:spPr>
          <a:xfrm>
            <a:off x="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17"/>
          <p:cNvGrpSpPr/>
          <p:nvPr/>
        </p:nvGrpSpPr>
        <p:grpSpPr>
          <a:xfrm>
            <a:off x="7543771" y="4608507"/>
            <a:ext cx="1441458" cy="810420"/>
            <a:chOff x="4147713" y="4380688"/>
            <a:chExt cx="810400" cy="455625"/>
          </a:xfrm>
        </p:grpSpPr>
        <p:grpSp>
          <p:nvGrpSpPr>
            <p:cNvPr id="390" name="Google Shape;390;p17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91" name="Google Shape;391;p17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17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3" name="Google Shape;393;p17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Google Shape;394;p17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1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17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17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17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9" name="Google Shape;399;p17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1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17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17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17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4" name="Google Shape;404;p17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1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17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17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17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17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1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11" name="Google Shape;411;p17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12" name="Google Shape;412;p1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1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1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1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16" name="Google Shape;416;p17"/>
          <p:cNvSpPr/>
          <p:nvPr/>
        </p:nvSpPr>
        <p:spPr>
          <a:xfrm>
            <a:off x="8505100" y="696025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1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3_1"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8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1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21" name="Google Shape;421;p1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8"/>
          <p:cNvSpPr/>
          <p:nvPr/>
        </p:nvSpPr>
        <p:spPr>
          <a:xfrm>
            <a:off x="7725863" y="44465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8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8"/>
          <p:cNvSpPr/>
          <p:nvPr/>
        </p:nvSpPr>
        <p:spPr>
          <a:xfrm>
            <a:off x="8511636" y="40665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5" name="Google Shape;425;p18"/>
          <p:cNvGrpSpPr/>
          <p:nvPr/>
        </p:nvGrpSpPr>
        <p:grpSpPr>
          <a:xfrm>
            <a:off x="52621" y="4281053"/>
            <a:ext cx="1441458" cy="810420"/>
            <a:chOff x="4147713" y="4380688"/>
            <a:chExt cx="810400" cy="455625"/>
          </a:xfrm>
        </p:grpSpPr>
        <p:grpSp>
          <p:nvGrpSpPr>
            <p:cNvPr id="426" name="Google Shape;426;p18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27" name="Google Shape;427;p18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18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18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18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1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8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8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18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18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1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18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18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18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0" name="Google Shape;440;p18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1" name="Google Shape;441;p1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7" name="Google Shape;447;p18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48" name="Google Shape;448;p1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1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52" name="Google Shape;452;p18"/>
          <p:cNvGrpSpPr/>
          <p:nvPr/>
        </p:nvGrpSpPr>
        <p:grpSpPr>
          <a:xfrm>
            <a:off x="8428892" y="535009"/>
            <a:ext cx="800083" cy="1441505"/>
            <a:chOff x="8110792" y="535009"/>
            <a:chExt cx="800083" cy="1441505"/>
          </a:xfrm>
        </p:grpSpPr>
        <p:sp>
          <p:nvSpPr>
            <p:cNvPr id="453" name="Google Shape;453;p18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18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18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18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8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18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18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18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18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18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18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8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8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18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8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8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8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18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18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8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8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8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8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3_1_1"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9"/>
          <p:cNvSpPr/>
          <p:nvPr/>
        </p:nvSpPr>
        <p:spPr>
          <a:xfrm>
            <a:off x="582225" y="271800"/>
            <a:ext cx="7976700" cy="487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80" name="Google Shape;480;p1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19"/>
          <p:cNvSpPr/>
          <p:nvPr/>
        </p:nvSpPr>
        <p:spPr>
          <a:xfrm>
            <a:off x="8566335" y="3950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19"/>
          <p:cNvSpPr/>
          <p:nvPr/>
        </p:nvSpPr>
        <p:spPr>
          <a:xfrm>
            <a:off x="86337" y="38442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3" name="Google Shape;483;p19"/>
          <p:cNvGrpSpPr/>
          <p:nvPr/>
        </p:nvGrpSpPr>
        <p:grpSpPr>
          <a:xfrm>
            <a:off x="-998882" y="565921"/>
            <a:ext cx="1441458" cy="810420"/>
            <a:chOff x="4147713" y="4380688"/>
            <a:chExt cx="810400" cy="455625"/>
          </a:xfrm>
        </p:grpSpPr>
        <p:grpSp>
          <p:nvGrpSpPr>
            <p:cNvPr id="484" name="Google Shape;484;p19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85" name="Google Shape;485;p19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8" name="Google Shape;488;p19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9" name="Google Shape;489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19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Google Shape;491;p19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Google Shape;492;p19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19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7" name="Google Shape;497;p19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8" name="Google Shape;498;p19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9" name="Google Shape;499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0" name="Google Shape;500;p19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1" name="Google Shape;501;p19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2" name="Google Shape;502;p19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3" name="Google Shape;503;p19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4" name="Google Shape;504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5" name="Google Shape;505;p19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06" name="Google Shape;506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7" name="Google Shape;507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10" name="Google Shape;510;p19"/>
          <p:cNvSpPr/>
          <p:nvPr/>
        </p:nvSpPr>
        <p:spPr>
          <a:xfrm>
            <a:off x="8730925" y="1192750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1" name="Google Shape;511;p19"/>
          <p:cNvGrpSpPr/>
          <p:nvPr/>
        </p:nvGrpSpPr>
        <p:grpSpPr>
          <a:xfrm rot="-5400000">
            <a:off x="8355290" y="2406282"/>
            <a:ext cx="1441458" cy="810420"/>
            <a:chOff x="4147713" y="4380688"/>
            <a:chExt cx="810400" cy="455625"/>
          </a:xfrm>
        </p:grpSpPr>
        <p:grpSp>
          <p:nvGrpSpPr>
            <p:cNvPr id="512" name="Google Shape;512;p19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13" name="Google Shape;513;p19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5" name="Google Shape;515;p19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6" name="Google Shape;516;p19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7" name="Google Shape;517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8" name="Google Shape;518;p19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19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Google Shape;520;p19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1" name="Google Shape;521;p19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2" name="Google Shape;522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3" name="Google Shape;523;p19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4" name="Google Shape;524;p19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5" name="Google Shape;525;p19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19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Google Shape;527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Google Shape;528;p19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9" name="Google Shape;529;p19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19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Google Shape;531;p19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2" name="Google Shape;532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33" name="Google Shape;533;p19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34" name="Google Shape;534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38" name="Google Shape;538;p1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19"/>
          <p:cNvSpPr/>
          <p:nvPr/>
        </p:nvSpPr>
        <p:spPr>
          <a:xfrm flipH="1" rot="-5400000">
            <a:off x="8179650" y="445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CUSTOM_3_1_1_1"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20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43" name="Google Shape;543;p2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0"/>
          <p:cNvSpPr/>
          <p:nvPr/>
        </p:nvSpPr>
        <p:spPr>
          <a:xfrm>
            <a:off x="344650" y="79457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0"/>
          <p:cNvSpPr/>
          <p:nvPr/>
        </p:nvSpPr>
        <p:spPr>
          <a:xfrm>
            <a:off x="8486700" y="60932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0"/>
          <p:cNvSpPr/>
          <p:nvPr/>
        </p:nvSpPr>
        <p:spPr>
          <a:xfrm>
            <a:off x="840690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7" name="Google Shape;547;p20"/>
          <p:cNvGrpSpPr/>
          <p:nvPr/>
        </p:nvGrpSpPr>
        <p:grpSpPr>
          <a:xfrm rot="5400000">
            <a:off x="-471733" y="3387730"/>
            <a:ext cx="1441458" cy="810420"/>
            <a:chOff x="4147713" y="4380688"/>
            <a:chExt cx="810400" cy="455625"/>
          </a:xfrm>
        </p:grpSpPr>
        <p:grpSp>
          <p:nvGrpSpPr>
            <p:cNvPr id="548" name="Google Shape;548;p20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49" name="Google Shape;549;p20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0" name="Google Shape;550;p20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1" name="Google Shape;551;p20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2" name="Google Shape;552;p20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3" name="Google Shape;553;p2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4" name="Google Shape;554;p20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5" name="Google Shape;555;p20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6" name="Google Shape;556;p20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7" name="Google Shape;557;p20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8" name="Google Shape;558;p2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9" name="Google Shape;559;p20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0" name="Google Shape;560;p20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Google Shape;561;p20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2" name="Google Shape;562;p20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3" name="Google Shape;563;p2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20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Google Shape;565;p20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20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7" name="Google Shape;567;p20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2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9" name="Google Shape;569;p20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70" name="Google Shape;570;p2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1" name="Google Shape;571;p2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2" name="Google Shape;572;p2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3" name="Google Shape;573;p2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2173075" y="2092002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3" name="Google Shape;73;p3"/>
          <p:cNvSpPr txBox="1"/>
          <p:nvPr>
            <p:ph hasCustomPrompt="1" idx="2" type="title"/>
          </p:nvPr>
        </p:nvSpPr>
        <p:spPr>
          <a:xfrm>
            <a:off x="4158175" y="1226725"/>
            <a:ext cx="827400" cy="4788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4" name="Google Shape;74;p3"/>
          <p:cNvSpPr txBox="1"/>
          <p:nvPr>
            <p:ph idx="1" type="subTitle"/>
          </p:nvPr>
        </p:nvSpPr>
        <p:spPr>
          <a:xfrm>
            <a:off x="2391925" y="2974437"/>
            <a:ext cx="4360200" cy="4428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"/>
          <p:cNvSpPr/>
          <p:nvPr/>
        </p:nvSpPr>
        <p:spPr>
          <a:xfrm>
            <a:off x="0" y="3942275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"/>
          <p:cNvSpPr/>
          <p:nvPr/>
        </p:nvSpPr>
        <p:spPr>
          <a:xfrm rot="10800000">
            <a:off x="841473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"/>
          <p:cNvSpPr/>
          <p:nvPr/>
        </p:nvSpPr>
        <p:spPr>
          <a:xfrm>
            <a:off x="8513800" y="3942274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3"/>
          <p:cNvSpPr/>
          <p:nvPr/>
        </p:nvSpPr>
        <p:spPr>
          <a:xfrm>
            <a:off x="8679800" y="20592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1"/>
          <p:cNvSpPr txBox="1"/>
          <p:nvPr>
            <p:ph idx="1" type="subTitle"/>
          </p:nvPr>
        </p:nvSpPr>
        <p:spPr>
          <a:xfrm>
            <a:off x="2258375" y="2927788"/>
            <a:ext cx="4626900" cy="4992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6" name="Google Shape;576;p21"/>
          <p:cNvSpPr txBox="1"/>
          <p:nvPr>
            <p:ph type="title"/>
          </p:nvPr>
        </p:nvSpPr>
        <p:spPr>
          <a:xfrm>
            <a:off x="2764800" y="1534438"/>
            <a:ext cx="3614400" cy="13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9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77" name="Google Shape;577;p21"/>
          <p:cNvSpPr/>
          <p:nvPr/>
        </p:nvSpPr>
        <p:spPr>
          <a:xfrm>
            <a:off x="7725863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1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9" name="Google Shape;579;p21"/>
          <p:cNvGrpSpPr/>
          <p:nvPr/>
        </p:nvGrpSpPr>
        <p:grpSpPr>
          <a:xfrm rot="5400000">
            <a:off x="7174008" y="503467"/>
            <a:ext cx="1441458" cy="810420"/>
            <a:chOff x="4147713" y="4380688"/>
            <a:chExt cx="810400" cy="455625"/>
          </a:xfrm>
        </p:grpSpPr>
        <p:grpSp>
          <p:nvGrpSpPr>
            <p:cNvPr id="580" name="Google Shape;580;p2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81" name="Google Shape;581;p2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2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2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2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6" name="Google Shape;586;p2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Google Shape;587;p2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2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2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2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2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2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4" name="Google Shape;594;p2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5" name="Google Shape;595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2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2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8" name="Google Shape;598;p2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9" name="Google Shape;599;p2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01" name="Google Shape;601;p2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02" name="Google Shape;602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4" name="Google Shape;604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5" name="Google Shape;605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06" name="Google Shape;606;p21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1"/>
          <p:cNvSpPr/>
          <p:nvPr/>
        </p:nvSpPr>
        <p:spPr>
          <a:xfrm>
            <a:off x="7315425" y="2764501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8" name="Google Shape;608;p21"/>
          <p:cNvGrpSpPr/>
          <p:nvPr/>
        </p:nvGrpSpPr>
        <p:grpSpPr>
          <a:xfrm>
            <a:off x="52621" y="3770513"/>
            <a:ext cx="1441458" cy="810420"/>
            <a:chOff x="4147713" y="4380688"/>
            <a:chExt cx="810400" cy="455625"/>
          </a:xfrm>
        </p:grpSpPr>
        <p:grpSp>
          <p:nvGrpSpPr>
            <p:cNvPr id="609" name="Google Shape;609;p2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10" name="Google Shape;610;p2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1" name="Google Shape;611;p2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6" name="Google Shape;616;p2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2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1" name="Google Shape;621;p2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3" name="Google Shape;623;p2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4" name="Google Shape;624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6" name="Google Shape;626;p2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7" name="Google Shape;627;p2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30" name="Google Shape;630;p2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31" name="Google Shape;631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2" name="Google Shape;632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Google Shape;633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35" name="Google Shape;635;p2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22"/>
          <p:cNvSpPr txBox="1"/>
          <p:nvPr>
            <p:ph type="title"/>
          </p:nvPr>
        </p:nvSpPr>
        <p:spPr>
          <a:xfrm>
            <a:off x="1941625" y="1504649"/>
            <a:ext cx="52605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38" name="Google Shape;638;p22"/>
          <p:cNvSpPr txBox="1"/>
          <p:nvPr>
            <p:ph idx="1" type="subTitle"/>
          </p:nvPr>
        </p:nvSpPr>
        <p:spPr>
          <a:xfrm>
            <a:off x="1941750" y="2346452"/>
            <a:ext cx="52605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39" name="Google Shape;639;p2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22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22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22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22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22"/>
          <p:cNvGrpSpPr/>
          <p:nvPr/>
        </p:nvGrpSpPr>
        <p:grpSpPr>
          <a:xfrm>
            <a:off x="4038046" y="4355894"/>
            <a:ext cx="1441458" cy="810420"/>
            <a:chOff x="4147713" y="4380688"/>
            <a:chExt cx="810400" cy="455625"/>
          </a:xfrm>
        </p:grpSpPr>
        <p:grpSp>
          <p:nvGrpSpPr>
            <p:cNvPr id="645" name="Google Shape;645;p2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46" name="Google Shape;646;p2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7" name="Google Shape;647;p2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8" name="Google Shape;648;p2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9" name="Google Shape;649;p2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0" name="Google Shape;650;p2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1" name="Google Shape;651;p2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2" name="Google Shape;652;p2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3" name="Google Shape;653;p2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4" name="Google Shape;654;p2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5" name="Google Shape;655;p2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6" name="Google Shape;656;p2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7" name="Google Shape;657;p2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" name="Google Shape;658;p2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9" name="Google Shape;659;p2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" name="Google Shape;660;p2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1" name="Google Shape;661;p2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2" name="Google Shape;662;p2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3" name="Google Shape;663;p2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4" name="Google Shape;664;p2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5" name="Google Shape;665;p2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6" name="Google Shape;666;p2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67" name="Google Shape;667;p2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8" name="Google Shape;668;p2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9" name="Google Shape;669;p2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_1"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23"/>
          <p:cNvSpPr txBox="1"/>
          <p:nvPr>
            <p:ph idx="1" type="subTitle"/>
          </p:nvPr>
        </p:nvSpPr>
        <p:spPr>
          <a:xfrm>
            <a:off x="720050" y="2848498"/>
            <a:ext cx="4853400" cy="6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3" name="Google Shape;673;p23"/>
          <p:cNvSpPr txBox="1"/>
          <p:nvPr>
            <p:ph type="title"/>
          </p:nvPr>
        </p:nvSpPr>
        <p:spPr>
          <a:xfrm>
            <a:off x="720000" y="1716773"/>
            <a:ext cx="4853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4" name="Google Shape;674;p23"/>
          <p:cNvSpPr/>
          <p:nvPr>
            <p:ph idx="2" type="pic"/>
          </p:nvPr>
        </p:nvSpPr>
        <p:spPr>
          <a:xfrm>
            <a:off x="5846825" y="535000"/>
            <a:ext cx="3297300" cy="4608600"/>
          </a:xfrm>
          <a:prstGeom prst="round2SameRect">
            <a:avLst>
              <a:gd fmla="val 16667" name="adj1"/>
              <a:gd fmla="val 0" name="adj2"/>
            </a:avLst>
          </a:prstGeom>
          <a:noFill/>
          <a:ln>
            <a:noFill/>
          </a:ln>
        </p:spPr>
      </p:sp>
      <p:sp>
        <p:nvSpPr>
          <p:cNvPr id="675" name="Google Shape;675;p23"/>
          <p:cNvSpPr/>
          <p:nvPr/>
        </p:nvSpPr>
        <p:spPr>
          <a:xfrm>
            <a:off x="7340025" y="5113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23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2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2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2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23"/>
          <p:cNvGrpSpPr/>
          <p:nvPr/>
        </p:nvGrpSpPr>
        <p:grpSpPr>
          <a:xfrm>
            <a:off x="6535071" y="4203281"/>
            <a:ext cx="1441458" cy="810420"/>
            <a:chOff x="4147713" y="4380688"/>
            <a:chExt cx="810400" cy="455625"/>
          </a:xfrm>
        </p:grpSpPr>
        <p:grpSp>
          <p:nvGrpSpPr>
            <p:cNvPr id="681" name="Google Shape;681;p23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82" name="Google Shape;682;p23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2" name="Google Shape;692;p23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3" name="Google Shape;693;p23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0" name="Google Shape;700;p23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1" name="Google Shape;701;p23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2" name="Google Shape;702;p23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03" name="Google Shape;703;p23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4" name="Google Shape;704;p23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5" name="Google Shape;705;p23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07" name="Google Shape;707;p2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2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1_1_1"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24"/>
          <p:cNvSpPr txBox="1"/>
          <p:nvPr>
            <p:ph idx="1" type="subTitle"/>
          </p:nvPr>
        </p:nvSpPr>
        <p:spPr>
          <a:xfrm>
            <a:off x="833138" y="2619082"/>
            <a:ext cx="2414100" cy="9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1" name="Google Shape;711;p24"/>
          <p:cNvSpPr txBox="1"/>
          <p:nvPr>
            <p:ph type="title"/>
          </p:nvPr>
        </p:nvSpPr>
        <p:spPr>
          <a:xfrm>
            <a:off x="833113" y="1562013"/>
            <a:ext cx="24141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12" name="Google Shape;712;p2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3" name="Google Shape;713;p24"/>
          <p:cNvGrpSpPr/>
          <p:nvPr/>
        </p:nvGrpSpPr>
        <p:grpSpPr>
          <a:xfrm>
            <a:off x="3954896" y="4608494"/>
            <a:ext cx="1441458" cy="810420"/>
            <a:chOff x="4147713" y="4380688"/>
            <a:chExt cx="810400" cy="455625"/>
          </a:xfrm>
        </p:grpSpPr>
        <p:grpSp>
          <p:nvGrpSpPr>
            <p:cNvPr id="714" name="Google Shape;714;p2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715" name="Google Shape;715;p2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6" name="Google Shape;716;p2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7" name="Google Shape;717;p2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8" name="Google Shape;718;p2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9" name="Google Shape;719;p2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0" name="Google Shape;720;p2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1" name="Google Shape;721;p2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2" name="Google Shape;722;p2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3" name="Google Shape;723;p2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4" name="Google Shape;724;p2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5" name="Google Shape;725;p2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6" name="Google Shape;726;p2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7" name="Google Shape;727;p2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8" name="Google Shape;728;p2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9" name="Google Shape;729;p2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0" name="Google Shape;730;p2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1" name="Google Shape;731;p2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2" name="Google Shape;732;p2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3" name="Google Shape;733;p2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4" name="Google Shape;734;p2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35" name="Google Shape;735;p2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36" name="Google Shape;736;p2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7" name="Google Shape;737;p2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8" name="Google Shape;738;p2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9" name="Google Shape;739;p2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40" name="Google Shape;740;p24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24"/>
          <p:cNvSpPr/>
          <p:nvPr/>
        </p:nvSpPr>
        <p:spPr>
          <a:xfrm>
            <a:off x="8592712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24"/>
          <p:cNvSpPr/>
          <p:nvPr/>
        </p:nvSpPr>
        <p:spPr>
          <a:xfrm>
            <a:off x="7816663" y="4680613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24"/>
          <p:cNvSpPr/>
          <p:nvPr/>
        </p:nvSpPr>
        <p:spPr>
          <a:xfrm>
            <a:off x="292200" y="36490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24"/>
          <p:cNvSpPr/>
          <p:nvPr/>
        </p:nvSpPr>
        <p:spPr>
          <a:xfrm>
            <a:off x="8428888" y="39618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1_1_1_1"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25"/>
          <p:cNvSpPr txBox="1"/>
          <p:nvPr>
            <p:ph idx="1" type="subTitle"/>
          </p:nvPr>
        </p:nvSpPr>
        <p:spPr>
          <a:xfrm>
            <a:off x="5901700" y="2622375"/>
            <a:ext cx="2414100" cy="9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7" name="Google Shape;747;p25"/>
          <p:cNvSpPr txBox="1"/>
          <p:nvPr>
            <p:ph type="title"/>
          </p:nvPr>
        </p:nvSpPr>
        <p:spPr>
          <a:xfrm>
            <a:off x="6292975" y="1565325"/>
            <a:ext cx="1631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48" name="Google Shape;748;p2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25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25"/>
          <p:cNvSpPr/>
          <p:nvPr/>
        </p:nvSpPr>
        <p:spPr>
          <a:xfrm rot="5400000">
            <a:off x="2272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25"/>
          <p:cNvSpPr/>
          <p:nvPr/>
        </p:nvSpPr>
        <p:spPr>
          <a:xfrm>
            <a:off x="8592712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25"/>
          <p:cNvSpPr/>
          <p:nvPr/>
        </p:nvSpPr>
        <p:spPr>
          <a:xfrm>
            <a:off x="4695200" y="456902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25"/>
          <p:cNvSpPr/>
          <p:nvPr/>
        </p:nvSpPr>
        <p:spPr>
          <a:xfrm>
            <a:off x="292200" y="36490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25"/>
          <p:cNvSpPr/>
          <p:nvPr/>
        </p:nvSpPr>
        <p:spPr>
          <a:xfrm>
            <a:off x="8428888" y="39618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1_1_1_1_1">
    <p:spTree>
      <p:nvGrpSpPr>
        <p:cNvPr id="755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26"/>
          <p:cNvSpPr txBox="1"/>
          <p:nvPr>
            <p:ph idx="1" type="subTitle"/>
          </p:nvPr>
        </p:nvSpPr>
        <p:spPr>
          <a:xfrm>
            <a:off x="833125" y="2619082"/>
            <a:ext cx="2414100" cy="9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7" name="Google Shape;757;p26"/>
          <p:cNvSpPr txBox="1"/>
          <p:nvPr>
            <p:ph type="title"/>
          </p:nvPr>
        </p:nvSpPr>
        <p:spPr>
          <a:xfrm>
            <a:off x="1217150" y="1562025"/>
            <a:ext cx="16461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58" name="Google Shape;758;p2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26"/>
          <p:cNvSpPr/>
          <p:nvPr/>
        </p:nvSpPr>
        <p:spPr>
          <a:xfrm>
            <a:off x="68850" y="535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26"/>
          <p:cNvSpPr/>
          <p:nvPr/>
        </p:nvSpPr>
        <p:spPr>
          <a:xfrm>
            <a:off x="254100" y="431112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7"/>
          <p:cNvSpPr txBox="1"/>
          <p:nvPr>
            <p:ph idx="1" type="subTitle"/>
          </p:nvPr>
        </p:nvSpPr>
        <p:spPr>
          <a:xfrm>
            <a:off x="7200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3" name="Google Shape;763;p27"/>
          <p:cNvSpPr txBox="1"/>
          <p:nvPr>
            <p:ph idx="2" type="subTitle"/>
          </p:nvPr>
        </p:nvSpPr>
        <p:spPr>
          <a:xfrm>
            <a:off x="7200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4" name="Google Shape;764;p27"/>
          <p:cNvSpPr txBox="1"/>
          <p:nvPr>
            <p:ph idx="3" type="subTitle"/>
          </p:nvPr>
        </p:nvSpPr>
        <p:spPr>
          <a:xfrm>
            <a:off x="34038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5" name="Google Shape;765;p27"/>
          <p:cNvSpPr txBox="1"/>
          <p:nvPr>
            <p:ph idx="4" type="subTitle"/>
          </p:nvPr>
        </p:nvSpPr>
        <p:spPr>
          <a:xfrm>
            <a:off x="60876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2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67" name="Google Shape;767;p27"/>
          <p:cNvSpPr txBox="1"/>
          <p:nvPr>
            <p:ph idx="5" type="subTitle"/>
          </p:nvPr>
        </p:nvSpPr>
        <p:spPr>
          <a:xfrm>
            <a:off x="34038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8" name="Google Shape;768;p27"/>
          <p:cNvSpPr txBox="1"/>
          <p:nvPr>
            <p:ph idx="6" type="subTitle"/>
          </p:nvPr>
        </p:nvSpPr>
        <p:spPr>
          <a:xfrm>
            <a:off x="60876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9" name="Google Shape;769;p2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27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27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27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27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4" name="Google Shape;774;p27"/>
          <p:cNvGrpSpPr/>
          <p:nvPr/>
        </p:nvGrpSpPr>
        <p:grpSpPr>
          <a:xfrm>
            <a:off x="6535071" y="4203281"/>
            <a:ext cx="1441458" cy="810420"/>
            <a:chOff x="4147713" y="4380688"/>
            <a:chExt cx="810400" cy="455625"/>
          </a:xfrm>
        </p:grpSpPr>
        <p:grpSp>
          <p:nvGrpSpPr>
            <p:cNvPr id="775" name="Google Shape;775;p27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776" name="Google Shape;776;p27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7" name="Google Shape;777;p27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8" name="Google Shape;778;p27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9" name="Google Shape;779;p27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0" name="Google Shape;780;p2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1" name="Google Shape;781;p27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2" name="Google Shape;782;p27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27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27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5" name="Google Shape;785;p2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6" name="Google Shape;786;p27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7" name="Google Shape;787;p27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8" name="Google Shape;788;p27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9" name="Google Shape;789;p27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0" name="Google Shape;790;p2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1" name="Google Shape;791;p27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2" name="Google Shape;792;p27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3" name="Google Shape;793;p27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4" name="Google Shape;794;p27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5" name="Google Shape;795;p2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6" name="Google Shape;796;p27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97" name="Google Shape;797;p2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8" name="Google Shape;798;p2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9" name="Google Shape;799;p2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2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01" name="Google Shape;801;p27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_1"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28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2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05" name="Google Shape;805;p28"/>
          <p:cNvSpPr txBox="1"/>
          <p:nvPr>
            <p:ph idx="1" type="subTitle"/>
          </p:nvPr>
        </p:nvSpPr>
        <p:spPr>
          <a:xfrm>
            <a:off x="7200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06" name="Google Shape;806;p28"/>
          <p:cNvSpPr txBox="1"/>
          <p:nvPr>
            <p:ph idx="2" type="subTitle"/>
          </p:nvPr>
        </p:nvSpPr>
        <p:spPr>
          <a:xfrm>
            <a:off x="7200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7" name="Google Shape;807;p28"/>
          <p:cNvSpPr txBox="1"/>
          <p:nvPr>
            <p:ph idx="3" type="subTitle"/>
          </p:nvPr>
        </p:nvSpPr>
        <p:spPr>
          <a:xfrm>
            <a:off x="34038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8" name="Google Shape;808;p28"/>
          <p:cNvSpPr txBox="1"/>
          <p:nvPr>
            <p:ph idx="4" type="subTitle"/>
          </p:nvPr>
        </p:nvSpPr>
        <p:spPr>
          <a:xfrm>
            <a:off x="60876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9" name="Google Shape;809;p28"/>
          <p:cNvSpPr txBox="1"/>
          <p:nvPr>
            <p:ph idx="5" type="subTitle"/>
          </p:nvPr>
        </p:nvSpPr>
        <p:spPr>
          <a:xfrm>
            <a:off x="34038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10" name="Google Shape;810;p28"/>
          <p:cNvSpPr txBox="1"/>
          <p:nvPr>
            <p:ph idx="6" type="subTitle"/>
          </p:nvPr>
        </p:nvSpPr>
        <p:spPr>
          <a:xfrm>
            <a:off x="60876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11" name="Google Shape;811;p28"/>
          <p:cNvSpPr/>
          <p:nvPr>
            <p:ph idx="7" type="pic"/>
          </p:nvPr>
        </p:nvSpPr>
        <p:spPr>
          <a:xfrm>
            <a:off x="10789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2" name="Google Shape;812;p28"/>
          <p:cNvSpPr/>
          <p:nvPr>
            <p:ph idx="8" type="pic"/>
          </p:nvPr>
        </p:nvSpPr>
        <p:spPr>
          <a:xfrm>
            <a:off x="37627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3" name="Google Shape;813;p28"/>
          <p:cNvSpPr/>
          <p:nvPr>
            <p:ph idx="9" type="pic"/>
          </p:nvPr>
        </p:nvSpPr>
        <p:spPr>
          <a:xfrm>
            <a:off x="64465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4" name="Google Shape;814;p2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28"/>
          <p:cNvSpPr/>
          <p:nvPr/>
        </p:nvSpPr>
        <p:spPr>
          <a:xfrm>
            <a:off x="687650" y="4544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28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7" name="Google Shape;817;p28"/>
          <p:cNvGrpSpPr/>
          <p:nvPr/>
        </p:nvGrpSpPr>
        <p:grpSpPr>
          <a:xfrm>
            <a:off x="6484446" y="4544006"/>
            <a:ext cx="1441458" cy="810420"/>
            <a:chOff x="4147713" y="4380688"/>
            <a:chExt cx="810400" cy="455625"/>
          </a:xfrm>
        </p:grpSpPr>
        <p:grpSp>
          <p:nvGrpSpPr>
            <p:cNvPr id="818" name="Google Shape;818;p28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819" name="Google Shape;819;p28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0" name="Google Shape;820;p28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1" name="Google Shape;821;p28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2" name="Google Shape;822;p28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3" name="Google Shape;823;p2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4" name="Google Shape;824;p28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28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28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7" name="Google Shape;827;p28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8" name="Google Shape;828;p2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9" name="Google Shape;829;p28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0" name="Google Shape;830;p28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1" name="Google Shape;831;p28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2" name="Google Shape;832;p28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3" name="Google Shape;833;p2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4" name="Google Shape;834;p28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5" name="Google Shape;835;p28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6" name="Google Shape;836;p28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7" name="Google Shape;837;p28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8" name="Google Shape;838;p2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9" name="Google Shape;839;p28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840" name="Google Shape;840;p2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1" name="Google Shape;841;p2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2" name="Google Shape;842;p2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3" name="Google Shape;843;p2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29"/>
          <p:cNvSpPr txBox="1"/>
          <p:nvPr>
            <p:ph idx="1" type="subTitle"/>
          </p:nvPr>
        </p:nvSpPr>
        <p:spPr>
          <a:xfrm>
            <a:off x="993625" y="15180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46" name="Google Shape;846;p29"/>
          <p:cNvSpPr txBox="1"/>
          <p:nvPr>
            <p:ph idx="2" type="subTitle"/>
          </p:nvPr>
        </p:nvSpPr>
        <p:spPr>
          <a:xfrm>
            <a:off x="993625" y="19351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7" name="Google Shape;847;p29"/>
          <p:cNvSpPr txBox="1"/>
          <p:nvPr>
            <p:ph idx="3" type="subTitle"/>
          </p:nvPr>
        </p:nvSpPr>
        <p:spPr>
          <a:xfrm>
            <a:off x="4878781" y="19351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8" name="Google Shape;848;p29"/>
          <p:cNvSpPr txBox="1"/>
          <p:nvPr>
            <p:ph idx="4" type="subTitle"/>
          </p:nvPr>
        </p:nvSpPr>
        <p:spPr>
          <a:xfrm>
            <a:off x="993625" y="357877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9" name="Google Shape;849;p29"/>
          <p:cNvSpPr txBox="1"/>
          <p:nvPr>
            <p:ph idx="5" type="subTitle"/>
          </p:nvPr>
        </p:nvSpPr>
        <p:spPr>
          <a:xfrm>
            <a:off x="4878881" y="357877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0" name="Google Shape;850;p2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51" name="Google Shape;851;p29"/>
          <p:cNvSpPr txBox="1"/>
          <p:nvPr>
            <p:ph idx="6" type="subTitle"/>
          </p:nvPr>
        </p:nvSpPr>
        <p:spPr>
          <a:xfrm>
            <a:off x="993625" y="31616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2" name="Google Shape;852;p29"/>
          <p:cNvSpPr txBox="1"/>
          <p:nvPr>
            <p:ph idx="7" type="subTitle"/>
          </p:nvPr>
        </p:nvSpPr>
        <p:spPr>
          <a:xfrm>
            <a:off x="4878776" y="15180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3" name="Google Shape;853;p29"/>
          <p:cNvSpPr txBox="1"/>
          <p:nvPr>
            <p:ph idx="8" type="subTitle"/>
          </p:nvPr>
        </p:nvSpPr>
        <p:spPr>
          <a:xfrm>
            <a:off x="4878876" y="31616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4" name="Google Shape;854;p2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2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29"/>
          <p:cNvSpPr/>
          <p:nvPr/>
        </p:nvSpPr>
        <p:spPr>
          <a:xfrm>
            <a:off x="8484325" y="39521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29"/>
          <p:cNvSpPr/>
          <p:nvPr/>
        </p:nvSpPr>
        <p:spPr>
          <a:xfrm>
            <a:off x="86337" y="339367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BLANK_1_1_1_1_2"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30"/>
          <p:cNvSpPr/>
          <p:nvPr/>
        </p:nvSpPr>
        <p:spPr>
          <a:xfrm>
            <a:off x="582225" y="271800"/>
            <a:ext cx="7976700" cy="487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30"/>
          <p:cNvSpPr txBox="1"/>
          <p:nvPr>
            <p:ph idx="1" type="subTitle"/>
          </p:nvPr>
        </p:nvSpPr>
        <p:spPr>
          <a:xfrm>
            <a:off x="1192700" y="1263100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1" name="Google Shape;861;p30"/>
          <p:cNvSpPr txBox="1"/>
          <p:nvPr>
            <p:ph idx="2" type="subTitle"/>
          </p:nvPr>
        </p:nvSpPr>
        <p:spPr>
          <a:xfrm>
            <a:off x="1192700" y="1983857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2" name="Google Shape;862;p30"/>
          <p:cNvSpPr txBox="1"/>
          <p:nvPr>
            <p:ph idx="3" type="subTitle"/>
          </p:nvPr>
        </p:nvSpPr>
        <p:spPr>
          <a:xfrm>
            <a:off x="5157306" y="1983857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3" name="Google Shape;863;p30"/>
          <p:cNvSpPr txBox="1"/>
          <p:nvPr>
            <p:ph idx="4" type="subTitle"/>
          </p:nvPr>
        </p:nvSpPr>
        <p:spPr>
          <a:xfrm>
            <a:off x="1192700" y="36679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4" name="Google Shape;864;p30"/>
          <p:cNvSpPr txBox="1"/>
          <p:nvPr>
            <p:ph idx="5" type="subTitle"/>
          </p:nvPr>
        </p:nvSpPr>
        <p:spPr>
          <a:xfrm>
            <a:off x="5157406" y="36679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5" name="Google Shape;865;p3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66" name="Google Shape;866;p30"/>
          <p:cNvSpPr txBox="1"/>
          <p:nvPr>
            <p:ph idx="6" type="subTitle"/>
          </p:nvPr>
        </p:nvSpPr>
        <p:spPr>
          <a:xfrm>
            <a:off x="1192700" y="29540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7" name="Google Shape;867;p30"/>
          <p:cNvSpPr txBox="1"/>
          <p:nvPr>
            <p:ph idx="7" type="subTitle"/>
          </p:nvPr>
        </p:nvSpPr>
        <p:spPr>
          <a:xfrm>
            <a:off x="5157301" y="1263100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8" name="Google Shape;868;p30"/>
          <p:cNvSpPr txBox="1"/>
          <p:nvPr>
            <p:ph idx="8" type="subTitle"/>
          </p:nvPr>
        </p:nvSpPr>
        <p:spPr>
          <a:xfrm>
            <a:off x="5157401" y="29540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9" name="Google Shape;869;p30"/>
          <p:cNvSpPr/>
          <p:nvPr/>
        </p:nvSpPr>
        <p:spPr>
          <a:xfrm rot="10800000">
            <a:off x="-12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3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30"/>
          <p:cNvSpPr/>
          <p:nvPr/>
        </p:nvSpPr>
        <p:spPr>
          <a:xfrm rot="-5400000">
            <a:off x="81796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30"/>
          <p:cNvSpPr/>
          <p:nvPr/>
        </p:nvSpPr>
        <p:spPr>
          <a:xfrm>
            <a:off x="8511636" y="30516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73" name="Google Shape;873;p30"/>
          <p:cNvGrpSpPr/>
          <p:nvPr/>
        </p:nvGrpSpPr>
        <p:grpSpPr>
          <a:xfrm>
            <a:off x="52621" y="4633998"/>
            <a:ext cx="1441458" cy="810420"/>
            <a:chOff x="4147713" y="4380688"/>
            <a:chExt cx="810400" cy="455625"/>
          </a:xfrm>
        </p:grpSpPr>
        <p:grpSp>
          <p:nvGrpSpPr>
            <p:cNvPr id="874" name="Google Shape;874;p30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875" name="Google Shape;875;p30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6" name="Google Shape;876;p30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7" name="Google Shape;877;p30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8" name="Google Shape;878;p30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9" name="Google Shape;879;p3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0" name="Google Shape;880;p30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1" name="Google Shape;881;p30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2" name="Google Shape;882;p30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3" name="Google Shape;883;p30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4" name="Google Shape;884;p3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5" name="Google Shape;885;p30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6" name="Google Shape;886;p30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7" name="Google Shape;887;p30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8" name="Google Shape;888;p30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9" name="Google Shape;889;p3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0" name="Google Shape;890;p30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1" name="Google Shape;891;p30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2" name="Google Shape;892;p30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3" name="Google Shape;893;p30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4" name="Google Shape;894;p3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5" name="Google Shape;895;p30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896" name="Google Shape;896;p3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7" name="Google Shape;897;p3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8" name="Google Shape;898;p3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9" name="Google Shape;899;p3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00" name="Google Shape;900;p30"/>
          <p:cNvGrpSpPr/>
          <p:nvPr/>
        </p:nvGrpSpPr>
        <p:grpSpPr>
          <a:xfrm>
            <a:off x="8664587" y="535009"/>
            <a:ext cx="800083" cy="1441505"/>
            <a:chOff x="8110792" y="535009"/>
            <a:chExt cx="800083" cy="1441505"/>
          </a:xfrm>
        </p:grpSpPr>
        <p:sp>
          <p:nvSpPr>
            <p:cNvPr id="901" name="Google Shape;901;p30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4" name="Google Shape;84;p4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4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4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4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" name="Google Shape;89;p4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90" name="Google Shape;90;p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91" name="Google Shape;91;p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" name="Google Shape;111;p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2" name="Google Shape;112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6" name="Google Shape;116;p4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4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18" name="Google Shape;118;p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19" name="Google Shape;119;p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3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27" name="Google Shape;927;p31"/>
          <p:cNvSpPr txBox="1"/>
          <p:nvPr>
            <p:ph idx="1" type="subTitle"/>
          </p:nvPr>
        </p:nvSpPr>
        <p:spPr>
          <a:xfrm>
            <a:off x="8724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8" name="Google Shape;928;p31"/>
          <p:cNvSpPr txBox="1"/>
          <p:nvPr>
            <p:ph idx="2" type="subTitle"/>
          </p:nvPr>
        </p:nvSpPr>
        <p:spPr>
          <a:xfrm>
            <a:off x="34038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9" name="Google Shape;929;p31"/>
          <p:cNvSpPr txBox="1"/>
          <p:nvPr>
            <p:ph idx="3" type="subTitle"/>
          </p:nvPr>
        </p:nvSpPr>
        <p:spPr>
          <a:xfrm>
            <a:off x="59352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0" name="Google Shape;930;p31"/>
          <p:cNvSpPr txBox="1"/>
          <p:nvPr>
            <p:ph idx="4" type="subTitle"/>
          </p:nvPr>
        </p:nvSpPr>
        <p:spPr>
          <a:xfrm>
            <a:off x="8724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1" name="Google Shape;931;p31"/>
          <p:cNvSpPr txBox="1"/>
          <p:nvPr>
            <p:ph idx="5" type="subTitle"/>
          </p:nvPr>
        </p:nvSpPr>
        <p:spPr>
          <a:xfrm>
            <a:off x="34038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31"/>
          <p:cNvSpPr txBox="1"/>
          <p:nvPr>
            <p:ph idx="6" type="subTitle"/>
          </p:nvPr>
        </p:nvSpPr>
        <p:spPr>
          <a:xfrm>
            <a:off x="59352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3" name="Google Shape;933;p31"/>
          <p:cNvSpPr txBox="1"/>
          <p:nvPr>
            <p:ph idx="7" type="subTitle"/>
          </p:nvPr>
        </p:nvSpPr>
        <p:spPr>
          <a:xfrm>
            <a:off x="8675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4" name="Google Shape;934;p31"/>
          <p:cNvSpPr txBox="1"/>
          <p:nvPr>
            <p:ph idx="8" type="subTitle"/>
          </p:nvPr>
        </p:nvSpPr>
        <p:spPr>
          <a:xfrm>
            <a:off x="34038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5" name="Google Shape;935;p31"/>
          <p:cNvSpPr txBox="1"/>
          <p:nvPr>
            <p:ph idx="9" type="subTitle"/>
          </p:nvPr>
        </p:nvSpPr>
        <p:spPr>
          <a:xfrm>
            <a:off x="59401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6" name="Google Shape;936;p31"/>
          <p:cNvSpPr txBox="1"/>
          <p:nvPr>
            <p:ph idx="13" type="subTitle"/>
          </p:nvPr>
        </p:nvSpPr>
        <p:spPr>
          <a:xfrm>
            <a:off x="8675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7" name="Google Shape;937;p31"/>
          <p:cNvSpPr txBox="1"/>
          <p:nvPr>
            <p:ph idx="14" type="subTitle"/>
          </p:nvPr>
        </p:nvSpPr>
        <p:spPr>
          <a:xfrm>
            <a:off x="34038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8" name="Google Shape;938;p31"/>
          <p:cNvSpPr txBox="1"/>
          <p:nvPr>
            <p:ph idx="15" type="subTitle"/>
          </p:nvPr>
        </p:nvSpPr>
        <p:spPr>
          <a:xfrm>
            <a:off x="59401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9" name="Google Shape;939;p31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31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32"/>
          <p:cNvSpPr txBox="1"/>
          <p:nvPr>
            <p:ph hasCustomPrompt="1" type="title"/>
          </p:nvPr>
        </p:nvSpPr>
        <p:spPr>
          <a:xfrm>
            <a:off x="2450550" y="540000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4" name="Google Shape;944;p32"/>
          <p:cNvSpPr txBox="1"/>
          <p:nvPr>
            <p:ph idx="1" type="subTitle"/>
          </p:nvPr>
        </p:nvSpPr>
        <p:spPr>
          <a:xfrm>
            <a:off x="2450550" y="1246027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5" name="Google Shape;945;p32"/>
          <p:cNvSpPr txBox="1"/>
          <p:nvPr>
            <p:ph hasCustomPrompt="1" idx="2" type="title"/>
          </p:nvPr>
        </p:nvSpPr>
        <p:spPr>
          <a:xfrm>
            <a:off x="2450550" y="1996142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6" name="Google Shape;946;p32"/>
          <p:cNvSpPr txBox="1"/>
          <p:nvPr>
            <p:ph idx="3" type="subTitle"/>
          </p:nvPr>
        </p:nvSpPr>
        <p:spPr>
          <a:xfrm>
            <a:off x="2450550" y="2702169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7" name="Google Shape;947;p32"/>
          <p:cNvSpPr txBox="1"/>
          <p:nvPr>
            <p:ph hasCustomPrompt="1" idx="4" type="title"/>
          </p:nvPr>
        </p:nvSpPr>
        <p:spPr>
          <a:xfrm>
            <a:off x="2450550" y="3452296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8" name="Google Shape;948;p32"/>
          <p:cNvSpPr txBox="1"/>
          <p:nvPr>
            <p:ph idx="5" type="subTitle"/>
          </p:nvPr>
        </p:nvSpPr>
        <p:spPr>
          <a:xfrm>
            <a:off x="2450550" y="4158324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9" name="Google Shape;949;p32"/>
          <p:cNvSpPr/>
          <p:nvPr/>
        </p:nvSpPr>
        <p:spPr>
          <a:xfrm rot="10800000">
            <a:off x="-12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3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2"/>
          <p:cNvSpPr/>
          <p:nvPr/>
        </p:nvSpPr>
        <p:spPr>
          <a:xfrm>
            <a:off x="8511636" y="40665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52" name="Google Shape;952;p32"/>
          <p:cNvGrpSpPr/>
          <p:nvPr/>
        </p:nvGrpSpPr>
        <p:grpSpPr>
          <a:xfrm>
            <a:off x="8110792" y="535009"/>
            <a:ext cx="800083" cy="1441505"/>
            <a:chOff x="8110792" y="535009"/>
            <a:chExt cx="800083" cy="1441505"/>
          </a:xfrm>
        </p:grpSpPr>
        <p:sp>
          <p:nvSpPr>
            <p:cNvPr id="953" name="Google Shape;953;p32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32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32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32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32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32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" name="Google Shape;959;p32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" name="Google Shape;960;p32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32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" name="Google Shape;962;p32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32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32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32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32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32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32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32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32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32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2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32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" name="Google Shape;974;p32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32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32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7" name="Google Shape;977;p32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BLANK_1_1_1_1_1_1_3"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33"/>
          <p:cNvSpPr txBox="1"/>
          <p:nvPr>
            <p:ph hasCustomPrompt="1" type="title"/>
          </p:nvPr>
        </p:nvSpPr>
        <p:spPr>
          <a:xfrm>
            <a:off x="14580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0" name="Google Shape;980;p33"/>
          <p:cNvSpPr txBox="1"/>
          <p:nvPr>
            <p:ph idx="1" type="subTitle"/>
          </p:nvPr>
        </p:nvSpPr>
        <p:spPr>
          <a:xfrm>
            <a:off x="7151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1" name="Google Shape;981;p33"/>
          <p:cNvSpPr txBox="1"/>
          <p:nvPr>
            <p:ph hasCustomPrompt="1" idx="2" type="title"/>
          </p:nvPr>
        </p:nvSpPr>
        <p:spPr>
          <a:xfrm>
            <a:off x="40576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2" name="Google Shape;982;p33"/>
          <p:cNvSpPr txBox="1"/>
          <p:nvPr>
            <p:ph idx="3" type="subTitle"/>
          </p:nvPr>
        </p:nvSpPr>
        <p:spPr>
          <a:xfrm>
            <a:off x="33147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33"/>
          <p:cNvSpPr txBox="1"/>
          <p:nvPr>
            <p:ph hasCustomPrompt="1" idx="4" type="title"/>
          </p:nvPr>
        </p:nvSpPr>
        <p:spPr>
          <a:xfrm>
            <a:off x="66572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4" name="Google Shape;984;p33"/>
          <p:cNvSpPr txBox="1"/>
          <p:nvPr>
            <p:ph idx="5" type="subTitle"/>
          </p:nvPr>
        </p:nvSpPr>
        <p:spPr>
          <a:xfrm>
            <a:off x="59143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5" name="Google Shape;985;p33"/>
          <p:cNvSpPr txBox="1"/>
          <p:nvPr>
            <p:ph idx="6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86" name="Google Shape;986;p33"/>
          <p:cNvSpPr txBox="1"/>
          <p:nvPr>
            <p:ph idx="7" type="subTitle"/>
          </p:nvPr>
        </p:nvSpPr>
        <p:spPr>
          <a:xfrm>
            <a:off x="72000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7" name="Google Shape;987;p33"/>
          <p:cNvSpPr txBox="1"/>
          <p:nvPr>
            <p:ph idx="8" type="subTitle"/>
          </p:nvPr>
        </p:nvSpPr>
        <p:spPr>
          <a:xfrm>
            <a:off x="331715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8" name="Google Shape;988;p33"/>
          <p:cNvSpPr txBox="1"/>
          <p:nvPr>
            <p:ph idx="9" type="subTitle"/>
          </p:nvPr>
        </p:nvSpPr>
        <p:spPr>
          <a:xfrm>
            <a:off x="591430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9" name="Google Shape;989;p33"/>
          <p:cNvSpPr/>
          <p:nvPr/>
        </p:nvSpPr>
        <p:spPr>
          <a:xfrm rot="10800000">
            <a:off x="8410710" y="48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3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3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3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3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3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33"/>
          <p:cNvSpPr/>
          <p:nvPr/>
        </p:nvSpPr>
        <p:spPr>
          <a:xfrm>
            <a:off x="7340025" y="5113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996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34"/>
          <p:cNvSpPr txBox="1"/>
          <p:nvPr>
            <p:ph type="ctrTitle"/>
          </p:nvPr>
        </p:nvSpPr>
        <p:spPr>
          <a:xfrm>
            <a:off x="2429925" y="368886"/>
            <a:ext cx="4284000" cy="9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98" name="Google Shape;998;p34"/>
          <p:cNvSpPr txBox="1"/>
          <p:nvPr>
            <p:ph idx="1" type="subTitle"/>
          </p:nvPr>
        </p:nvSpPr>
        <p:spPr>
          <a:xfrm>
            <a:off x="2425050" y="2447559"/>
            <a:ext cx="4293900" cy="138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99" name="Google Shape;999;p34"/>
          <p:cNvSpPr txBox="1"/>
          <p:nvPr/>
        </p:nvSpPr>
        <p:spPr>
          <a:xfrm>
            <a:off x="2356800" y="4173800"/>
            <a:ext cx="44304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CREDITS: This presentation template was created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, including icons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 </a:t>
            </a: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and infographics &amp; images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lt1"/>
              </a:solidFill>
              <a:latin typeface="Anaheim"/>
              <a:ea typeface="Anaheim"/>
              <a:cs typeface="Anaheim"/>
              <a:sym typeface="Anaheim"/>
            </a:endParaRPr>
          </a:p>
        </p:txBody>
      </p:sp>
      <p:sp>
        <p:nvSpPr>
          <p:cNvPr id="1000" name="Google Shape;1000;p3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34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34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34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34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34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34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7" name="Google Shape;1007;p34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008" name="Google Shape;1008;p3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09" name="Google Shape;1009;p3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0" name="Google Shape;1010;p3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1" name="Google Shape;1011;p3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2" name="Google Shape;1012;p3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3" name="Google Shape;1013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4" name="Google Shape;1014;p3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5" name="Google Shape;1015;p3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6" name="Google Shape;1016;p3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7" name="Google Shape;1017;p3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8" name="Google Shape;1018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9" name="Google Shape;1019;p3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0" name="Google Shape;1020;p3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1" name="Google Shape;1021;p3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2" name="Google Shape;1022;p3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3" name="Google Shape;1023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4" name="Google Shape;1024;p3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5" name="Google Shape;1025;p3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6" name="Google Shape;1026;p3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7" name="Google Shape;1027;p3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8" name="Google Shape;1028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29" name="Google Shape;1029;p3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30" name="Google Shape;1030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1" name="Google Shape;1031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2" name="Google Shape;1032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3" name="Google Shape;1033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34" name="Google Shape;1034;p34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1035" name="Google Shape;1035;p3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36" name="Google Shape;1036;p3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7" name="Google Shape;1037;p3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8" name="Google Shape;1038;p3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9" name="Google Shape;1039;p3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0" name="Google Shape;1040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3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3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3" name="Google Shape;1043;p3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4" name="Google Shape;1044;p3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6" name="Google Shape;1046;p3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7" name="Google Shape;1047;p3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8" name="Google Shape;1048;p3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9" name="Google Shape;1049;p3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1" name="Google Shape;1051;p3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2" name="Google Shape;1052;p3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3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3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5" name="Google Shape;1055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56" name="Google Shape;1056;p3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57" name="Google Shape;1057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8" name="Google Shape;1058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9" name="Google Shape;1059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0" name="Google Shape;1060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106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35"/>
          <p:cNvSpPr/>
          <p:nvPr/>
        </p:nvSpPr>
        <p:spPr>
          <a:xfrm>
            <a:off x="0" y="3942275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3" name="Google Shape;1063;p35"/>
          <p:cNvSpPr/>
          <p:nvPr/>
        </p:nvSpPr>
        <p:spPr>
          <a:xfrm rot="10800000">
            <a:off x="841473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4" name="Google Shape;1064;p35"/>
          <p:cNvGrpSpPr/>
          <p:nvPr/>
        </p:nvGrpSpPr>
        <p:grpSpPr>
          <a:xfrm>
            <a:off x="258783" y="2867769"/>
            <a:ext cx="1441458" cy="810420"/>
            <a:chOff x="4147713" y="4380688"/>
            <a:chExt cx="810400" cy="455625"/>
          </a:xfrm>
        </p:grpSpPr>
        <p:grpSp>
          <p:nvGrpSpPr>
            <p:cNvPr id="1065" name="Google Shape;1065;p3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66" name="Google Shape;1066;p3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7" name="Google Shape;1067;p3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8" name="Google Shape;1068;p3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9" name="Google Shape;1069;p3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0" name="Google Shape;1070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1" name="Google Shape;1071;p3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2" name="Google Shape;1072;p3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3" name="Google Shape;1073;p3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4" name="Google Shape;1074;p3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5" name="Google Shape;1075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6" name="Google Shape;1076;p3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7" name="Google Shape;1077;p3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8" name="Google Shape;1078;p3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9" name="Google Shape;1079;p3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0" name="Google Shape;1080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1" name="Google Shape;1081;p3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2" name="Google Shape;1082;p3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3" name="Google Shape;1083;p3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4" name="Google Shape;1084;p3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5" name="Google Shape;1085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86" name="Google Shape;1086;p3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87" name="Google Shape;1087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8" name="Google Shape;1088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9" name="Google Shape;1089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0" name="Google Shape;1090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91" name="Google Shape;1091;p35"/>
          <p:cNvSpPr/>
          <p:nvPr/>
        </p:nvSpPr>
        <p:spPr>
          <a:xfrm>
            <a:off x="8513800" y="3942274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35"/>
          <p:cNvSpPr/>
          <p:nvPr/>
        </p:nvSpPr>
        <p:spPr>
          <a:xfrm>
            <a:off x="916575" y="193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35"/>
          <p:cNvSpPr/>
          <p:nvPr/>
        </p:nvSpPr>
        <p:spPr>
          <a:xfrm>
            <a:off x="446025" y="52027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35"/>
          <p:cNvSpPr/>
          <p:nvPr/>
        </p:nvSpPr>
        <p:spPr>
          <a:xfrm>
            <a:off x="8679800" y="20592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95" name="Google Shape;1095;p35"/>
          <p:cNvGrpSpPr/>
          <p:nvPr/>
        </p:nvGrpSpPr>
        <p:grpSpPr>
          <a:xfrm rot="-5400000">
            <a:off x="6771621" y="1652169"/>
            <a:ext cx="1441458" cy="810420"/>
            <a:chOff x="4147713" y="4380688"/>
            <a:chExt cx="810400" cy="455625"/>
          </a:xfrm>
        </p:grpSpPr>
        <p:grpSp>
          <p:nvGrpSpPr>
            <p:cNvPr id="1096" name="Google Shape;1096;p3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97" name="Google Shape;1097;p3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8" name="Google Shape;1098;p3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9" name="Google Shape;1099;p3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0" name="Google Shape;1100;p3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1" name="Google Shape;1101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2" name="Google Shape;1102;p3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3" name="Google Shape;1103;p3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4" name="Google Shape;1104;p3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5" name="Google Shape;1105;p3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6" name="Google Shape;1106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7" name="Google Shape;1107;p3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8" name="Google Shape;1108;p3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9" name="Google Shape;1109;p3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0" name="Google Shape;1110;p3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1" name="Google Shape;1111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2" name="Google Shape;1112;p3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3" name="Google Shape;1113;p3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4" name="Google Shape;1114;p3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5" name="Google Shape;1115;p3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6" name="Google Shape;1116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7" name="Google Shape;1117;p3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18" name="Google Shape;1118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9" name="Google Shape;1119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0" name="Google Shape;1120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1" name="Google Shape;1121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22" name="Google Shape;1122;p3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1123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36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36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36"/>
          <p:cNvSpPr/>
          <p:nvPr/>
        </p:nvSpPr>
        <p:spPr>
          <a:xfrm>
            <a:off x="1448000" y="458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36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36"/>
          <p:cNvSpPr/>
          <p:nvPr/>
        </p:nvSpPr>
        <p:spPr>
          <a:xfrm>
            <a:off x="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9" name="Google Shape;1129;p36"/>
          <p:cNvGrpSpPr/>
          <p:nvPr/>
        </p:nvGrpSpPr>
        <p:grpSpPr>
          <a:xfrm>
            <a:off x="7543771" y="4608507"/>
            <a:ext cx="1441458" cy="810420"/>
            <a:chOff x="4147713" y="4380688"/>
            <a:chExt cx="810400" cy="455625"/>
          </a:xfrm>
        </p:grpSpPr>
        <p:grpSp>
          <p:nvGrpSpPr>
            <p:cNvPr id="1130" name="Google Shape;1130;p36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131" name="Google Shape;1131;p36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2" name="Google Shape;1132;p36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3" name="Google Shape;1133;p36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4" name="Google Shape;1134;p36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5" name="Google Shape;1135;p3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6" name="Google Shape;1136;p36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7" name="Google Shape;1137;p36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8" name="Google Shape;1138;p36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9" name="Google Shape;1139;p36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0" name="Google Shape;1140;p3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1" name="Google Shape;1141;p36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2" name="Google Shape;1142;p36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3" name="Google Shape;1143;p36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4" name="Google Shape;1144;p36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5" name="Google Shape;1145;p3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6" name="Google Shape;1146;p36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7" name="Google Shape;1147;p36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8" name="Google Shape;1148;p36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9" name="Google Shape;1149;p36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0" name="Google Shape;1150;p3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51" name="Google Shape;1151;p36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52" name="Google Shape;1152;p3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3" name="Google Shape;1153;p3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4" name="Google Shape;1154;p3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5" name="Google Shape;1155;p3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56" name="Google Shape;1156;p36"/>
          <p:cNvSpPr/>
          <p:nvPr/>
        </p:nvSpPr>
        <p:spPr>
          <a:xfrm>
            <a:off x="8505100" y="696025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3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>
            <p:ph idx="1" type="subTitle"/>
          </p:nvPr>
        </p:nvSpPr>
        <p:spPr>
          <a:xfrm>
            <a:off x="1481450" y="2015838"/>
            <a:ext cx="25263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6" name="Google Shape;146;p5"/>
          <p:cNvSpPr txBox="1"/>
          <p:nvPr>
            <p:ph idx="2" type="subTitle"/>
          </p:nvPr>
        </p:nvSpPr>
        <p:spPr>
          <a:xfrm>
            <a:off x="5136250" y="2015838"/>
            <a:ext cx="25263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7" name="Google Shape;147;p5"/>
          <p:cNvSpPr txBox="1"/>
          <p:nvPr>
            <p:ph idx="3" type="subTitle"/>
          </p:nvPr>
        </p:nvSpPr>
        <p:spPr>
          <a:xfrm>
            <a:off x="1481450" y="2489163"/>
            <a:ext cx="2526300" cy="9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5"/>
          <p:cNvSpPr txBox="1"/>
          <p:nvPr>
            <p:ph idx="4" type="subTitle"/>
          </p:nvPr>
        </p:nvSpPr>
        <p:spPr>
          <a:xfrm>
            <a:off x="5136250" y="2489163"/>
            <a:ext cx="2526300" cy="9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0" name="Google Shape;150;p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5"/>
          <p:cNvSpPr/>
          <p:nvPr/>
        </p:nvSpPr>
        <p:spPr>
          <a:xfrm>
            <a:off x="8198575" y="68922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254100" y="42162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5"/>
          <p:cNvSpPr/>
          <p:nvPr/>
        </p:nvSpPr>
        <p:spPr>
          <a:xfrm>
            <a:off x="6110862" y="46657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5"/>
          <p:cNvSpPr/>
          <p:nvPr/>
        </p:nvSpPr>
        <p:spPr>
          <a:xfrm>
            <a:off x="8499486" y="343657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5"/>
          <p:cNvSpPr/>
          <p:nvPr/>
        </p:nvSpPr>
        <p:spPr>
          <a:xfrm>
            <a:off x="8484325" y="4031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158" name="Google Shape;158;p6"/>
          <p:cNvGrpSpPr/>
          <p:nvPr/>
        </p:nvGrpSpPr>
        <p:grpSpPr>
          <a:xfrm>
            <a:off x="52621" y="651794"/>
            <a:ext cx="1441458" cy="810420"/>
            <a:chOff x="4147713" y="4380688"/>
            <a:chExt cx="810400" cy="455625"/>
          </a:xfrm>
        </p:grpSpPr>
        <p:grpSp>
          <p:nvGrpSpPr>
            <p:cNvPr id="159" name="Google Shape;159;p6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60" name="Google Shape;160;p6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6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6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6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6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6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6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6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6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6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6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0" name="Google Shape;180;p6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81" name="Google Shape;181;p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85" name="Google Shape;185;p6"/>
          <p:cNvSpPr/>
          <p:nvPr/>
        </p:nvSpPr>
        <p:spPr>
          <a:xfrm>
            <a:off x="254100" y="431112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6"/>
          <p:cNvSpPr/>
          <p:nvPr/>
        </p:nvSpPr>
        <p:spPr>
          <a:xfrm>
            <a:off x="6110862" y="46657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6"/>
          <p:cNvSpPr/>
          <p:nvPr/>
        </p:nvSpPr>
        <p:spPr>
          <a:xfrm>
            <a:off x="8198575" y="68922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1" name="Google Shape;191;p7"/>
          <p:cNvSpPr txBox="1"/>
          <p:nvPr>
            <p:ph idx="1" type="body"/>
          </p:nvPr>
        </p:nvSpPr>
        <p:spPr>
          <a:xfrm>
            <a:off x="2531100" y="1531350"/>
            <a:ext cx="4081800" cy="208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2" name="Google Shape;192;p7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"/>
          <p:cNvSpPr/>
          <p:nvPr/>
        </p:nvSpPr>
        <p:spPr>
          <a:xfrm rot="5400000">
            <a:off x="2272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7"/>
          <p:cNvSpPr/>
          <p:nvPr/>
        </p:nvSpPr>
        <p:spPr>
          <a:xfrm>
            <a:off x="7424037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7"/>
          <p:cNvSpPr/>
          <p:nvPr/>
        </p:nvSpPr>
        <p:spPr>
          <a:xfrm>
            <a:off x="7816663" y="4680613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7"/>
          <p:cNvSpPr/>
          <p:nvPr/>
        </p:nvSpPr>
        <p:spPr>
          <a:xfrm>
            <a:off x="454075" y="3719763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"/>
          <p:cNvSpPr txBox="1"/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200" name="Google Shape;200;p8"/>
          <p:cNvSpPr/>
          <p:nvPr/>
        </p:nvSpPr>
        <p:spPr>
          <a:xfrm>
            <a:off x="7725863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"/>
          <p:cNvSpPr txBox="1"/>
          <p:nvPr>
            <p:ph idx="1" type="subTitle"/>
          </p:nvPr>
        </p:nvSpPr>
        <p:spPr>
          <a:xfrm>
            <a:off x="1411188" y="15219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9"/>
          <p:cNvSpPr txBox="1"/>
          <p:nvPr>
            <p:ph idx="2" type="subTitle"/>
          </p:nvPr>
        </p:nvSpPr>
        <p:spPr>
          <a:xfrm>
            <a:off x="4636838" y="15219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8" name="Google Shape;208;p9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9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"/>
          <p:cNvSpPr/>
          <p:nvPr/>
        </p:nvSpPr>
        <p:spPr>
          <a:xfrm>
            <a:off x="342912" y="3513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9"/>
          <p:cNvSpPr/>
          <p:nvPr/>
        </p:nvSpPr>
        <p:spPr>
          <a:xfrm>
            <a:off x="426350" y="43197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9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"/>
          <p:cNvSpPr txBox="1"/>
          <p:nvPr>
            <p:ph type="title"/>
          </p:nvPr>
        </p:nvSpPr>
        <p:spPr>
          <a:xfrm>
            <a:off x="720000" y="3854325"/>
            <a:ext cx="7704000" cy="7542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17" name="Google Shape;217;p10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0"/>
          <p:cNvSpPr/>
          <p:nvPr/>
        </p:nvSpPr>
        <p:spPr>
          <a:xfrm>
            <a:off x="342912" y="3513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0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0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36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indent="-3175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indent="-3175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indent="-3175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indent="-3175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indent="-3175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indent="-3175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indent="-3175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indent="-3175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</p:sldLayoutIdLst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37"/>
          <p:cNvSpPr txBox="1"/>
          <p:nvPr>
            <p:ph type="ctrTitle"/>
          </p:nvPr>
        </p:nvSpPr>
        <p:spPr>
          <a:xfrm>
            <a:off x="1482444" y="1034350"/>
            <a:ext cx="4775100" cy="228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00"/>
              </a:spcAft>
              <a:buNone/>
            </a:pPr>
            <a:r>
              <a:rPr lang="en"/>
              <a:t>Usability Testing</a:t>
            </a:r>
            <a:endParaRPr/>
          </a:p>
        </p:txBody>
      </p:sp>
      <p:sp>
        <p:nvSpPr>
          <p:cNvPr id="1163" name="Google Shape;1163;p37"/>
          <p:cNvSpPr txBox="1"/>
          <p:nvPr>
            <p:ph idx="1" type="subTitle"/>
          </p:nvPr>
        </p:nvSpPr>
        <p:spPr>
          <a:xfrm>
            <a:off x="3417850" y="3528038"/>
            <a:ext cx="43590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 1033 - March 12,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5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4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will your test accomplish?</a:t>
            </a:r>
            <a:endParaRPr/>
          </a:p>
        </p:txBody>
      </p:sp>
      <p:sp>
        <p:nvSpPr>
          <p:cNvPr id="1217" name="Google Shape;1217;p46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Identify the types of problems you hope your test will uncover. Do you want to test for issues with…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Organization?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Navigation?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Visual design?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Language?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Accessibility?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Consider whether you might need more than one test.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4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testing approach is best?</a:t>
            </a:r>
            <a:endParaRPr/>
          </a:p>
        </p:txBody>
      </p:sp>
      <p:sp>
        <p:nvSpPr>
          <p:cNvPr id="1223" name="Google Shape;1223;p47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Choose a setting: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u="sng"/>
              <a:t>Guided evaluations</a:t>
            </a:r>
            <a:r>
              <a:rPr lang="en" sz="2000"/>
              <a:t> use criteria created by the designer.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u="sng"/>
              <a:t>Lab evaluations</a:t>
            </a:r>
            <a:r>
              <a:rPr lang="en" sz="2100"/>
              <a:t> provide a controlled environment for testing specific tasks.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u="sng"/>
              <a:t>Testing in context</a:t>
            </a:r>
            <a:r>
              <a:rPr lang="en" sz="2100"/>
              <a:t> tests documents in an actual working environment with many uncontrolled variables.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Refer back to the “Methods of Usability Testing” slides for some ideas.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4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should you conduct the test?</a:t>
            </a:r>
            <a:endParaRPr/>
          </a:p>
        </p:txBody>
      </p:sp>
      <p:sp>
        <p:nvSpPr>
          <p:cNvPr id="1229" name="Google Shape;1229;p48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“Test early and often” is a technical communicator’s motto.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Consider: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Guided evaluations to test designs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Lab tests to evaluate a draft of the procedural steps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Tests in context to evaluate how the final document is performing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3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4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should be involved?</a:t>
            </a:r>
            <a:endParaRPr/>
          </a:p>
        </p:txBody>
      </p:sp>
      <p:sp>
        <p:nvSpPr>
          <p:cNvPr id="1235" name="Google Shape;1235;p49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Involve actual users as often as possible. They are the cornerstone of all usability testing.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User advocates and experts are also good target audiences.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Informal evaluations may involve team members or </a:t>
            </a:r>
            <a:r>
              <a:rPr lang="en" sz="2000"/>
              <a:t>colleagues.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9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p5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Should you conduct a pilot test?</a:t>
            </a:r>
            <a:endParaRPr/>
          </a:p>
        </p:txBody>
      </p:sp>
      <p:sp>
        <p:nvSpPr>
          <p:cNvPr id="1241" name="Google Shape;1241;p50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pilot test is “a usability test for the usability test.” (</a:t>
            </a:r>
            <a:r>
              <a:rPr i="1" lang="en" sz="2000"/>
              <a:t>PSTC</a:t>
            </a:r>
            <a:r>
              <a:rPr lang="en" sz="2000"/>
              <a:t>, p. 410)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Pilot tests help uncover problems with testing equipment; the document, site, or software being tested; or the test design.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5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p5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should you do with the test results?</a:t>
            </a:r>
            <a:endParaRPr/>
          </a:p>
        </p:txBody>
      </p:sp>
      <p:sp>
        <p:nvSpPr>
          <p:cNvPr id="1247" name="Google Shape;1247;p51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For informal tests, revise according to feedback.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For large, formal tests,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Write a report summarizing the feedback;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Communicate results to the relevant parties;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Create a revision plan and carry out revisions.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Google Shape;1252;p52"/>
          <p:cNvSpPr txBox="1"/>
          <p:nvPr>
            <p:ph type="title"/>
          </p:nvPr>
        </p:nvSpPr>
        <p:spPr>
          <a:xfrm>
            <a:off x="720000" y="1716773"/>
            <a:ext cx="4853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next…</a:t>
            </a:r>
            <a:endParaRPr/>
          </a:p>
        </p:txBody>
      </p:sp>
      <p:sp>
        <p:nvSpPr>
          <p:cNvPr id="1253" name="Google Shape;1253;p52"/>
          <p:cNvSpPr txBox="1"/>
          <p:nvPr>
            <p:ph idx="1" type="subTitle"/>
          </p:nvPr>
        </p:nvSpPr>
        <p:spPr>
          <a:xfrm>
            <a:off x="720050" y="2848498"/>
            <a:ext cx="4853400" cy="6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Genre Choices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Visual Design</a:t>
            </a:r>
            <a:endParaRPr/>
          </a:p>
        </p:txBody>
      </p:sp>
      <p:pic>
        <p:nvPicPr>
          <p:cNvPr id="1254" name="Google Shape;1254;p5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41340" r="13942" t="0"/>
          <a:stretch/>
        </p:blipFill>
        <p:spPr>
          <a:xfrm>
            <a:off x="5846825" y="535000"/>
            <a:ext cx="3297300" cy="4608600"/>
          </a:xfrm>
          <a:prstGeom prst="round2SameRect">
            <a:avLst>
              <a:gd fmla="val 16667" name="adj1"/>
              <a:gd fmla="val 0" name="adj2"/>
            </a:avLst>
          </a:prstGeom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3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usability</a:t>
            </a:r>
            <a:endParaRPr/>
          </a:p>
        </p:txBody>
      </p:sp>
      <p:sp>
        <p:nvSpPr>
          <p:cNvPr id="1169" name="Google Shape;1169;p38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“Usability of a print or online document refers to whether readers can easily fulfill their goals or accomplish tasks.” </a:t>
            </a:r>
            <a:r>
              <a:rPr i="1" lang="en" sz="2000"/>
              <a:t>HTW</a:t>
            </a:r>
            <a:r>
              <a:rPr lang="en" sz="2000"/>
              <a:t>, p. 531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3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Usability Testing</a:t>
            </a:r>
            <a:endParaRPr/>
          </a:p>
        </p:txBody>
      </p:sp>
      <p:sp>
        <p:nvSpPr>
          <p:cNvPr id="1175" name="Google Shape;1175;p39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Usability testing “reduces the learning curve, allows more functionality with less effort, and increases productivity.” </a:t>
            </a:r>
            <a:r>
              <a:rPr i="1" lang="en" sz="2000"/>
              <a:t>HTW</a:t>
            </a:r>
            <a:r>
              <a:rPr lang="en" sz="2000"/>
              <a:t>, p. 532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Usability testing centers three goals: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Ensure a document is easy to use and allows readers to accomplish the task.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Detect potential problems for readers and guide writers in solving them.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Enable companies/organizations to avoid repeating mistakes in future documents.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4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Organizations Like Usability Testing?</a:t>
            </a:r>
            <a:endParaRPr/>
          </a:p>
        </p:txBody>
      </p:sp>
      <p:sp>
        <p:nvSpPr>
          <p:cNvPr id="1181" name="Google Shape;1181;p40"/>
          <p:cNvSpPr txBox="1"/>
          <p:nvPr>
            <p:ph idx="1" type="body"/>
          </p:nvPr>
        </p:nvSpPr>
        <p:spPr>
          <a:xfrm>
            <a:off x="2082050" y="1633150"/>
            <a:ext cx="4980000" cy="293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Ultimately, usability testing benefits organizations by…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Enhancing their reputation for good documentation;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Increasing likelihood that documents are used;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Minimizing the need for update/maintenance releases;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Supporting efficient document development and training.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5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p4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</a:t>
            </a:r>
            <a:r>
              <a:rPr lang="en"/>
              <a:t> Participates?</a:t>
            </a:r>
            <a:endParaRPr/>
          </a:p>
        </p:txBody>
      </p:sp>
      <p:sp>
        <p:nvSpPr>
          <p:cNvPr id="1187" name="Google Shape;1187;p41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Organizations select test participants who are members of their target audience. This allows usability testing with an audience as close to the actual user as possible.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p4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 of Usability Testing</a:t>
            </a:r>
            <a:endParaRPr/>
          </a:p>
        </p:txBody>
      </p:sp>
      <p:sp>
        <p:nvSpPr>
          <p:cNvPr id="1193" name="Google Shape;1193;p42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Help writers and designers detect problems;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Determine whether the document’s goals are being met;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Test the organization, layout, and design of documents.</a:t>
            </a:r>
            <a:endParaRPr sz="2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43"/>
          <p:cNvSpPr txBox="1"/>
          <p:nvPr>
            <p:ph type="title"/>
          </p:nvPr>
        </p:nvSpPr>
        <p:spPr>
          <a:xfrm>
            <a:off x="720050" y="37537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of Usability Testing</a:t>
            </a:r>
            <a:endParaRPr/>
          </a:p>
        </p:txBody>
      </p:sp>
      <p:sp>
        <p:nvSpPr>
          <p:cNvPr id="1199" name="Google Shape;1199;p43"/>
          <p:cNvSpPr txBox="1"/>
          <p:nvPr>
            <p:ph idx="1" type="body"/>
          </p:nvPr>
        </p:nvSpPr>
        <p:spPr>
          <a:xfrm>
            <a:off x="2082000" y="9480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Read-and-locate test.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Participants respond to questions about content in different locations of a document.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Testers record whether, how, and how long it takes participants to find answers.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Evaluates ease of navigation, document format/organization.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User edit.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Testers watch participants perform real tasks using the document to check whether users can follow the instructions.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Protocol method.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Test participants comment aloud as they read and respond to sections of the document.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Evaluates clarity, coherence, tone, persuasion.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Comprehension test.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Participants take a quiz to measure comprehension and document recall.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Survey or interview.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Asking questions before and/or after participants read a document.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3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4"/>
          <p:cNvSpPr txBox="1"/>
          <p:nvPr>
            <p:ph type="title"/>
          </p:nvPr>
        </p:nvSpPr>
        <p:spPr>
          <a:xfrm>
            <a:off x="2173075" y="2092002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Usability Testing Plan</a:t>
            </a:r>
            <a:endParaRPr/>
          </a:p>
        </p:txBody>
      </p:sp>
      <p:sp>
        <p:nvSpPr>
          <p:cNvPr id="1205" name="Google Shape;1205;p44"/>
          <p:cNvSpPr txBox="1"/>
          <p:nvPr>
            <p:ph idx="1" type="subTitle"/>
          </p:nvPr>
        </p:nvSpPr>
        <p:spPr>
          <a:xfrm>
            <a:off x="2391925" y="2974437"/>
            <a:ext cx="4360200" cy="4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Step-by-step Guide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9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Google Shape;1210;p45"/>
          <p:cNvSpPr txBox="1"/>
          <p:nvPr>
            <p:ph type="title"/>
          </p:nvPr>
        </p:nvSpPr>
        <p:spPr>
          <a:xfrm>
            <a:off x="720000" y="39857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should you test?</a:t>
            </a:r>
            <a:endParaRPr/>
          </a:p>
        </p:txBody>
      </p:sp>
      <p:sp>
        <p:nvSpPr>
          <p:cNvPr id="1211" name="Google Shape;1211;p45"/>
          <p:cNvSpPr txBox="1"/>
          <p:nvPr>
            <p:ph idx="1" type="body"/>
          </p:nvPr>
        </p:nvSpPr>
        <p:spPr>
          <a:xfrm>
            <a:off x="2082000" y="1048000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ALL instructions should be tested for usability: can a user complete the task?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Consider testing for: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</a:t>
            </a:r>
            <a:r>
              <a:rPr lang="en" sz="2000"/>
              <a:t>rganization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Clarity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Comprehension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Test parts of the document structure: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Title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Introduction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Steps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Conclusion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litical Science Major for College by Slidesgo">
  <a:themeElements>
    <a:clrScheme name="Simple Light">
      <a:dk1>
        <a:srgbClr val="1F2024"/>
      </a:dk1>
      <a:lt1>
        <a:srgbClr val="FFFFFF"/>
      </a:lt1>
      <a:dk2>
        <a:srgbClr val="333442"/>
      </a:dk2>
      <a:lt2>
        <a:srgbClr val="30E277"/>
      </a:lt2>
      <a:accent1>
        <a:srgbClr val="73F8A8"/>
      </a:accent1>
      <a:accent2>
        <a:srgbClr val="BEF8D5"/>
      </a:accent2>
      <a:accent3>
        <a:srgbClr val="7ECDE9"/>
      </a:accent3>
      <a:accent4>
        <a:srgbClr val="90D9F3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