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Delius Swash Caps"/>
      <p:regular r:id="rId21"/>
    </p:embeddedFont>
    <p:embeddedFont>
      <p:font typeface="Bebas Neue"/>
      <p:regular r:id="rId22"/>
    </p:embeddedFont>
    <p:embeddedFont>
      <p:font typeface="Squada One"/>
      <p:regular r:id="rId23"/>
    </p:embeddedFont>
    <p:embeddedFont>
      <p:font typeface="Archiv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ebasNeue-regular.fntdata"/><Relationship Id="rId21" Type="http://schemas.openxmlformats.org/officeDocument/2006/relationships/font" Target="fonts/DeliusSwashCaps-regular.fntdata"/><Relationship Id="rId24" Type="http://schemas.openxmlformats.org/officeDocument/2006/relationships/font" Target="fonts/Archivo-regular.fntdata"/><Relationship Id="rId23" Type="http://schemas.openxmlformats.org/officeDocument/2006/relationships/font" Target="fonts/Squada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chivo-italic.fntdata"/><Relationship Id="rId25" Type="http://schemas.openxmlformats.org/officeDocument/2006/relationships/font" Target="fonts/Archivo-bold.fntdata"/><Relationship Id="rId27" Type="http://schemas.openxmlformats.org/officeDocument/2006/relationships/font" Target="fonts/Archiv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b6da2e50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b6da2e50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b708bc936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b708bc936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b708bc936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b708bc936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b708bc936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b708bc936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b708bc936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b708bc936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b708bc936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b708bc936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b6da2e50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b6da2e50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b6da2e50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b6da2e50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b6da2e501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b6da2e501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b6da2e501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b6da2e501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b6da2e501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b6da2e501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b708bc93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b708bc93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b708bc936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b708bc93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b708bc936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b708bc936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b708bc936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b708bc936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5100" y="823925"/>
            <a:ext cx="4007700" cy="29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5100" y="3757675"/>
            <a:ext cx="40077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1355579">
            <a:off x="-951123" y="4085686"/>
            <a:ext cx="3629443" cy="1361638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4875" y="224751"/>
            <a:ext cx="362610" cy="620534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16275" y="289817"/>
            <a:ext cx="2037344" cy="490370"/>
            <a:chOff x="816275" y="289817"/>
            <a:chExt cx="2037344" cy="490370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816275" y="289817"/>
              <a:ext cx="1018669" cy="490370"/>
              <a:chOff x="3571425" y="1682400"/>
              <a:chExt cx="903075" cy="4347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1834950" y="289817"/>
              <a:ext cx="1018669" cy="490370"/>
              <a:chOff x="3571425" y="1682400"/>
              <a:chExt cx="903075" cy="43472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 rot="-3300992">
            <a:off x="7963065" y="-495584"/>
            <a:ext cx="1479372" cy="1478882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>
            <p:ph idx="2" type="pic"/>
          </p:nvPr>
        </p:nvSpPr>
        <p:spPr>
          <a:xfrm>
            <a:off x="5025650" y="535000"/>
            <a:ext cx="3341700" cy="3728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/>
          <p:nvPr/>
        </p:nvSpPr>
        <p:spPr>
          <a:xfrm flipH="1" rot="-6698382">
            <a:off x="-1214543" y="3617346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 rot="-2051310">
            <a:off x="7841663" y="-157834"/>
            <a:ext cx="1623049" cy="1622838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297500" y="237100"/>
            <a:ext cx="1215317" cy="1215456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 rot="7131057">
            <a:off x="6521377" y="3755909"/>
            <a:ext cx="3629781" cy="136176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486030" y="2279418"/>
            <a:ext cx="334330" cy="387990"/>
          </a:xfrm>
          <a:custGeom>
            <a:rect b="b" l="l" r="r" t="t"/>
            <a:pathLst>
              <a:path extrusionOk="0" h="8531" w="8531">
                <a:moveTo>
                  <a:pt x="0" y="4265"/>
                </a:moveTo>
                <a:cubicBezTo>
                  <a:pt x="2" y="4265"/>
                  <a:pt x="5" y="4265"/>
                  <a:pt x="7" y="4265"/>
                </a:cubicBezTo>
                <a:cubicBezTo>
                  <a:pt x="7" y="4265"/>
                  <a:pt x="7" y="4265"/>
                  <a:pt x="7" y="4265"/>
                </a:cubicBezTo>
                <a:lnTo>
                  <a:pt x="7" y="4265"/>
                </a:lnTo>
                <a:cubicBezTo>
                  <a:pt x="5" y="4265"/>
                  <a:pt x="2" y="4265"/>
                  <a:pt x="0" y="4265"/>
                </a:cubicBezTo>
                <a:close/>
                <a:moveTo>
                  <a:pt x="4265" y="0"/>
                </a:moveTo>
                <a:cubicBezTo>
                  <a:pt x="4265" y="0"/>
                  <a:pt x="4265" y="4265"/>
                  <a:pt x="7" y="4265"/>
                </a:cubicBezTo>
                <a:lnTo>
                  <a:pt x="7" y="4265"/>
                </a:lnTo>
                <a:cubicBezTo>
                  <a:pt x="4265" y="4270"/>
                  <a:pt x="4265" y="8530"/>
                  <a:pt x="4265" y="8530"/>
                </a:cubicBezTo>
                <a:cubicBezTo>
                  <a:pt x="4265" y="8530"/>
                  <a:pt x="4265" y="4265"/>
                  <a:pt x="8530" y="4265"/>
                </a:cubicBezTo>
                <a:cubicBezTo>
                  <a:pt x="4265" y="4265"/>
                  <a:pt x="4265" y="0"/>
                  <a:pt x="4265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1120414" y="4309820"/>
            <a:ext cx="392409" cy="455346"/>
          </a:xfrm>
          <a:custGeom>
            <a:rect b="b" l="l" r="r" t="t"/>
            <a:pathLst>
              <a:path extrusionOk="0" h="10012" w="10013">
                <a:moveTo>
                  <a:pt x="5007" y="0"/>
                </a:moveTo>
                <a:cubicBezTo>
                  <a:pt x="5007" y="0"/>
                  <a:pt x="5007" y="5006"/>
                  <a:pt x="1" y="5006"/>
                </a:cubicBezTo>
                <a:cubicBezTo>
                  <a:pt x="5007" y="5006"/>
                  <a:pt x="5007" y="10012"/>
                  <a:pt x="5007" y="10012"/>
                </a:cubicBezTo>
                <a:cubicBezTo>
                  <a:pt x="5007" y="10012"/>
                  <a:pt x="5007" y="5006"/>
                  <a:pt x="10012" y="5006"/>
                </a:cubicBezTo>
                <a:cubicBezTo>
                  <a:pt x="5007" y="5006"/>
                  <a:pt x="5007" y="0"/>
                  <a:pt x="5007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7765972" y="4765172"/>
            <a:ext cx="200065" cy="232175"/>
          </a:xfrm>
          <a:custGeom>
            <a:rect b="b" l="l" r="r" t="t"/>
            <a:pathLst>
              <a:path extrusionOk="0" h="5105" w="5105">
                <a:moveTo>
                  <a:pt x="2550" y="0"/>
                </a:moveTo>
                <a:cubicBezTo>
                  <a:pt x="2550" y="0"/>
                  <a:pt x="2550" y="2546"/>
                  <a:pt x="0" y="2555"/>
                </a:cubicBezTo>
                <a:cubicBezTo>
                  <a:pt x="2550" y="2555"/>
                  <a:pt x="2550" y="5105"/>
                  <a:pt x="2550" y="5105"/>
                </a:cubicBezTo>
                <a:cubicBezTo>
                  <a:pt x="2550" y="5105"/>
                  <a:pt x="2550" y="2555"/>
                  <a:pt x="5105" y="2555"/>
                </a:cubicBezTo>
                <a:cubicBezTo>
                  <a:pt x="2550" y="2555"/>
                  <a:pt x="2550" y="0"/>
                  <a:pt x="255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 txBox="1"/>
          <p:nvPr>
            <p:ph hasCustomPrompt="1" type="title"/>
          </p:nvPr>
        </p:nvSpPr>
        <p:spPr>
          <a:xfrm>
            <a:off x="1461300" y="1318050"/>
            <a:ext cx="6221700" cy="20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1"/>
          <p:cNvSpPr txBox="1"/>
          <p:nvPr>
            <p:ph idx="1" type="subTitle"/>
          </p:nvPr>
        </p:nvSpPr>
        <p:spPr>
          <a:xfrm>
            <a:off x="1461300" y="3403625"/>
            <a:ext cx="6221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2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>
            <p:ph hasCustomPrompt="1" type="title"/>
          </p:nvPr>
        </p:nvSpPr>
        <p:spPr>
          <a:xfrm>
            <a:off x="842500" y="1612900"/>
            <a:ext cx="12753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/>
          <p:nvPr>
            <p:ph idx="1" type="subTitle"/>
          </p:nvPr>
        </p:nvSpPr>
        <p:spPr>
          <a:xfrm>
            <a:off x="842500" y="2956125"/>
            <a:ext cx="2095800" cy="5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hasCustomPrompt="1" idx="2" type="title"/>
          </p:nvPr>
        </p:nvSpPr>
        <p:spPr>
          <a:xfrm>
            <a:off x="3526300" y="1612900"/>
            <a:ext cx="12753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/>
          <p:nvPr>
            <p:ph idx="3" type="subTitle"/>
          </p:nvPr>
        </p:nvSpPr>
        <p:spPr>
          <a:xfrm>
            <a:off x="3526803" y="2956125"/>
            <a:ext cx="2095800" cy="5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hasCustomPrompt="1" idx="4" type="title"/>
          </p:nvPr>
        </p:nvSpPr>
        <p:spPr>
          <a:xfrm>
            <a:off x="6210100" y="1612900"/>
            <a:ext cx="12753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/>
          <p:nvPr>
            <p:ph idx="5" type="subTitle"/>
          </p:nvPr>
        </p:nvSpPr>
        <p:spPr>
          <a:xfrm>
            <a:off x="6210601" y="2956125"/>
            <a:ext cx="2095800" cy="55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6" type="subTitle"/>
          </p:nvPr>
        </p:nvSpPr>
        <p:spPr>
          <a:xfrm>
            <a:off x="837850" y="2596650"/>
            <a:ext cx="2095800" cy="449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7" type="subTitle"/>
          </p:nvPr>
        </p:nvSpPr>
        <p:spPr>
          <a:xfrm>
            <a:off x="3526550" y="2596650"/>
            <a:ext cx="2095800" cy="449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8" type="subTitle"/>
          </p:nvPr>
        </p:nvSpPr>
        <p:spPr>
          <a:xfrm>
            <a:off x="6210350" y="2596650"/>
            <a:ext cx="2095800" cy="449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0" name="Google Shape;190;p13"/>
          <p:cNvSpPr/>
          <p:nvPr/>
        </p:nvSpPr>
        <p:spPr>
          <a:xfrm rot="7131057">
            <a:off x="6521377" y="3755909"/>
            <a:ext cx="3629781" cy="136176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7485657" y="202638"/>
            <a:ext cx="1451361" cy="1066707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13"/>
          <p:cNvGrpSpPr/>
          <p:nvPr/>
        </p:nvGrpSpPr>
        <p:grpSpPr>
          <a:xfrm>
            <a:off x="93647" y="100143"/>
            <a:ext cx="602114" cy="790622"/>
            <a:chOff x="178575" y="4323025"/>
            <a:chExt cx="602114" cy="681277"/>
          </a:xfrm>
        </p:grpSpPr>
        <p:sp>
          <p:nvSpPr>
            <p:cNvPr id="193" name="Google Shape;193;p13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228698" y="4388649"/>
            <a:ext cx="2206646" cy="580139"/>
            <a:chOff x="174050" y="4349162"/>
            <a:chExt cx="2388403" cy="627924"/>
          </a:xfrm>
        </p:grpSpPr>
        <p:sp>
          <p:nvSpPr>
            <p:cNvPr id="197" name="Google Shape;197;p13"/>
            <p:cNvSpPr/>
            <p:nvPr/>
          </p:nvSpPr>
          <p:spPr>
            <a:xfrm>
              <a:off x="174050" y="4349162"/>
              <a:ext cx="366903" cy="62792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47883" y="4349162"/>
              <a:ext cx="366903" cy="62792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521717" y="4349162"/>
              <a:ext cx="366903" cy="62792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195550" y="4349162"/>
              <a:ext cx="366903" cy="62792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13"/>
          <p:cNvSpPr txBox="1"/>
          <p:nvPr>
            <p:ph idx="9"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_1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>
            <p:ph type="title"/>
          </p:nvPr>
        </p:nvSpPr>
        <p:spPr>
          <a:xfrm>
            <a:off x="1033475" y="2470875"/>
            <a:ext cx="3078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5" name="Google Shape;205;p14"/>
          <p:cNvSpPr txBox="1"/>
          <p:nvPr>
            <p:ph hasCustomPrompt="1" idx="2" type="title"/>
          </p:nvPr>
        </p:nvSpPr>
        <p:spPr>
          <a:xfrm>
            <a:off x="1033475" y="1118050"/>
            <a:ext cx="30780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6" name="Google Shape;206;p14"/>
          <p:cNvSpPr txBox="1"/>
          <p:nvPr>
            <p:ph idx="1" type="subTitle"/>
          </p:nvPr>
        </p:nvSpPr>
        <p:spPr>
          <a:xfrm>
            <a:off x="1033475" y="3312675"/>
            <a:ext cx="30780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4"/>
          <p:cNvSpPr/>
          <p:nvPr/>
        </p:nvSpPr>
        <p:spPr>
          <a:xfrm flipH="1" rot="-6698382">
            <a:off x="-1214543" y="3617346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/>
          <p:cNvSpPr/>
          <p:nvPr/>
        </p:nvSpPr>
        <p:spPr>
          <a:xfrm rot="-2051310">
            <a:off x="7818263" y="-220259"/>
            <a:ext cx="1623049" cy="1622838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8201872" y="3890872"/>
            <a:ext cx="744152" cy="1066676"/>
            <a:chOff x="178575" y="4323025"/>
            <a:chExt cx="602114" cy="681277"/>
          </a:xfrm>
        </p:grpSpPr>
        <p:sp>
          <p:nvSpPr>
            <p:cNvPr id="210" name="Google Shape;210;p14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14"/>
          <p:cNvSpPr/>
          <p:nvPr/>
        </p:nvSpPr>
        <p:spPr>
          <a:xfrm>
            <a:off x="211825" y="172826"/>
            <a:ext cx="362610" cy="620534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"/>
          <p:cNvSpPr/>
          <p:nvPr>
            <p:ph idx="3" type="pic"/>
          </p:nvPr>
        </p:nvSpPr>
        <p:spPr>
          <a:xfrm>
            <a:off x="4597563" y="573025"/>
            <a:ext cx="3341700" cy="3728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>
            <p:ph type="title"/>
          </p:nvPr>
        </p:nvSpPr>
        <p:spPr>
          <a:xfrm>
            <a:off x="1458150" y="3157200"/>
            <a:ext cx="6227700" cy="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8" name="Google Shape;218;p15"/>
          <p:cNvSpPr txBox="1"/>
          <p:nvPr>
            <p:ph idx="1" type="subTitle"/>
          </p:nvPr>
        </p:nvSpPr>
        <p:spPr>
          <a:xfrm>
            <a:off x="1458150" y="1445725"/>
            <a:ext cx="6227700" cy="14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9" name="Google Shape;219;p15"/>
          <p:cNvSpPr/>
          <p:nvPr/>
        </p:nvSpPr>
        <p:spPr>
          <a:xfrm rot="208790">
            <a:off x="6206111" y="-369789"/>
            <a:ext cx="3629434" cy="136163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"/>
          <p:cNvSpPr/>
          <p:nvPr/>
        </p:nvSpPr>
        <p:spPr>
          <a:xfrm flipH="1" rot="3300530">
            <a:off x="178594" y="146793"/>
            <a:ext cx="1492004" cy="1491469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5"/>
          <p:cNvGrpSpPr/>
          <p:nvPr/>
        </p:nvGrpSpPr>
        <p:grpSpPr>
          <a:xfrm>
            <a:off x="2534650" y="4118117"/>
            <a:ext cx="4074694" cy="490382"/>
            <a:chOff x="4804375" y="289817"/>
            <a:chExt cx="4074694" cy="490382"/>
          </a:xfrm>
        </p:grpSpPr>
        <p:grpSp>
          <p:nvGrpSpPr>
            <p:cNvPr id="222" name="Google Shape;222;p15"/>
            <p:cNvGrpSpPr/>
            <p:nvPr/>
          </p:nvGrpSpPr>
          <p:grpSpPr>
            <a:xfrm>
              <a:off x="6841725" y="289817"/>
              <a:ext cx="2037344" cy="490370"/>
              <a:chOff x="816275" y="289817"/>
              <a:chExt cx="2037344" cy="490370"/>
            </a:xfrm>
          </p:grpSpPr>
          <p:grpSp>
            <p:nvGrpSpPr>
              <p:cNvPr id="223" name="Google Shape;223;p15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24" name="Google Shape;224;p1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1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1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7" name="Google Shape;227;p15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28" name="Google Shape;228;p1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1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1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31" name="Google Shape;231;p15"/>
            <p:cNvGrpSpPr/>
            <p:nvPr/>
          </p:nvGrpSpPr>
          <p:grpSpPr>
            <a:xfrm>
              <a:off x="4804375" y="289830"/>
              <a:ext cx="2037344" cy="490370"/>
              <a:chOff x="816275" y="289817"/>
              <a:chExt cx="2037344" cy="490370"/>
            </a:xfrm>
          </p:grpSpPr>
          <p:grpSp>
            <p:nvGrpSpPr>
              <p:cNvPr id="232" name="Google Shape;232;p15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33" name="Google Shape;233;p1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1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1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6" name="Google Shape;236;p15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37" name="Google Shape;237;p1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" name="Google Shape;238;p1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1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_2_1"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/>
          <p:nvPr/>
        </p:nvSpPr>
        <p:spPr>
          <a:xfrm>
            <a:off x="8204099" y="324275"/>
            <a:ext cx="810968" cy="811061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 rot="6450551">
            <a:off x="6888415" y="3560878"/>
            <a:ext cx="3629774" cy="1361762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" name="Google Shape;244;p16"/>
          <p:cNvGrpSpPr/>
          <p:nvPr/>
        </p:nvGrpSpPr>
        <p:grpSpPr>
          <a:xfrm>
            <a:off x="181505" y="336447"/>
            <a:ext cx="479056" cy="534649"/>
            <a:chOff x="181505" y="336447"/>
            <a:chExt cx="479056" cy="534649"/>
          </a:xfrm>
        </p:grpSpPr>
        <p:sp>
          <p:nvSpPr>
            <p:cNvPr id="245" name="Google Shape;245;p16"/>
            <p:cNvSpPr/>
            <p:nvPr/>
          </p:nvSpPr>
          <p:spPr>
            <a:xfrm>
              <a:off x="181505" y="483106"/>
              <a:ext cx="334330" cy="38799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60497" y="336447"/>
              <a:ext cx="200065" cy="23217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16"/>
          <p:cNvSpPr/>
          <p:nvPr/>
        </p:nvSpPr>
        <p:spPr>
          <a:xfrm>
            <a:off x="239725" y="4376926"/>
            <a:ext cx="362610" cy="620534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 txBox="1"/>
          <p:nvPr>
            <p:ph idx="1" type="subTitle"/>
          </p:nvPr>
        </p:nvSpPr>
        <p:spPr>
          <a:xfrm>
            <a:off x="1944900" y="1108350"/>
            <a:ext cx="5254200" cy="18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b="1"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b="1"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b="1"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b="1"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b="1"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b="1"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b="1"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17"/>
          <p:cNvSpPr/>
          <p:nvPr/>
        </p:nvSpPr>
        <p:spPr>
          <a:xfrm flipH="1" rot="-7131057">
            <a:off x="-1080126" y="3802409"/>
            <a:ext cx="3629781" cy="136176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17"/>
          <p:cNvGrpSpPr/>
          <p:nvPr/>
        </p:nvGrpSpPr>
        <p:grpSpPr>
          <a:xfrm flipH="1">
            <a:off x="8356671" y="4213181"/>
            <a:ext cx="602114" cy="790622"/>
            <a:chOff x="178575" y="4323025"/>
            <a:chExt cx="602114" cy="681277"/>
          </a:xfrm>
        </p:grpSpPr>
        <p:sp>
          <p:nvSpPr>
            <p:cNvPr id="254" name="Google Shape;254;p17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17"/>
          <p:cNvSpPr/>
          <p:nvPr/>
        </p:nvSpPr>
        <p:spPr>
          <a:xfrm>
            <a:off x="110200" y="145250"/>
            <a:ext cx="681265" cy="681311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8213624" y="162512"/>
            <a:ext cx="745148" cy="744987"/>
            <a:chOff x="6218671" y="2906150"/>
            <a:chExt cx="1090833" cy="1090597"/>
          </a:xfrm>
        </p:grpSpPr>
        <p:sp>
          <p:nvSpPr>
            <p:cNvPr id="259" name="Google Shape;259;p17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17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_1_1_1"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 txBox="1"/>
          <p:nvPr>
            <p:ph type="title"/>
          </p:nvPr>
        </p:nvSpPr>
        <p:spPr>
          <a:xfrm>
            <a:off x="1780500" y="1679475"/>
            <a:ext cx="5583000" cy="15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5" name="Google Shape;265;p18"/>
          <p:cNvSpPr txBox="1"/>
          <p:nvPr>
            <p:ph idx="1" type="subTitle"/>
          </p:nvPr>
        </p:nvSpPr>
        <p:spPr>
          <a:xfrm>
            <a:off x="1780500" y="3221575"/>
            <a:ext cx="55830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6" name="Google Shape;266;p18"/>
          <p:cNvSpPr/>
          <p:nvPr/>
        </p:nvSpPr>
        <p:spPr>
          <a:xfrm flipH="1" rot="-1355579">
            <a:off x="6487052" y="3849636"/>
            <a:ext cx="3629443" cy="1361638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8"/>
          <p:cNvSpPr/>
          <p:nvPr/>
        </p:nvSpPr>
        <p:spPr>
          <a:xfrm flipH="1" rot="3300764">
            <a:off x="287131" y="3508996"/>
            <a:ext cx="1463495" cy="1462930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8" name="Google Shape;268;p18"/>
          <p:cNvGrpSpPr/>
          <p:nvPr/>
        </p:nvGrpSpPr>
        <p:grpSpPr>
          <a:xfrm>
            <a:off x="4804375" y="289817"/>
            <a:ext cx="4074694" cy="490382"/>
            <a:chOff x="4804375" y="289817"/>
            <a:chExt cx="4074694" cy="490382"/>
          </a:xfrm>
        </p:grpSpPr>
        <p:grpSp>
          <p:nvGrpSpPr>
            <p:cNvPr id="269" name="Google Shape;269;p18"/>
            <p:cNvGrpSpPr/>
            <p:nvPr/>
          </p:nvGrpSpPr>
          <p:grpSpPr>
            <a:xfrm>
              <a:off x="6841725" y="289817"/>
              <a:ext cx="2037344" cy="490370"/>
              <a:chOff x="816275" y="289817"/>
              <a:chExt cx="2037344" cy="490370"/>
            </a:xfrm>
          </p:grpSpPr>
          <p:grpSp>
            <p:nvGrpSpPr>
              <p:cNvPr id="270" name="Google Shape;270;p18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71" name="Google Shape;271;p18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8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18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4" name="Google Shape;274;p18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75" name="Google Shape;275;p18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18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18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8" name="Google Shape;278;p18"/>
            <p:cNvGrpSpPr/>
            <p:nvPr/>
          </p:nvGrpSpPr>
          <p:grpSpPr>
            <a:xfrm>
              <a:off x="4804375" y="289830"/>
              <a:ext cx="2037344" cy="490370"/>
              <a:chOff x="816275" y="289817"/>
              <a:chExt cx="2037344" cy="490370"/>
            </a:xfrm>
          </p:grpSpPr>
          <p:grpSp>
            <p:nvGrpSpPr>
              <p:cNvPr id="279" name="Google Shape;279;p18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80" name="Google Shape;280;p18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18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18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3" name="Google Shape;283;p18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284" name="Google Shape;284;p18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" name="Google Shape;285;p18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18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87" name="Google Shape;287;p18"/>
          <p:cNvGrpSpPr/>
          <p:nvPr/>
        </p:nvGrpSpPr>
        <p:grpSpPr>
          <a:xfrm>
            <a:off x="414775" y="299363"/>
            <a:ext cx="772360" cy="1369809"/>
            <a:chOff x="340800" y="216938"/>
            <a:chExt cx="772360" cy="1369809"/>
          </a:xfrm>
        </p:grpSpPr>
        <p:sp>
          <p:nvSpPr>
            <p:cNvPr id="288" name="Google Shape;288;p18"/>
            <p:cNvSpPr/>
            <p:nvPr/>
          </p:nvSpPr>
          <p:spPr>
            <a:xfrm>
              <a:off x="340800" y="224738"/>
              <a:ext cx="362610" cy="62053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750550" y="216938"/>
              <a:ext cx="362610" cy="62053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340800" y="966213"/>
              <a:ext cx="362610" cy="620534"/>
            </a:xfrm>
            <a:custGeom>
              <a:rect b="b" l="l" r="r" t="t"/>
              <a:pathLst>
                <a:path extrusionOk="0" h="17388" w="10160">
                  <a:moveTo>
                    <a:pt x="5078" y="328"/>
                  </a:moveTo>
                  <a:cubicBezTo>
                    <a:pt x="5361" y="328"/>
                    <a:pt x="5652" y="489"/>
                    <a:pt x="5922" y="799"/>
                  </a:cubicBezTo>
                  <a:cubicBezTo>
                    <a:pt x="5603" y="1230"/>
                    <a:pt x="5316" y="1818"/>
                    <a:pt x="5078" y="2537"/>
                  </a:cubicBezTo>
                  <a:cubicBezTo>
                    <a:pt x="4835" y="1818"/>
                    <a:pt x="4543" y="1230"/>
                    <a:pt x="4229" y="799"/>
                  </a:cubicBezTo>
                  <a:cubicBezTo>
                    <a:pt x="4503" y="489"/>
                    <a:pt x="4790" y="328"/>
                    <a:pt x="5078" y="328"/>
                  </a:cubicBezTo>
                  <a:close/>
                  <a:moveTo>
                    <a:pt x="5078" y="3726"/>
                  </a:moveTo>
                  <a:cubicBezTo>
                    <a:pt x="5419" y="5163"/>
                    <a:pt x="5603" y="6882"/>
                    <a:pt x="5603" y="8696"/>
                  </a:cubicBezTo>
                  <a:cubicBezTo>
                    <a:pt x="5603" y="10505"/>
                    <a:pt x="5419" y="12229"/>
                    <a:pt x="5078" y="13662"/>
                  </a:cubicBezTo>
                  <a:cubicBezTo>
                    <a:pt x="4732" y="12229"/>
                    <a:pt x="4548" y="10505"/>
                    <a:pt x="4548" y="8696"/>
                  </a:cubicBezTo>
                  <a:cubicBezTo>
                    <a:pt x="4548" y="6882"/>
                    <a:pt x="4732" y="5159"/>
                    <a:pt x="5078" y="3726"/>
                  </a:cubicBezTo>
                  <a:close/>
                  <a:moveTo>
                    <a:pt x="4027" y="1064"/>
                  </a:moveTo>
                  <a:cubicBezTo>
                    <a:pt x="4305" y="1468"/>
                    <a:pt x="4570" y="2020"/>
                    <a:pt x="4795" y="2712"/>
                  </a:cubicBezTo>
                  <a:cubicBezTo>
                    <a:pt x="4835" y="2828"/>
                    <a:pt x="4876" y="2959"/>
                    <a:pt x="4907" y="3084"/>
                  </a:cubicBezTo>
                  <a:cubicBezTo>
                    <a:pt x="4481" y="4588"/>
                    <a:pt x="4225" y="6537"/>
                    <a:pt x="4225" y="8696"/>
                  </a:cubicBezTo>
                  <a:cubicBezTo>
                    <a:pt x="4225" y="10856"/>
                    <a:pt x="4481" y="12804"/>
                    <a:pt x="4907" y="14308"/>
                  </a:cubicBezTo>
                  <a:cubicBezTo>
                    <a:pt x="4867" y="14434"/>
                    <a:pt x="4835" y="14559"/>
                    <a:pt x="4795" y="14676"/>
                  </a:cubicBezTo>
                  <a:cubicBezTo>
                    <a:pt x="4566" y="15368"/>
                    <a:pt x="4305" y="15929"/>
                    <a:pt x="4027" y="16328"/>
                  </a:cubicBezTo>
                  <a:cubicBezTo>
                    <a:pt x="3744" y="15924"/>
                    <a:pt x="3484" y="15368"/>
                    <a:pt x="3259" y="14676"/>
                  </a:cubicBezTo>
                  <a:cubicBezTo>
                    <a:pt x="2734" y="13082"/>
                    <a:pt x="2442" y="10954"/>
                    <a:pt x="2442" y="8696"/>
                  </a:cubicBezTo>
                  <a:cubicBezTo>
                    <a:pt x="2442" y="6434"/>
                    <a:pt x="2730" y="4306"/>
                    <a:pt x="3259" y="2712"/>
                  </a:cubicBezTo>
                  <a:cubicBezTo>
                    <a:pt x="3488" y="2020"/>
                    <a:pt x="3744" y="1459"/>
                    <a:pt x="4027" y="1064"/>
                  </a:cubicBezTo>
                  <a:close/>
                  <a:moveTo>
                    <a:pt x="6124" y="1064"/>
                  </a:moveTo>
                  <a:cubicBezTo>
                    <a:pt x="6407" y="1468"/>
                    <a:pt x="6671" y="2020"/>
                    <a:pt x="6896" y="2712"/>
                  </a:cubicBezTo>
                  <a:cubicBezTo>
                    <a:pt x="7417" y="4306"/>
                    <a:pt x="7708" y="6434"/>
                    <a:pt x="7708" y="8696"/>
                  </a:cubicBezTo>
                  <a:cubicBezTo>
                    <a:pt x="7708" y="10954"/>
                    <a:pt x="7421" y="13082"/>
                    <a:pt x="6896" y="14676"/>
                  </a:cubicBezTo>
                  <a:cubicBezTo>
                    <a:pt x="6662" y="15368"/>
                    <a:pt x="6407" y="15929"/>
                    <a:pt x="6124" y="16328"/>
                  </a:cubicBezTo>
                  <a:cubicBezTo>
                    <a:pt x="5845" y="15924"/>
                    <a:pt x="5580" y="15368"/>
                    <a:pt x="5356" y="14676"/>
                  </a:cubicBezTo>
                  <a:cubicBezTo>
                    <a:pt x="5316" y="14559"/>
                    <a:pt x="5280" y="14429"/>
                    <a:pt x="5244" y="14308"/>
                  </a:cubicBezTo>
                  <a:cubicBezTo>
                    <a:pt x="5675" y="12804"/>
                    <a:pt x="5931" y="10856"/>
                    <a:pt x="5931" y="8696"/>
                  </a:cubicBezTo>
                  <a:cubicBezTo>
                    <a:pt x="5931" y="6537"/>
                    <a:pt x="5675" y="4588"/>
                    <a:pt x="5244" y="3084"/>
                  </a:cubicBezTo>
                  <a:cubicBezTo>
                    <a:pt x="5284" y="2954"/>
                    <a:pt x="5316" y="2828"/>
                    <a:pt x="5356" y="2712"/>
                  </a:cubicBezTo>
                  <a:cubicBezTo>
                    <a:pt x="5585" y="2020"/>
                    <a:pt x="5845" y="1459"/>
                    <a:pt x="6124" y="1064"/>
                  </a:cubicBezTo>
                  <a:close/>
                  <a:moveTo>
                    <a:pt x="2968" y="332"/>
                  </a:moveTo>
                  <a:cubicBezTo>
                    <a:pt x="3250" y="332"/>
                    <a:pt x="3542" y="494"/>
                    <a:pt x="3812" y="804"/>
                  </a:cubicBezTo>
                  <a:cubicBezTo>
                    <a:pt x="2797" y="2169"/>
                    <a:pt x="2106" y="5159"/>
                    <a:pt x="2106" y="8701"/>
                  </a:cubicBezTo>
                  <a:cubicBezTo>
                    <a:pt x="2106" y="12247"/>
                    <a:pt x="2797" y="15233"/>
                    <a:pt x="3812" y="16598"/>
                  </a:cubicBezTo>
                  <a:cubicBezTo>
                    <a:pt x="3538" y="16903"/>
                    <a:pt x="3250" y="17069"/>
                    <a:pt x="2968" y="17069"/>
                  </a:cubicBezTo>
                  <a:cubicBezTo>
                    <a:pt x="2303" y="17069"/>
                    <a:pt x="1634" y="16198"/>
                    <a:pt x="1136" y="14681"/>
                  </a:cubicBezTo>
                  <a:cubicBezTo>
                    <a:pt x="615" y="13087"/>
                    <a:pt x="323" y="10963"/>
                    <a:pt x="323" y="8701"/>
                  </a:cubicBezTo>
                  <a:cubicBezTo>
                    <a:pt x="323" y="6438"/>
                    <a:pt x="611" y="4310"/>
                    <a:pt x="1136" y="2716"/>
                  </a:cubicBezTo>
                  <a:cubicBezTo>
                    <a:pt x="1634" y="1203"/>
                    <a:pt x="2303" y="332"/>
                    <a:pt x="2968" y="332"/>
                  </a:cubicBezTo>
                  <a:close/>
                  <a:moveTo>
                    <a:pt x="5078" y="14856"/>
                  </a:moveTo>
                  <a:cubicBezTo>
                    <a:pt x="5316" y="15574"/>
                    <a:pt x="5607" y="16162"/>
                    <a:pt x="5922" y="16598"/>
                  </a:cubicBezTo>
                  <a:cubicBezTo>
                    <a:pt x="5652" y="16903"/>
                    <a:pt x="5369" y="17069"/>
                    <a:pt x="5078" y="17069"/>
                  </a:cubicBezTo>
                  <a:cubicBezTo>
                    <a:pt x="4790" y="17069"/>
                    <a:pt x="4499" y="16903"/>
                    <a:pt x="4229" y="16598"/>
                  </a:cubicBezTo>
                  <a:cubicBezTo>
                    <a:pt x="4548" y="16162"/>
                    <a:pt x="4835" y="15574"/>
                    <a:pt x="5078" y="14856"/>
                  </a:cubicBezTo>
                  <a:close/>
                  <a:moveTo>
                    <a:pt x="7192" y="332"/>
                  </a:moveTo>
                  <a:cubicBezTo>
                    <a:pt x="7852" y="332"/>
                    <a:pt x="8521" y="1203"/>
                    <a:pt x="9019" y="2716"/>
                  </a:cubicBezTo>
                  <a:cubicBezTo>
                    <a:pt x="9545" y="4310"/>
                    <a:pt x="9836" y="6438"/>
                    <a:pt x="9836" y="8701"/>
                  </a:cubicBezTo>
                  <a:cubicBezTo>
                    <a:pt x="9836" y="10959"/>
                    <a:pt x="9549" y="13087"/>
                    <a:pt x="9019" y="14681"/>
                  </a:cubicBezTo>
                  <a:cubicBezTo>
                    <a:pt x="8521" y="16198"/>
                    <a:pt x="7852" y="17069"/>
                    <a:pt x="7192" y="17069"/>
                  </a:cubicBezTo>
                  <a:cubicBezTo>
                    <a:pt x="6905" y="17069"/>
                    <a:pt x="6613" y="16903"/>
                    <a:pt x="6344" y="16598"/>
                  </a:cubicBezTo>
                  <a:cubicBezTo>
                    <a:pt x="7358" y="15233"/>
                    <a:pt x="8050" y="12243"/>
                    <a:pt x="8050" y="8701"/>
                  </a:cubicBezTo>
                  <a:cubicBezTo>
                    <a:pt x="8050" y="5154"/>
                    <a:pt x="7358" y="2169"/>
                    <a:pt x="6344" y="804"/>
                  </a:cubicBezTo>
                  <a:cubicBezTo>
                    <a:pt x="6618" y="494"/>
                    <a:pt x="6905" y="332"/>
                    <a:pt x="7192" y="332"/>
                  </a:cubicBezTo>
                  <a:close/>
                  <a:moveTo>
                    <a:pt x="2972" y="0"/>
                  </a:moveTo>
                  <a:cubicBezTo>
                    <a:pt x="1311" y="0"/>
                    <a:pt x="0" y="3821"/>
                    <a:pt x="0" y="8696"/>
                  </a:cubicBezTo>
                  <a:cubicBezTo>
                    <a:pt x="0" y="13572"/>
                    <a:pt x="1302" y="17388"/>
                    <a:pt x="2972" y="17388"/>
                  </a:cubicBezTo>
                  <a:cubicBezTo>
                    <a:pt x="3345" y="17388"/>
                    <a:pt x="3699" y="17195"/>
                    <a:pt x="4027" y="16836"/>
                  </a:cubicBezTo>
                  <a:cubicBezTo>
                    <a:pt x="4350" y="17190"/>
                    <a:pt x="4710" y="17388"/>
                    <a:pt x="5082" y="17388"/>
                  </a:cubicBezTo>
                  <a:cubicBezTo>
                    <a:pt x="5455" y="17388"/>
                    <a:pt x="5809" y="17195"/>
                    <a:pt x="6137" y="16836"/>
                  </a:cubicBezTo>
                  <a:cubicBezTo>
                    <a:pt x="6460" y="17190"/>
                    <a:pt x="6820" y="17388"/>
                    <a:pt x="7192" y="17388"/>
                  </a:cubicBezTo>
                  <a:cubicBezTo>
                    <a:pt x="8853" y="17388"/>
                    <a:pt x="10160" y="13567"/>
                    <a:pt x="10160" y="8696"/>
                  </a:cubicBezTo>
                  <a:cubicBezTo>
                    <a:pt x="10155" y="3825"/>
                    <a:pt x="8853" y="0"/>
                    <a:pt x="7192" y="0"/>
                  </a:cubicBezTo>
                  <a:cubicBezTo>
                    <a:pt x="6815" y="0"/>
                    <a:pt x="6460" y="193"/>
                    <a:pt x="6137" y="552"/>
                  </a:cubicBezTo>
                  <a:cubicBezTo>
                    <a:pt x="5809" y="198"/>
                    <a:pt x="5450" y="0"/>
                    <a:pt x="5082" y="0"/>
                  </a:cubicBezTo>
                  <a:cubicBezTo>
                    <a:pt x="4705" y="0"/>
                    <a:pt x="4350" y="193"/>
                    <a:pt x="4027" y="552"/>
                  </a:cubicBezTo>
                  <a:cubicBezTo>
                    <a:pt x="3699" y="198"/>
                    <a:pt x="3340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_2"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/>
          <p:nvPr/>
        </p:nvSpPr>
        <p:spPr>
          <a:xfrm flipH="1" rot="-6698382">
            <a:off x="-1214543" y="3617346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 rot="-2051310">
            <a:off x="7818263" y="-220259"/>
            <a:ext cx="1623049" cy="1622838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110200" y="145250"/>
            <a:ext cx="681265" cy="681311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"/>
          <p:cNvSpPr txBox="1"/>
          <p:nvPr>
            <p:ph idx="1" type="subTitle"/>
          </p:nvPr>
        </p:nvSpPr>
        <p:spPr>
          <a:xfrm>
            <a:off x="5540275" y="2506463"/>
            <a:ext cx="2332800" cy="14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19"/>
          <p:cNvSpPr txBox="1"/>
          <p:nvPr>
            <p:ph type="title"/>
          </p:nvPr>
        </p:nvSpPr>
        <p:spPr>
          <a:xfrm>
            <a:off x="5540275" y="1408763"/>
            <a:ext cx="23328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98" name="Google Shape;298;p19"/>
          <p:cNvGrpSpPr/>
          <p:nvPr/>
        </p:nvGrpSpPr>
        <p:grpSpPr>
          <a:xfrm>
            <a:off x="8201872" y="3890872"/>
            <a:ext cx="744152" cy="1066676"/>
            <a:chOff x="178575" y="4323025"/>
            <a:chExt cx="602114" cy="681277"/>
          </a:xfrm>
        </p:grpSpPr>
        <p:sp>
          <p:nvSpPr>
            <p:cNvPr id="299" name="Google Shape;299;p19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_1_2_1_1"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166797" y="125197"/>
            <a:ext cx="744152" cy="1066676"/>
            <a:chOff x="178575" y="4323025"/>
            <a:chExt cx="602114" cy="681277"/>
          </a:xfrm>
        </p:grpSpPr>
        <p:sp>
          <p:nvSpPr>
            <p:cNvPr id="305" name="Google Shape;305;p20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20"/>
          <p:cNvSpPr/>
          <p:nvPr/>
        </p:nvSpPr>
        <p:spPr>
          <a:xfrm rot="6630466">
            <a:off x="6841920" y="3612790"/>
            <a:ext cx="3629954" cy="136183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7741742" y="125210"/>
            <a:ext cx="1259167" cy="925450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20"/>
          <p:cNvGrpSpPr/>
          <p:nvPr/>
        </p:nvGrpSpPr>
        <p:grpSpPr>
          <a:xfrm>
            <a:off x="288597" y="4087695"/>
            <a:ext cx="902337" cy="902142"/>
            <a:chOff x="6218671" y="2906150"/>
            <a:chExt cx="1090833" cy="1090597"/>
          </a:xfrm>
        </p:grpSpPr>
        <p:sp>
          <p:nvSpPr>
            <p:cNvPr id="311" name="Google Shape;311;p20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20"/>
          <p:cNvSpPr txBox="1"/>
          <p:nvPr>
            <p:ph idx="1" type="subTitle"/>
          </p:nvPr>
        </p:nvSpPr>
        <p:spPr>
          <a:xfrm>
            <a:off x="757750" y="2627450"/>
            <a:ext cx="28173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20"/>
          <p:cNvSpPr txBox="1"/>
          <p:nvPr>
            <p:ph type="title"/>
          </p:nvPr>
        </p:nvSpPr>
        <p:spPr>
          <a:xfrm>
            <a:off x="757750" y="1360125"/>
            <a:ext cx="28173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type="title"/>
          </p:nvPr>
        </p:nvSpPr>
        <p:spPr>
          <a:xfrm>
            <a:off x="5127500" y="2470875"/>
            <a:ext cx="3078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2" type="title"/>
          </p:nvPr>
        </p:nvSpPr>
        <p:spPr>
          <a:xfrm>
            <a:off x="5127500" y="1118050"/>
            <a:ext cx="30780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5127500" y="3312675"/>
            <a:ext cx="30780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709396" y="299275"/>
            <a:ext cx="1090833" cy="1090597"/>
            <a:chOff x="6218671" y="2906150"/>
            <a:chExt cx="1090833" cy="1090597"/>
          </a:xfrm>
        </p:grpSpPr>
        <p:sp>
          <p:nvSpPr>
            <p:cNvPr id="31" name="Google Shape;31;p3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831800" y="4440005"/>
            <a:ext cx="4074694" cy="490370"/>
            <a:chOff x="5276675" y="4504305"/>
            <a:chExt cx="4074694" cy="490370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6295350" y="4504305"/>
              <a:ext cx="1018669" cy="490370"/>
              <a:chOff x="3571425" y="1682400"/>
              <a:chExt cx="903075" cy="434725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5276675" y="4504305"/>
              <a:ext cx="1018669" cy="490370"/>
              <a:chOff x="3571425" y="1682400"/>
              <a:chExt cx="903075" cy="434725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332700" y="4504305"/>
              <a:ext cx="1018669" cy="490370"/>
              <a:chOff x="3571425" y="1682400"/>
              <a:chExt cx="903075" cy="434725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" name="Google Shape;46;p3"/>
            <p:cNvGrpSpPr/>
            <p:nvPr/>
          </p:nvGrpSpPr>
          <p:grpSpPr>
            <a:xfrm>
              <a:off x="7314025" y="4504305"/>
              <a:ext cx="1018669" cy="490370"/>
              <a:chOff x="3571425" y="1682400"/>
              <a:chExt cx="903075" cy="434725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0" name="Google Shape;50;p3"/>
          <p:cNvSpPr/>
          <p:nvPr/>
        </p:nvSpPr>
        <p:spPr>
          <a:xfrm>
            <a:off x="108575" y="111875"/>
            <a:ext cx="883046" cy="883092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>
            <p:ph idx="3" type="pic"/>
          </p:nvPr>
        </p:nvSpPr>
        <p:spPr>
          <a:xfrm>
            <a:off x="787563" y="573025"/>
            <a:ext cx="3341700" cy="3728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9_1_1_2_1_1_1"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166806" y="125181"/>
            <a:ext cx="645646" cy="925447"/>
            <a:chOff x="178575" y="4323025"/>
            <a:chExt cx="602114" cy="681277"/>
          </a:xfrm>
        </p:grpSpPr>
        <p:sp>
          <p:nvSpPr>
            <p:cNvPr id="318" name="Google Shape;318;p21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21"/>
          <p:cNvSpPr/>
          <p:nvPr/>
        </p:nvSpPr>
        <p:spPr>
          <a:xfrm rot="6630466">
            <a:off x="6841920" y="3612790"/>
            <a:ext cx="3629954" cy="136183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7741742" y="125210"/>
            <a:ext cx="1259167" cy="925450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21"/>
          <p:cNvGrpSpPr/>
          <p:nvPr/>
        </p:nvGrpSpPr>
        <p:grpSpPr>
          <a:xfrm>
            <a:off x="288597" y="4087695"/>
            <a:ext cx="902337" cy="902142"/>
            <a:chOff x="6218671" y="2906150"/>
            <a:chExt cx="1090833" cy="1090597"/>
          </a:xfrm>
        </p:grpSpPr>
        <p:sp>
          <p:nvSpPr>
            <p:cNvPr id="324" name="Google Shape;324;p21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21"/>
          <p:cNvSpPr txBox="1"/>
          <p:nvPr>
            <p:ph idx="1" type="subTitle"/>
          </p:nvPr>
        </p:nvSpPr>
        <p:spPr>
          <a:xfrm>
            <a:off x="2352600" y="3868700"/>
            <a:ext cx="4438800" cy="7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21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 txBox="1"/>
          <p:nvPr>
            <p:ph idx="1" type="body"/>
          </p:nvPr>
        </p:nvSpPr>
        <p:spPr>
          <a:xfrm>
            <a:off x="721125" y="1148175"/>
            <a:ext cx="37593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31" name="Google Shape;331;p22"/>
          <p:cNvSpPr txBox="1"/>
          <p:nvPr>
            <p:ph idx="2" type="body"/>
          </p:nvPr>
        </p:nvSpPr>
        <p:spPr>
          <a:xfrm>
            <a:off x="4664700" y="1671100"/>
            <a:ext cx="3759300" cy="29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32" name="Google Shape;332;p22"/>
          <p:cNvSpPr/>
          <p:nvPr/>
        </p:nvSpPr>
        <p:spPr>
          <a:xfrm>
            <a:off x="6921500" y="169300"/>
            <a:ext cx="463681" cy="463681"/>
          </a:xfrm>
          <a:custGeom>
            <a:rect b="b" l="l" r="r" t="t"/>
            <a:pathLst>
              <a:path extrusionOk="0" h="8531" w="8531">
                <a:moveTo>
                  <a:pt x="0" y="4265"/>
                </a:moveTo>
                <a:cubicBezTo>
                  <a:pt x="2" y="4265"/>
                  <a:pt x="5" y="4265"/>
                  <a:pt x="7" y="4265"/>
                </a:cubicBezTo>
                <a:cubicBezTo>
                  <a:pt x="7" y="4265"/>
                  <a:pt x="7" y="4265"/>
                  <a:pt x="7" y="4265"/>
                </a:cubicBezTo>
                <a:lnTo>
                  <a:pt x="7" y="4265"/>
                </a:lnTo>
                <a:cubicBezTo>
                  <a:pt x="5" y="4265"/>
                  <a:pt x="2" y="4265"/>
                  <a:pt x="0" y="4265"/>
                </a:cubicBezTo>
                <a:close/>
                <a:moveTo>
                  <a:pt x="4265" y="0"/>
                </a:moveTo>
                <a:cubicBezTo>
                  <a:pt x="4265" y="0"/>
                  <a:pt x="4265" y="4265"/>
                  <a:pt x="7" y="4265"/>
                </a:cubicBezTo>
                <a:lnTo>
                  <a:pt x="7" y="4265"/>
                </a:lnTo>
                <a:cubicBezTo>
                  <a:pt x="4265" y="4270"/>
                  <a:pt x="4265" y="8530"/>
                  <a:pt x="4265" y="8530"/>
                </a:cubicBezTo>
                <a:cubicBezTo>
                  <a:pt x="4265" y="8530"/>
                  <a:pt x="4265" y="4265"/>
                  <a:pt x="8530" y="4265"/>
                </a:cubicBezTo>
                <a:cubicBezTo>
                  <a:pt x="4265" y="4265"/>
                  <a:pt x="4265" y="0"/>
                  <a:pt x="42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7450150" y="169300"/>
            <a:ext cx="463681" cy="463681"/>
          </a:xfrm>
          <a:custGeom>
            <a:rect b="b" l="l" r="r" t="t"/>
            <a:pathLst>
              <a:path extrusionOk="0" h="8531" w="8531">
                <a:moveTo>
                  <a:pt x="0" y="4265"/>
                </a:moveTo>
                <a:cubicBezTo>
                  <a:pt x="2" y="4265"/>
                  <a:pt x="5" y="4265"/>
                  <a:pt x="7" y="4265"/>
                </a:cubicBezTo>
                <a:cubicBezTo>
                  <a:pt x="7" y="4265"/>
                  <a:pt x="7" y="4265"/>
                  <a:pt x="7" y="4265"/>
                </a:cubicBezTo>
                <a:lnTo>
                  <a:pt x="7" y="4265"/>
                </a:lnTo>
                <a:cubicBezTo>
                  <a:pt x="5" y="4265"/>
                  <a:pt x="2" y="4265"/>
                  <a:pt x="0" y="4265"/>
                </a:cubicBezTo>
                <a:close/>
                <a:moveTo>
                  <a:pt x="4265" y="0"/>
                </a:moveTo>
                <a:cubicBezTo>
                  <a:pt x="4265" y="0"/>
                  <a:pt x="4265" y="4265"/>
                  <a:pt x="7" y="4265"/>
                </a:cubicBezTo>
                <a:lnTo>
                  <a:pt x="7" y="4265"/>
                </a:lnTo>
                <a:cubicBezTo>
                  <a:pt x="4265" y="4270"/>
                  <a:pt x="4265" y="8530"/>
                  <a:pt x="4265" y="8530"/>
                </a:cubicBezTo>
                <a:cubicBezTo>
                  <a:pt x="4265" y="8530"/>
                  <a:pt x="4265" y="4265"/>
                  <a:pt x="8530" y="4265"/>
                </a:cubicBezTo>
                <a:cubicBezTo>
                  <a:pt x="4265" y="4265"/>
                  <a:pt x="4265" y="0"/>
                  <a:pt x="42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941800" y="169300"/>
            <a:ext cx="463681" cy="463681"/>
          </a:xfrm>
          <a:custGeom>
            <a:rect b="b" l="l" r="r" t="t"/>
            <a:pathLst>
              <a:path extrusionOk="0" h="8531" w="8531">
                <a:moveTo>
                  <a:pt x="0" y="4265"/>
                </a:moveTo>
                <a:cubicBezTo>
                  <a:pt x="2" y="4265"/>
                  <a:pt x="5" y="4265"/>
                  <a:pt x="7" y="4265"/>
                </a:cubicBezTo>
                <a:cubicBezTo>
                  <a:pt x="7" y="4265"/>
                  <a:pt x="7" y="4265"/>
                  <a:pt x="7" y="4265"/>
                </a:cubicBezTo>
                <a:lnTo>
                  <a:pt x="7" y="4265"/>
                </a:lnTo>
                <a:cubicBezTo>
                  <a:pt x="5" y="4265"/>
                  <a:pt x="2" y="4265"/>
                  <a:pt x="0" y="4265"/>
                </a:cubicBezTo>
                <a:close/>
                <a:moveTo>
                  <a:pt x="4265" y="0"/>
                </a:moveTo>
                <a:cubicBezTo>
                  <a:pt x="4265" y="0"/>
                  <a:pt x="4265" y="4265"/>
                  <a:pt x="7" y="4265"/>
                </a:cubicBezTo>
                <a:lnTo>
                  <a:pt x="7" y="4265"/>
                </a:lnTo>
                <a:cubicBezTo>
                  <a:pt x="4265" y="4270"/>
                  <a:pt x="4265" y="8530"/>
                  <a:pt x="4265" y="8530"/>
                </a:cubicBezTo>
                <a:cubicBezTo>
                  <a:pt x="4265" y="8530"/>
                  <a:pt x="4265" y="4265"/>
                  <a:pt x="8530" y="4265"/>
                </a:cubicBezTo>
                <a:cubicBezTo>
                  <a:pt x="4265" y="4265"/>
                  <a:pt x="4265" y="0"/>
                  <a:pt x="42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8470850" y="169300"/>
            <a:ext cx="463681" cy="463681"/>
          </a:xfrm>
          <a:custGeom>
            <a:rect b="b" l="l" r="r" t="t"/>
            <a:pathLst>
              <a:path extrusionOk="0" h="8531" w="8531">
                <a:moveTo>
                  <a:pt x="0" y="4265"/>
                </a:moveTo>
                <a:cubicBezTo>
                  <a:pt x="2" y="4265"/>
                  <a:pt x="5" y="4265"/>
                  <a:pt x="7" y="4265"/>
                </a:cubicBezTo>
                <a:cubicBezTo>
                  <a:pt x="7" y="4265"/>
                  <a:pt x="7" y="4265"/>
                  <a:pt x="7" y="4265"/>
                </a:cubicBezTo>
                <a:lnTo>
                  <a:pt x="7" y="4265"/>
                </a:lnTo>
                <a:cubicBezTo>
                  <a:pt x="5" y="4265"/>
                  <a:pt x="2" y="4265"/>
                  <a:pt x="0" y="4265"/>
                </a:cubicBezTo>
                <a:close/>
                <a:moveTo>
                  <a:pt x="4265" y="0"/>
                </a:moveTo>
                <a:cubicBezTo>
                  <a:pt x="4265" y="0"/>
                  <a:pt x="4265" y="4265"/>
                  <a:pt x="7" y="4265"/>
                </a:cubicBezTo>
                <a:lnTo>
                  <a:pt x="7" y="4265"/>
                </a:lnTo>
                <a:cubicBezTo>
                  <a:pt x="4265" y="4270"/>
                  <a:pt x="4265" y="8530"/>
                  <a:pt x="4265" y="8530"/>
                </a:cubicBezTo>
                <a:cubicBezTo>
                  <a:pt x="4265" y="8530"/>
                  <a:pt x="4265" y="4265"/>
                  <a:pt x="8530" y="4265"/>
                </a:cubicBezTo>
                <a:cubicBezTo>
                  <a:pt x="4265" y="4265"/>
                  <a:pt x="4265" y="0"/>
                  <a:pt x="42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6" name="Google Shape;336;p22"/>
          <p:cNvGrpSpPr/>
          <p:nvPr/>
        </p:nvGrpSpPr>
        <p:grpSpPr>
          <a:xfrm>
            <a:off x="7926850" y="155955"/>
            <a:ext cx="1018669" cy="490370"/>
            <a:chOff x="3571425" y="1682400"/>
            <a:chExt cx="903075" cy="434725"/>
          </a:xfrm>
        </p:grpSpPr>
        <p:sp>
          <p:nvSpPr>
            <p:cNvPr id="337" name="Google Shape;337;p22"/>
            <p:cNvSpPr/>
            <p:nvPr/>
          </p:nvSpPr>
          <p:spPr>
            <a:xfrm>
              <a:off x="4039900" y="1682400"/>
              <a:ext cx="434600" cy="434725"/>
            </a:xfrm>
            <a:custGeom>
              <a:rect b="b" l="l" r="r" t="t"/>
              <a:pathLst>
                <a:path extrusionOk="0" h="17389" w="17384">
                  <a:moveTo>
                    <a:pt x="8687" y="1689"/>
                  </a:moveTo>
                  <a:cubicBezTo>
                    <a:pt x="8831" y="2475"/>
                    <a:pt x="9101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1" y="8491"/>
                    <a:pt x="15274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1" y="13900"/>
                    <a:pt x="8827" y="14906"/>
                    <a:pt x="8687" y="15696"/>
                  </a:cubicBezTo>
                  <a:cubicBezTo>
                    <a:pt x="8539" y="14910"/>
                    <a:pt x="8270" y="13900"/>
                    <a:pt x="7767" y="12886"/>
                  </a:cubicBezTo>
                  <a:cubicBezTo>
                    <a:pt x="7130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097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0" y="3485"/>
                    <a:pt x="8548" y="2484"/>
                    <a:pt x="8687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0" y="8603"/>
                    <a:pt x="0" y="8693"/>
                  </a:cubicBezTo>
                  <a:cubicBezTo>
                    <a:pt x="0" y="8782"/>
                    <a:pt x="72" y="8859"/>
                    <a:pt x="162" y="8859"/>
                  </a:cubicBezTo>
                  <a:cubicBezTo>
                    <a:pt x="3628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09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4" y="8782"/>
                    <a:pt x="17384" y="8693"/>
                  </a:cubicBezTo>
                  <a:cubicBezTo>
                    <a:pt x="17384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09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4190625" y="1833375"/>
              <a:ext cx="132800" cy="132800"/>
            </a:xfrm>
            <a:custGeom>
              <a:rect b="b" l="l" r="r" t="t"/>
              <a:pathLst>
                <a:path extrusionOk="0" h="5312" w="5312">
                  <a:moveTo>
                    <a:pt x="2658" y="0"/>
                  </a:moveTo>
                  <a:cubicBezTo>
                    <a:pt x="2658" y="0"/>
                    <a:pt x="2658" y="2654"/>
                    <a:pt x="1" y="2654"/>
                  </a:cubicBezTo>
                  <a:cubicBezTo>
                    <a:pt x="2658" y="2654"/>
                    <a:pt x="2658" y="5311"/>
                    <a:pt x="2658" y="5311"/>
                  </a:cubicBezTo>
                  <a:cubicBezTo>
                    <a:pt x="2658" y="5311"/>
                    <a:pt x="2658" y="2654"/>
                    <a:pt x="5312" y="2654"/>
                  </a:cubicBezTo>
                  <a:cubicBezTo>
                    <a:pt x="2658" y="2654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3571425" y="168240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8688" y="1689"/>
                  </a:moveTo>
                  <a:cubicBezTo>
                    <a:pt x="8836" y="2475"/>
                    <a:pt x="9105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5" y="8491"/>
                    <a:pt x="15278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5" y="13900"/>
                    <a:pt x="8827" y="14906"/>
                    <a:pt x="8688" y="15696"/>
                  </a:cubicBezTo>
                  <a:cubicBezTo>
                    <a:pt x="8544" y="14910"/>
                    <a:pt x="8275" y="13900"/>
                    <a:pt x="7767" y="12886"/>
                  </a:cubicBezTo>
                  <a:cubicBezTo>
                    <a:pt x="7134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102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5" y="3485"/>
                    <a:pt x="8548" y="2484"/>
                    <a:pt x="8688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1" y="8603"/>
                    <a:pt x="1" y="8693"/>
                  </a:cubicBezTo>
                  <a:cubicBezTo>
                    <a:pt x="1" y="8782"/>
                    <a:pt x="72" y="8859"/>
                    <a:pt x="162" y="8859"/>
                  </a:cubicBezTo>
                  <a:cubicBezTo>
                    <a:pt x="3632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13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8" y="8782"/>
                    <a:pt x="17388" y="8693"/>
                  </a:cubicBezTo>
                  <a:cubicBezTo>
                    <a:pt x="17388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13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22"/>
          <p:cNvGrpSpPr/>
          <p:nvPr/>
        </p:nvGrpSpPr>
        <p:grpSpPr>
          <a:xfrm>
            <a:off x="6908175" y="155955"/>
            <a:ext cx="1018669" cy="490370"/>
            <a:chOff x="3571425" y="1682400"/>
            <a:chExt cx="903075" cy="434725"/>
          </a:xfrm>
        </p:grpSpPr>
        <p:sp>
          <p:nvSpPr>
            <p:cNvPr id="341" name="Google Shape;341;p22"/>
            <p:cNvSpPr/>
            <p:nvPr/>
          </p:nvSpPr>
          <p:spPr>
            <a:xfrm>
              <a:off x="4039900" y="1682400"/>
              <a:ext cx="434600" cy="434725"/>
            </a:xfrm>
            <a:custGeom>
              <a:rect b="b" l="l" r="r" t="t"/>
              <a:pathLst>
                <a:path extrusionOk="0" h="17389" w="17384">
                  <a:moveTo>
                    <a:pt x="8687" y="1689"/>
                  </a:moveTo>
                  <a:cubicBezTo>
                    <a:pt x="8831" y="2475"/>
                    <a:pt x="9101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1" y="8491"/>
                    <a:pt x="15274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1" y="13900"/>
                    <a:pt x="8827" y="14906"/>
                    <a:pt x="8687" y="15696"/>
                  </a:cubicBezTo>
                  <a:cubicBezTo>
                    <a:pt x="8539" y="14910"/>
                    <a:pt x="8270" y="13900"/>
                    <a:pt x="7767" y="12886"/>
                  </a:cubicBezTo>
                  <a:cubicBezTo>
                    <a:pt x="7130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097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0" y="3485"/>
                    <a:pt x="8548" y="2484"/>
                    <a:pt x="8687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0" y="8603"/>
                    <a:pt x="0" y="8693"/>
                  </a:cubicBezTo>
                  <a:cubicBezTo>
                    <a:pt x="0" y="8782"/>
                    <a:pt x="72" y="8859"/>
                    <a:pt x="162" y="8859"/>
                  </a:cubicBezTo>
                  <a:cubicBezTo>
                    <a:pt x="3628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09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4" y="8782"/>
                    <a:pt x="17384" y="8693"/>
                  </a:cubicBezTo>
                  <a:cubicBezTo>
                    <a:pt x="17384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09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4190625" y="1833375"/>
              <a:ext cx="132800" cy="132800"/>
            </a:xfrm>
            <a:custGeom>
              <a:rect b="b" l="l" r="r" t="t"/>
              <a:pathLst>
                <a:path extrusionOk="0" h="5312" w="5312">
                  <a:moveTo>
                    <a:pt x="2658" y="0"/>
                  </a:moveTo>
                  <a:cubicBezTo>
                    <a:pt x="2658" y="0"/>
                    <a:pt x="2658" y="2654"/>
                    <a:pt x="1" y="2654"/>
                  </a:cubicBezTo>
                  <a:cubicBezTo>
                    <a:pt x="2658" y="2654"/>
                    <a:pt x="2658" y="5311"/>
                    <a:pt x="2658" y="5311"/>
                  </a:cubicBezTo>
                  <a:cubicBezTo>
                    <a:pt x="2658" y="5311"/>
                    <a:pt x="2658" y="2654"/>
                    <a:pt x="5312" y="2654"/>
                  </a:cubicBezTo>
                  <a:cubicBezTo>
                    <a:pt x="2658" y="2654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3571425" y="168240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8688" y="1689"/>
                  </a:moveTo>
                  <a:cubicBezTo>
                    <a:pt x="8836" y="2475"/>
                    <a:pt x="9105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5" y="8491"/>
                    <a:pt x="15278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5" y="13900"/>
                    <a:pt x="8827" y="14906"/>
                    <a:pt x="8688" y="15696"/>
                  </a:cubicBezTo>
                  <a:cubicBezTo>
                    <a:pt x="8544" y="14910"/>
                    <a:pt x="8275" y="13900"/>
                    <a:pt x="7767" y="12886"/>
                  </a:cubicBezTo>
                  <a:cubicBezTo>
                    <a:pt x="7134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102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5" y="3485"/>
                    <a:pt x="8548" y="2484"/>
                    <a:pt x="8688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1" y="8603"/>
                    <a:pt x="1" y="8693"/>
                  </a:cubicBezTo>
                  <a:cubicBezTo>
                    <a:pt x="1" y="8782"/>
                    <a:pt x="72" y="8859"/>
                    <a:pt x="162" y="8859"/>
                  </a:cubicBezTo>
                  <a:cubicBezTo>
                    <a:pt x="3632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13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8" y="8782"/>
                    <a:pt x="17388" y="8693"/>
                  </a:cubicBezTo>
                  <a:cubicBezTo>
                    <a:pt x="17388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13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22"/>
          <p:cNvSpPr/>
          <p:nvPr/>
        </p:nvSpPr>
        <p:spPr>
          <a:xfrm>
            <a:off x="8264248" y="4354347"/>
            <a:ext cx="681282" cy="681282"/>
          </a:xfrm>
          <a:custGeom>
            <a:rect b="b" l="l" r="r" t="t"/>
            <a:pathLst>
              <a:path extrusionOk="0" h="16544" w="16544">
                <a:moveTo>
                  <a:pt x="9240" y="0"/>
                </a:moveTo>
                <a:lnTo>
                  <a:pt x="9240" y="0"/>
                </a:lnTo>
                <a:cubicBezTo>
                  <a:pt x="7206" y="1419"/>
                  <a:pt x="5787" y="3960"/>
                  <a:pt x="6294" y="6496"/>
                </a:cubicBezTo>
                <a:cubicBezTo>
                  <a:pt x="4669" y="5078"/>
                  <a:pt x="4059" y="2743"/>
                  <a:pt x="4975" y="710"/>
                </a:cubicBezTo>
                <a:lnTo>
                  <a:pt x="4975" y="710"/>
                </a:lnTo>
                <a:cubicBezTo>
                  <a:pt x="3857" y="2945"/>
                  <a:pt x="3857" y="5792"/>
                  <a:pt x="5688" y="7713"/>
                </a:cubicBezTo>
                <a:cubicBezTo>
                  <a:pt x="3556" y="7412"/>
                  <a:pt x="1931" y="5379"/>
                  <a:pt x="1522" y="3349"/>
                </a:cubicBezTo>
                <a:lnTo>
                  <a:pt x="1522" y="3349"/>
                </a:lnTo>
                <a:cubicBezTo>
                  <a:pt x="1724" y="5783"/>
                  <a:pt x="3251" y="8220"/>
                  <a:pt x="5688" y="9136"/>
                </a:cubicBezTo>
                <a:cubicBezTo>
                  <a:pt x="5206" y="9281"/>
                  <a:pt x="4707" y="9351"/>
                  <a:pt x="4209" y="9351"/>
                </a:cubicBezTo>
                <a:cubicBezTo>
                  <a:pt x="2605" y="9351"/>
                  <a:pt x="1007" y="8623"/>
                  <a:pt x="0" y="7305"/>
                </a:cubicBezTo>
                <a:lnTo>
                  <a:pt x="0" y="7305"/>
                </a:lnTo>
                <a:cubicBezTo>
                  <a:pt x="1138" y="9057"/>
                  <a:pt x="3179" y="10353"/>
                  <a:pt x="5348" y="10353"/>
                </a:cubicBezTo>
                <a:cubicBezTo>
                  <a:pt x="5695" y="10353"/>
                  <a:pt x="6047" y="10320"/>
                  <a:pt x="6398" y="10250"/>
                </a:cubicBezTo>
                <a:lnTo>
                  <a:pt x="6398" y="10250"/>
                </a:lnTo>
                <a:cubicBezTo>
                  <a:pt x="5994" y="10757"/>
                  <a:pt x="5486" y="11166"/>
                  <a:pt x="4979" y="11471"/>
                </a:cubicBezTo>
                <a:cubicBezTo>
                  <a:pt x="4674" y="11570"/>
                  <a:pt x="4369" y="11673"/>
                  <a:pt x="4063" y="11772"/>
                </a:cubicBezTo>
                <a:cubicBezTo>
                  <a:pt x="3660" y="11917"/>
                  <a:pt x="3244" y="11971"/>
                  <a:pt x="2824" y="11971"/>
                </a:cubicBezTo>
                <a:cubicBezTo>
                  <a:pt x="2080" y="11971"/>
                  <a:pt x="1325" y="11802"/>
                  <a:pt x="611" y="11673"/>
                </a:cubicBezTo>
                <a:lnTo>
                  <a:pt x="611" y="11673"/>
                </a:lnTo>
                <a:cubicBezTo>
                  <a:pt x="1579" y="12068"/>
                  <a:pt x="2662" y="12311"/>
                  <a:pt x="3735" y="12311"/>
                </a:cubicBezTo>
                <a:cubicBezTo>
                  <a:pt x="5139" y="12311"/>
                  <a:pt x="6527" y="11894"/>
                  <a:pt x="7619" y="10856"/>
                </a:cubicBezTo>
                <a:lnTo>
                  <a:pt x="7619" y="10856"/>
                </a:lnTo>
                <a:cubicBezTo>
                  <a:pt x="7417" y="13092"/>
                  <a:pt x="5284" y="14510"/>
                  <a:pt x="3251" y="15022"/>
                </a:cubicBezTo>
                <a:cubicBezTo>
                  <a:pt x="5787" y="14820"/>
                  <a:pt x="8122" y="13294"/>
                  <a:pt x="9038" y="10856"/>
                </a:cubicBezTo>
                <a:lnTo>
                  <a:pt x="9038" y="10856"/>
                </a:lnTo>
                <a:cubicBezTo>
                  <a:pt x="9747" y="12889"/>
                  <a:pt x="8836" y="15121"/>
                  <a:pt x="7309" y="16544"/>
                </a:cubicBezTo>
                <a:cubicBezTo>
                  <a:pt x="7812" y="16140"/>
                  <a:pt x="8422" y="15830"/>
                  <a:pt x="8827" y="15224"/>
                </a:cubicBezTo>
                <a:cubicBezTo>
                  <a:pt x="9029" y="14820"/>
                  <a:pt x="9231" y="14510"/>
                  <a:pt x="9540" y="14106"/>
                </a:cubicBezTo>
                <a:cubicBezTo>
                  <a:pt x="9742" y="13702"/>
                  <a:pt x="9846" y="13392"/>
                  <a:pt x="10048" y="12988"/>
                </a:cubicBezTo>
                <a:cubicBezTo>
                  <a:pt x="10348" y="12077"/>
                  <a:pt x="10348" y="11058"/>
                  <a:pt x="10146" y="10146"/>
                </a:cubicBezTo>
                <a:lnTo>
                  <a:pt x="10146" y="10146"/>
                </a:lnTo>
                <a:cubicBezTo>
                  <a:pt x="11978" y="11462"/>
                  <a:pt x="12077" y="13900"/>
                  <a:pt x="11565" y="15929"/>
                </a:cubicBezTo>
                <a:cubicBezTo>
                  <a:pt x="12584" y="13698"/>
                  <a:pt x="12481" y="10851"/>
                  <a:pt x="10856" y="8925"/>
                </a:cubicBezTo>
                <a:lnTo>
                  <a:pt x="10856" y="8925"/>
                </a:lnTo>
                <a:cubicBezTo>
                  <a:pt x="12988" y="9231"/>
                  <a:pt x="14609" y="11260"/>
                  <a:pt x="14919" y="13294"/>
                </a:cubicBezTo>
                <a:cubicBezTo>
                  <a:pt x="14824" y="10757"/>
                  <a:pt x="13195" y="8422"/>
                  <a:pt x="10761" y="7507"/>
                </a:cubicBezTo>
                <a:cubicBezTo>
                  <a:pt x="11281" y="7309"/>
                  <a:pt x="11801" y="7219"/>
                  <a:pt x="12312" y="7219"/>
                </a:cubicBezTo>
                <a:cubicBezTo>
                  <a:pt x="13897" y="7219"/>
                  <a:pt x="15396" y="8081"/>
                  <a:pt x="16544" y="9235"/>
                </a:cubicBezTo>
                <a:cubicBezTo>
                  <a:pt x="15257" y="7597"/>
                  <a:pt x="13304" y="6254"/>
                  <a:pt x="11193" y="6254"/>
                </a:cubicBezTo>
                <a:cubicBezTo>
                  <a:pt x="10815" y="6254"/>
                  <a:pt x="10432" y="6297"/>
                  <a:pt x="10048" y="6389"/>
                </a:cubicBezTo>
                <a:cubicBezTo>
                  <a:pt x="10942" y="5151"/>
                  <a:pt x="12395" y="4704"/>
                  <a:pt x="13870" y="4704"/>
                </a:cubicBezTo>
                <a:cubicBezTo>
                  <a:pt x="14572" y="4704"/>
                  <a:pt x="15279" y="4805"/>
                  <a:pt x="15933" y="4970"/>
                </a:cubicBezTo>
                <a:cubicBezTo>
                  <a:pt x="14905" y="4567"/>
                  <a:pt x="13777" y="4322"/>
                  <a:pt x="12673" y="4322"/>
                </a:cubicBezTo>
                <a:cubicBezTo>
                  <a:pt x="11271" y="4322"/>
                  <a:pt x="9906" y="4717"/>
                  <a:pt x="8831" y="5684"/>
                </a:cubicBezTo>
                <a:cubicBezTo>
                  <a:pt x="9132" y="3551"/>
                  <a:pt x="11166" y="2133"/>
                  <a:pt x="13195" y="1621"/>
                </a:cubicBezTo>
                <a:lnTo>
                  <a:pt x="13195" y="1621"/>
                </a:lnTo>
                <a:cubicBezTo>
                  <a:pt x="10761" y="1823"/>
                  <a:pt x="8225" y="3349"/>
                  <a:pt x="7511" y="5783"/>
                </a:cubicBezTo>
                <a:cubicBezTo>
                  <a:pt x="6595" y="3753"/>
                  <a:pt x="7610" y="1316"/>
                  <a:pt x="9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" name="Google Shape;345;p22"/>
          <p:cNvGrpSpPr/>
          <p:nvPr/>
        </p:nvGrpSpPr>
        <p:grpSpPr>
          <a:xfrm>
            <a:off x="115616" y="82292"/>
            <a:ext cx="477985" cy="1032184"/>
            <a:chOff x="4907700" y="3145099"/>
            <a:chExt cx="420650" cy="908373"/>
          </a:xfrm>
        </p:grpSpPr>
        <p:sp>
          <p:nvSpPr>
            <p:cNvPr id="346" name="Google Shape;346;p22"/>
            <p:cNvSpPr/>
            <p:nvPr/>
          </p:nvSpPr>
          <p:spPr>
            <a:xfrm>
              <a:off x="4907700" y="3145099"/>
              <a:ext cx="420642" cy="620524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5133225" y="3765615"/>
              <a:ext cx="195125" cy="287857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2"/>
          <p:cNvSpPr/>
          <p:nvPr/>
        </p:nvSpPr>
        <p:spPr>
          <a:xfrm>
            <a:off x="225321" y="4341025"/>
            <a:ext cx="312572" cy="534942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2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_1"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3"/>
          <p:cNvSpPr txBox="1"/>
          <p:nvPr>
            <p:ph idx="1" type="subTitle"/>
          </p:nvPr>
        </p:nvSpPr>
        <p:spPr>
          <a:xfrm>
            <a:off x="3406650" y="3686727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23"/>
          <p:cNvSpPr txBox="1"/>
          <p:nvPr>
            <p:ph idx="2" type="subTitle"/>
          </p:nvPr>
        </p:nvSpPr>
        <p:spPr>
          <a:xfrm>
            <a:off x="5858600" y="3686727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23"/>
          <p:cNvSpPr txBox="1"/>
          <p:nvPr>
            <p:ph idx="3" type="subTitle"/>
          </p:nvPr>
        </p:nvSpPr>
        <p:spPr>
          <a:xfrm>
            <a:off x="5858600" y="32994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23"/>
          <p:cNvSpPr txBox="1"/>
          <p:nvPr>
            <p:ph idx="4" type="subTitle"/>
          </p:nvPr>
        </p:nvSpPr>
        <p:spPr>
          <a:xfrm>
            <a:off x="954700" y="3686727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23"/>
          <p:cNvSpPr txBox="1"/>
          <p:nvPr>
            <p:ph idx="5" type="subTitle"/>
          </p:nvPr>
        </p:nvSpPr>
        <p:spPr>
          <a:xfrm>
            <a:off x="954700" y="32994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23"/>
          <p:cNvSpPr txBox="1"/>
          <p:nvPr>
            <p:ph idx="6" type="subTitle"/>
          </p:nvPr>
        </p:nvSpPr>
        <p:spPr>
          <a:xfrm>
            <a:off x="3406650" y="32994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23"/>
          <p:cNvSpPr/>
          <p:nvPr/>
        </p:nvSpPr>
        <p:spPr>
          <a:xfrm rot="208790">
            <a:off x="6206111" y="-369789"/>
            <a:ext cx="3629434" cy="136163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3"/>
          <p:cNvSpPr/>
          <p:nvPr/>
        </p:nvSpPr>
        <p:spPr>
          <a:xfrm flipH="1" rot="3300530">
            <a:off x="-484856" y="3735793"/>
            <a:ext cx="1492004" cy="1491469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3"/>
          <p:cNvGrpSpPr/>
          <p:nvPr/>
        </p:nvGrpSpPr>
        <p:grpSpPr>
          <a:xfrm>
            <a:off x="4907375" y="4531792"/>
            <a:ext cx="4074694" cy="490382"/>
            <a:chOff x="4804375" y="289817"/>
            <a:chExt cx="4074694" cy="490382"/>
          </a:xfrm>
        </p:grpSpPr>
        <p:grpSp>
          <p:nvGrpSpPr>
            <p:cNvPr id="361" name="Google Shape;361;p23"/>
            <p:cNvGrpSpPr/>
            <p:nvPr/>
          </p:nvGrpSpPr>
          <p:grpSpPr>
            <a:xfrm>
              <a:off x="6841725" y="289817"/>
              <a:ext cx="2037344" cy="490370"/>
              <a:chOff x="816275" y="289817"/>
              <a:chExt cx="2037344" cy="490370"/>
            </a:xfrm>
          </p:grpSpPr>
          <p:grpSp>
            <p:nvGrpSpPr>
              <p:cNvPr id="362" name="Google Shape;362;p23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363" name="Google Shape;363;p2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" name="Google Shape;364;p2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2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6" name="Google Shape;366;p23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367" name="Google Shape;367;p2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2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2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70" name="Google Shape;370;p23"/>
            <p:cNvGrpSpPr/>
            <p:nvPr/>
          </p:nvGrpSpPr>
          <p:grpSpPr>
            <a:xfrm>
              <a:off x="4804375" y="289830"/>
              <a:ext cx="2037344" cy="490370"/>
              <a:chOff x="816275" y="289817"/>
              <a:chExt cx="2037344" cy="490370"/>
            </a:xfrm>
          </p:grpSpPr>
          <p:grpSp>
            <p:nvGrpSpPr>
              <p:cNvPr id="371" name="Google Shape;371;p23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372" name="Google Shape;372;p2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2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2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5" name="Google Shape;375;p23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376" name="Google Shape;376;p2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2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2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79" name="Google Shape;379;p23"/>
          <p:cNvSpPr/>
          <p:nvPr/>
        </p:nvSpPr>
        <p:spPr>
          <a:xfrm>
            <a:off x="179125" y="185263"/>
            <a:ext cx="362610" cy="620534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3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2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4"/>
          <p:cNvSpPr txBox="1"/>
          <p:nvPr>
            <p:ph idx="1" type="subTitle"/>
          </p:nvPr>
        </p:nvSpPr>
        <p:spPr>
          <a:xfrm>
            <a:off x="5510825" y="1378400"/>
            <a:ext cx="29421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4" name="Google Shape;384;p24"/>
          <p:cNvSpPr txBox="1"/>
          <p:nvPr>
            <p:ph idx="2" type="subTitle"/>
          </p:nvPr>
        </p:nvSpPr>
        <p:spPr>
          <a:xfrm>
            <a:off x="5510825" y="1717050"/>
            <a:ext cx="29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4"/>
          <p:cNvSpPr txBox="1"/>
          <p:nvPr>
            <p:ph idx="3" type="subTitle"/>
          </p:nvPr>
        </p:nvSpPr>
        <p:spPr>
          <a:xfrm>
            <a:off x="5510825" y="2812350"/>
            <a:ext cx="29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4"/>
          <p:cNvSpPr txBox="1"/>
          <p:nvPr>
            <p:ph idx="4" type="subTitle"/>
          </p:nvPr>
        </p:nvSpPr>
        <p:spPr>
          <a:xfrm>
            <a:off x="5510825" y="3907650"/>
            <a:ext cx="29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4"/>
          <p:cNvSpPr txBox="1"/>
          <p:nvPr>
            <p:ph idx="5" type="subTitle"/>
          </p:nvPr>
        </p:nvSpPr>
        <p:spPr>
          <a:xfrm>
            <a:off x="5510825" y="2473700"/>
            <a:ext cx="29421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8" name="Google Shape;388;p24"/>
          <p:cNvSpPr txBox="1"/>
          <p:nvPr>
            <p:ph idx="6" type="subTitle"/>
          </p:nvPr>
        </p:nvSpPr>
        <p:spPr>
          <a:xfrm>
            <a:off x="5510825" y="3569000"/>
            <a:ext cx="29421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9" name="Google Shape;389;p24"/>
          <p:cNvSpPr txBox="1"/>
          <p:nvPr>
            <p:ph hasCustomPrompt="1" type="title"/>
          </p:nvPr>
        </p:nvSpPr>
        <p:spPr>
          <a:xfrm>
            <a:off x="4324200" y="1378400"/>
            <a:ext cx="979800" cy="8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24"/>
          <p:cNvSpPr txBox="1"/>
          <p:nvPr>
            <p:ph hasCustomPrompt="1" idx="7" type="title"/>
          </p:nvPr>
        </p:nvSpPr>
        <p:spPr>
          <a:xfrm>
            <a:off x="4324200" y="2473700"/>
            <a:ext cx="979800" cy="8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24"/>
          <p:cNvSpPr txBox="1"/>
          <p:nvPr>
            <p:ph hasCustomPrompt="1" idx="8" type="title"/>
          </p:nvPr>
        </p:nvSpPr>
        <p:spPr>
          <a:xfrm>
            <a:off x="4324200" y="3569000"/>
            <a:ext cx="979800" cy="8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92" name="Google Shape;392;p24"/>
          <p:cNvSpPr/>
          <p:nvPr/>
        </p:nvSpPr>
        <p:spPr>
          <a:xfrm rot="1355579">
            <a:off x="-951123" y="4085686"/>
            <a:ext cx="3629443" cy="1361638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4"/>
          <p:cNvSpPr/>
          <p:nvPr/>
        </p:nvSpPr>
        <p:spPr>
          <a:xfrm>
            <a:off x="8024525" y="133243"/>
            <a:ext cx="949241" cy="949333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4"/>
          <p:cNvSpPr/>
          <p:nvPr>
            <p:ph idx="9" type="pic"/>
          </p:nvPr>
        </p:nvSpPr>
        <p:spPr>
          <a:xfrm>
            <a:off x="1164113" y="1384550"/>
            <a:ext cx="2691900" cy="29202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4"/>
          <p:cNvSpPr/>
          <p:nvPr/>
        </p:nvSpPr>
        <p:spPr>
          <a:xfrm>
            <a:off x="106095" y="48850"/>
            <a:ext cx="703161" cy="703161"/>
          </a:xfrm>
          <a:custGeom>
            <a:rect b="b" l="l" r="r" t="t"/>
            <a:pathLst>
              <a:path extrusionOk="0" h="16544" w="16544">
                <a:moveTo>
                  <a:pt x="9240" y="0"/>
                </a:moveTo>
                <a:lnTo>
                  <a:pt x="9240" y="0"/>
                </a:lnTo>
                <a:cubicBezTo>
                  <a:pt x="7206" y="1419"/>
                  <a:pt x="5787" y="3960"/>
                  <a:pt x="6294" y="6496"/>
                </a:cubicBezTo>
                <a:cubicBezTo>
                  <a:pt x="4669" y="5078"/>
                  <a:pt x="4059" y="2743"/>
                  <a:pt x="4975" y="710"/>
                </a:cubicBezTo>
                <a:lnTo>
                  <a:pt x="4975" y="710"/>
                </a:lnTo>
                <a:cubicBezTo>
                  <a:pt x="3857" y="2945"/>
                  <a:pt x="3857" y="5792"/>
                  <a:pt x="5688" y="7713"/>
                </a:cubicBezTo>
                <a:cubicBezTo>
                  <a:pt x="3556" y="7412"/>
                  <a:pt x="1931" y="5379"/>
                  <a:pt x="1522" y="3349"/>
                </a:cubicBezTo>
                <a:lnTo>
                  <a:pt x="1522" y="3349"/>
                </a:lnTo>
                <a:cubicBezTo>
                  <a:pt x="1724" y="5783"/>
                  <a:pt x="3251" y="8220"/>
                  <a:pt x="5688" y="9136"/>
                </a:cubicBezTo>
                <a:cubicBezTo>
                  <a:pt x="5206" y="9281"/>
                  <a:pt x="4707" y="9351"/>
                  <a:pt x="4209" y="9351"/>
                </a:cubicBezTo>
                <a:cubicBezTo>
                  <a:pt x="2605" y="9351"/>
                  <a:pt x="1007" y="8623"/>
                  <a:pt x="0" y="7305"/>
                </a:cubicBezTo>
                <a:lnTo>
                  <a:pt x="0" y="7305"/>
                </a:lnTo>
                <a:cubicBezTo>
                  <a:pt x="1138" y="9057"/>
                  <a:pt x="3179" y="10353"/>
                  <a:pt x="5348" y="10353"/>
                </a:cubicBezTo>
                <a:cubicBezTo>
                  <a:pt x="5695" y="10353"/>
                  <a:pt x="6047" y="10320"/>
                  <a:pt x="6398" y="10250"/>
                </a:cubicBezTo>
                <a:lnTo>
                  <a:pt x="6398" y="10250"/>
                </a:lnTo>
                <a:cubicBezTo>
                  <a:pt x="5994" y="10757"/>
                  <a:pt x="5486" y="11166"/>
                  <a:pt x="4979" y="11471"/>
                </a:cubicBezTo>
                <a:cubicBezTo>
                  <a:pt x="4674" y="11570"/>
                  <a:pt x="4369" y="11673"/>
                  <a:pt x="4063" y="11772"/>
                </a:cubicBezTo>
                <a:cubicBezTo>
                  <a:pt x="3660" y="11917"/>
                  <a:pt x="3244" y="11971"/>
                  <a:pt x="2824" y="11971"/>
                </a:cubicBezTo>
                <a:cubicBezTo>
                  <a:pt x="2080" y="11971"/>
                  <a:pt x="1325" y="11802"/>
                  <a:pt x="611" y="11673"/>
                </a:cubicBezTo>
                <a:lnTo>
                  <a:pt x="611" y="11673"/>
                </a:lnTo>
                <a:cubicBezTo>
                  <a:pt x="1579" y="12068"/>
                  <a:pt x="2662" y="12311"/>
                  <a:pt x="3735" y="12311"/>
                </a:cubicBezTo>
                <a:cubicBezTo>
                  <a:pt x="5139" y="12311"/>
                  <a:pt x="6527" y="11894"/>
                  <a:pt x="7619" y="10856"/>
                </a:cubicBezTo>
                <a:lnTo>
                  <a:pt x="7619" y="10856"/>
                </a:lnTo>
                <a:cubicBezTo>
                  <a:pt x="7417" y="13092"/>
                  <a:pt x="5284" y="14510"/>
                  <a:pt x="3251" y="15022"/>
                </a:cubicBezTo>
                <a:cubicBezTo>
                  <a:pt x="5787" y="14820"/>
                  <a:pt x="8122" y="13294"/>
                  <a:pt x="9038" y="10856"/>
                </a:cubicBezTo>
                <a:lnTo>
                  <a:pt x="9038" y="10856"/>
                </a:lnTo>
                <a:cubicBezTo>
                  <a:pt x="9747" y="12889"/>
                  <a:pt x="8836" y="15121"/>
                  <a:pt x="7309" y="16544"/>
                </a:cubicBezTo>
                <a:cubicBezTo>
                  <a:pt x="7812" y="16140"/>
                  <a:pt x="8422" y="15830"/>
                  <a:pt x="8827" y="15224"/>
                </a:cubicBezTo>
                <a:cubicBezTo>
                  <a:pt x="9029" y="14820"/>
                  <a:pt x="9231" y="14510"/>
                  <a:pt x="9540" y="14106"/>
                </a:cubicBezTo>
                <a:cubicBezTo>
                  <a:pt x="9742" y="13702"/>
                  <a:pt x="9846" y="13392"/>
                  <a:pt x="10048" y="12988"/>
                </a:cubicBezTo>
                <a:cubicBezTo>
                  <a:pt x="10348" y="12077"/>
                  <a:pt x="10348" y="11058"/>
                  <a:pt x="10146" y="10146"/>
                </a:cubicBezTo>
                <a:lnTo>
                  <a:pt x="10146" y="10146"/>
                </a:lnTo>
                <a:cubicBezTo>
                  <a:pt x="11978" y="11462"/>
                  <a:pt x="12077" y="13900"/>
                  <a:pt x="11565" y="15929"/>
                </a:cubicBezTo>
                <a:cubicBezTo>
                  <a:pt x="12584" y="13698"/>
                  <a:pt x="12481" y="10851"/>
                  <a:pt x="10856" y="8925"/>
                </a:cubicBezTo>
                <a:lnTo>
                  <a:pt x="10856" y="8925"/>
                </a:lnTo>
                <a:cubicBezTo>
                  <a:pt x="12988" y="9231"/>
                  <a:pt x="14609" y="11260"/>
                  <a:pt x="14919" y="13294"/>
                </a:cubicBezTo>
                <a:cubicBezTo>
                  <a:pt x="14824" y="10757"/>
                  <a:pt x="13195" y="8422"/>
                  <a:pt x="10761" y="7507"/>
                </a:cubicBezTo>
                <a:cubicBezTo>
                  <a:pt x="11281" y="7309"/>
                  <a:pt x="11801" y="7219"/>
                  <a:pt x="12312" y="7219"/>
                </a:cubicBezTo>
                <a:cubicBezTo>
                  <a:pt x="13897" y="7219"/>
                  <a:pt x="15396" y="8081"/>
                  <a:pt x="16544" y="9235"/>
                </a:cubicBezTo>
                <a:cubicBezTo>
                  <a:pt x="15257" y="7597"/>
                  <a:pt x="13304" y="6254"/>
                  <a:pt x="11193" y="6254"/>
                </a:cubicBezTo>
                <a:cubicBezTo>
                  <a:pt x="10815" y="6254"/>
                  <a:pt x="10432" y="6297"/>
                  <a:pt x="10048" y="6389"/>
                </a:cubicBezTo>
                <a:cubicBezTo>
                  <a:pt x="10942" y="5151"/>
                  <a:pt x="12395" y="4704"/>
                  <a:pt x="13870" y="4704"/>
                </a:cubicBezTo>
                <a:cubicBezTo>
                  <a:pt x="14572" y="4704"/>
                  <a:pt x="15279" y="4805"/>
                  <a:pt x="15933" y="4970"/>
                </a:cubicBezTo>
                <a:cubicBezTo>
                  <a:pt x="14905" y="4567"/>
                  <a:pt x="13777" y="4322"/>
                  <a:pt x="12673" y="4322"/>
                </a:cubicBezTo>
                <a:cubicBezTo>
                  <a:pt x="11271" y="4322"/>
                  <a:pt x="9906" y="4717"/>
                  <a:pt x="8831" y="5684"/>
                </a:cubicBezTo>
                <a:cubicBezTo>
                  <a:pt x="9132" y="3551"/>
                  <a:pt x="11166" y="2133"/>
                  <a:pt x="13195" y="1621"/>
                </a:cubicBezTo>
                <a:lnTo>
                  <a:pt x="13195" y="1621"/>
                </a:lnTo>
                <a:cubicBezTo>
                  <a:pt x="10761" y="1823"/>
                  <a:pt x="8225" y="3349"/>
                  <a:pt x="7511" y="5783"/>
                </a:cubicBezTo>
                <a:cubicBezTo>
                  <a:pt x="6595" y="3753"/>
                  <a:pt x="7610" y="1316"/>
                  <a:pt x="9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24"/>
          <p:cNvGrpSpPr/>
          <p:nvPr/>
        </p:nvGrpSpPr>
        <p:grpSpPr>
          <a:xfrm>
            <a:off x="8195350" y="4239566"/>
            <a:ext cx="698235" cy="737865"/>
            <a:chOff x="7810350" y="3360603"/>
            <a:chExt cx="698235" cy="737865"/>
          </a:xfrm>
        </p:grpSpPr>
        <p:sp>
          <p:nvSpPr>
            <p:cNvPr id="397" name="Google Shape;397;p24"/>
            <p:cNvSpPr/>
            <p:nvPr/>
          </p:nvSpPr>
          <p:spPr>
            <a:xfrm>
              <a:off x="8145975" y="3360603"/>
              <a:ext cx="362610" cy="534915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7810350" y="3563553"/>
              <a:ext cx="362610" cy="534915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24"/>
          <p:cNvSpPr txBox="1"/>
          <p:nvPr>
            <p:ph idx="13"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2_1_1"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5"/>
          <p:cNvSpPr txBox="1"/>
          <p:nvPr>
            <p:ph idx="1" type="subTitle"/>
          </p:nvPr>
        </p:nvSpPr>
        <p:spPr>
          <a:xfrm>
            <a:off x="3406650" y="1751000"/>
            <a:ext cx="2330700" cy="25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25"/>
          <p:cNvSpPr txBox="1"/>
          <p:nvPr>
            <p:ph idx="2" type="subTitle"/>
          </p:nvPr>
        </p:nvSpPr>
        <p:spPr>
          <a:xfrm>
            <a:off x="5972900" y="1751000"/>
            <a:ext cx="2330700" cy="25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25"/>
          <p:cNvSpPr txBox="1"/>
          <p:nvPr>
            <p:ph idx="3" type="subTitle"/>
          </p:nvPr>
        </p:nvSpPr>
        <p:spPr>
          <a:xfrm>
            <a:off x="5972900" y="13944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25"/>
          <p:cNvSpPr txBox="1"/>
          <p:nvPr>
            <p:ph idx="4" type="subTitle"/>
          </p:nvPr>
        </p:nvSpPr>
        <p:spPr>
          <a:xfrm>
            <a:off x="840400" y="1751000"/>
            <a:ext cx="2330700" cy="25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6" name="Google Shape;406;p25"/>
          <p:cNvSpPr txBox="1"/>
          <p:nvPr>
            <p:ph idx="5" type="subTitle"/>
          </p:nvPr>
        </p:nvSpPr>
        <p:spPr>
          <a:xfrm>
            <a:off x="840400" y="13944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Google Shape;407;p25"/>
          <p:cNvSpPr txBox="1"/>
          <p:nvPr>
            <p:ph idx="6" type="subTitle"/>
          </p:nvPr>
        </p:nvSpPr>
        <p:spPr>
          <a:xfrm>
            <a:off x="3406650" y="13944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Google Shape;408;p25"/>
          <p:cNvSpPr/>
          <p:nvPr/>
        </p:nvSpPr>
        <p:spPr>
          <a:xfrm rot="1485500">
            <a:off x="-1024526" y="4096192"/>
            <a:ext cx="3629346" cy="1361602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5"/>
          <p:cNvSpPr/>
          <p:nvPr/>
        </p:nvSpPr>
        <p:spPr>
          <a:xfrm flipH="1" rot="3300530">
            <a:off x="8112019" y="-313832"/>
            <a:ext cx="1492004" cy="1491469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25"/>
          <p:cNvGrpSpPr/>
          <p:nvPr/>
        </p:nvGrpSpPr>
        <p:grpSpPr>
          <a:xfrm>
            <a:off x="4907375" y="4531792"/>
            <a:ext cx="4074694" cy="490382"/>
            <a:chOff x="4804375" y="289817"/>
            <a:chExt cx="4074694" cy="490382"/>
          </a:xfrm>
        </p:grpSpPr>
        <p:grpSp>
          <p:nvGrpSpPr>
            <p:cNvPr id="411" name="Google Shape;411;p25"/>
            <p:cNvGrpSpPr/>
            <p:nvPr/>
          </p:nvGrpSpPr>
          <p:grpSpPr>
            <a:xfrm>
              <a:off x="6841725" y="289817"/>
              <a:ext cx="2037344" cy="490370"/>
              <a:chOff x="816275" y="289817"/>
              <a:chExt cx="2037344" cy="490370"/>
            </a:xfrm>
          </p:grpSpPr>
          <p:grpSp>
            <p:nvGrpSpPr>
              <p:cNvPr id="412" name="Google Shape;412;p25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413" name="Google Shape;413;p2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2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2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16" name="Google Shape;416;p25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417" name="Google Shape;417;p2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2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9" name="Google Shape;419;p2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20" name="Google Shape;420;p25"/>
            <p:cNvGrpSpPr/>
            <p:nvPr/>
          </p:nvGrpSpPr>
          <p:grpSpPr>
            <a:xfrm>
              <a:off x="4804375" y="289830"/>
              <a:ext cx="2037344" cy="490370"/>
              <a:chOff x="816275" y="289817"/>
              <a:chExt cx="2037344" cy="490370"/>
            </a:xfrm>
          </p:grpSpPr>
          <p:grpSp>
            <p:nvGrpSpPr>
              <p:cNvPr id="421" name="Google Shape;421;p25"/>
              <p:cNvGrpSpPr/>
              <p:nvPr/>
            </p:nvGrpSpPr>
            <p:grpSpPr>
              <a:xfrm>
                <a:off x="816275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422" name="Google Shape;422;p2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2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2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5" name="Google Shape;425;p25"/>
              <p:cNvGrpSpPr/>
              <p:nvPr/>
            </p:nvGrpSpPr>
            <p:grpSpPr>
              <a:xfrm>
                <a:off x="1834950" y="289817"/>
                <a:ext cx="1018669" cy="490370"/>
                <a:chOff x="3571425" y="1682400"/>
                <a:chExt cx="903075" cy="434725"/>
              </a:xfrm>
            </p:grpSpPr>
            <p:sp>
              <p:nvSpPr>
                <p:cNvPr id="426" name="Google Shape;426;p25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25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Google Shape;428;p25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29" name="Google Shape;429;p25"/>
          <p:cNvSpPr/>
          <p:nvPr/>
        </p:nvSpPr>
        <p:spPr>
          <a:xfrm>
            <a:off x="179125" y="185263"/>
            <a:ext cx="362610" cy="620534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5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6"/>
          <p:cNvGrpSpPr/>
          <p:nvPr/>
        </p:nvGrpSpPr>
        <p:grpSpPr>
          <a:xfrm>
            <a:off x="7887825" y="4440005"/>
            <a:ext cx="1018669" cy="490370"/>
            <a:chOff x="3571425" y="1682400"/>
            <a:chExt cx="903075" cy="434725"/>
          </a:xfrm>
        </p:grpSpPr>
        <p:sp>
          <p:nvSpPr>
            <p:cNvPr id="434" name="Google Shape;434;p26"/>
            <p:cNvSpPr/>
            <p:nvPr/>
          </p:nvSpPr>
          <p:spPr>
            <a:xfrm>
              <a:off x="4039900" y="1682400"/>
              <a:ext cx="434600" cy="434725"/>
            </a:xfrm>
            <a:custGeom>
              <a:rect b="b" l="l" r="r" t="t"/>
              <a:pathLst>
                <a:path extrusionOk="0" h="17389" w="17384">
                  <a:moveTo>
                    <a:pt x="8687" y="1689"/>
                  </a:moveTo>
                  <a:cubicBezTo>
                    <a:pt x="8831" y="2475"/>
                    <a:pt x="9101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1" y="8491"/>
                    <a:pt x="15274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1" y="13900"/>
                    <a:pt x="8827" y="14906"/>
                    <a:pt x="8687" y="15696"/>
                  </a:cubicBezTo>
                  <a:cubicBezTo>
                    <a:pt x="8539" y="14910"/>
                    <a:pt x="8270" y="13900"/>
                    <a:pt x="7767" y="12886"/>
                  </a:cubicBezTo>
                  <a:cubicBezTo>
                    <a:pt x="7130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097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0" y="3485"/>
                    <a:pt x="8548" y="2484"/>
                    <a:pt x="8687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0" y="8603"/>
                    <a:pt x="0" y="8693"/>
                  </a:cubicBezTo>
                  <a:cubicBezTo>
                    <a:pt x="0" y="8782"/>
                    <a:pt x="72" y="8859"/>
                    <a:pt x="162" y="8859"/>
                  </a:cubicBezTo>
                  <a:cubicBezTo>
                    <a:pt x="3628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09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4" y="8782"/>
                    <a:pt x="17384" y="8693"/>
                  </a:cubicBezTo>
                  <a:cubicBezTo>
                    <a:pt x="17384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09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4190625" y="1833375"/>
              <a:ext cx="132800" cy="132800"/>
            </a:xfrm>
            <a:custGeom>
              <a:rect b="b" l="l" r="r" t="t"/>
              <a:pathLst>
                <a:path extrusionOk="0" h="5312" w="5312">
                  <a:moveTo>
                    <a:pt x="2658" y="0"/>
                  </a:moveTo>
                  <a:cubicBezTo>
                    <a:pt x="2658" y="0"/>
                    <a:pt x="2658" y="2654"/>
                    <a:pt x="1" y="2654"/>
                  </a:cubicBezTo>
                  <a:cubicBezTo>
                    <a:pt x="2658" y="2654"/>
                    <a:pt x="2658" y="5311"/>
                    <a:pt x="2658" y="5311"/>
                  </a:cubicBezTo>
                  <a:cubicBezTo>
                    <a:pt x="2658" y="5311"/>
                    <a:pt x="2658" y="2654"/>
                    <a:pt x="5312" y="2654"/>
                  </a:cubicBezTo>
                  <a:cubicBezTo>
                    <a:pt x="2658" y="2654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3571425" y="168240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8688" y="1689"/>
                  </a:moveTo>
                  <a:cubicBezTo>
                    <a:pt x="8836" y="2475"/>
                    <a:pt x="9105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5" y="8491"/>
                    <a:pt x="15278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5" y="13900"/>
                    <a:pt x="8827" y="14906"/>
                    <a:pt x="8688" y="15696"/>
                  </a:cubicBezTo>
                  <a:cubicBezTo>
                    <a:pt x="8544" y="14910"/>
                    <a:pt x="8275" y="13900"/>
                    <a:pt x="7767" y="12886"/>
                  </a:cubicBezTo>
                  <a:cubicBezTo>
                    <a:pt x="7134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102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5" y="3485"/>
                    <a:pt x="8548" y="2484"/>
                    <a:pt x="8688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1" y="8603"/>
                    <a:pt x="1" y="8693"/>
                  </a:cubicBezTo>
                  <a:cubicBezTo>
                    <a:pt x="1" y="8782"/>
                    <a:pt x="72" y="8859"/>
                    <a:pt x="162" y="8859"/>
                  </a:cubicBezTo>
                  <a:cubicBezTo>
                    <a:pt x="3632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13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8" y="8782"/>
                    <a:pt x="17388" y="8693"/>
                  </a:cubicBezTo>
                  <a:cubicBezTo>
                    <a:pt x="17388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13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26"/>
          <p:cNvGrpSpPr/>
          <p:nvPr/>
        </p:nvGrpSpPr>
        <p:grpSpPr>
          <a:xfrm>
            <a:off x="6869150" y="4440005"/>
            <a:ext cx="1018669" cy="490370"/>
            <a:chOff x="3571425" y="1682400"/>
            <a:chExt cx="903075" cy="434725"/>
          </a:xfrm>
        </p:grpSpPr>
        <p:sp>
          <p:nvSpPr>
            <p:cNvPr id="438" name="Google Shape;438;p26"/>
            <p:cNvSpPr/>
            <p:nvPr/>
          </p:nvSpPr>
          <p:spPr>
            <a:xfrm>
              <a:off x="4039900" y="1682400"/>
              <a:ext cx="434600" cy="434725"/>
            </a:xfrm>
            <a:custGeom>
              <a:rect b="b" l="l" r="r" t="t"/>
              <a:pathLst>
                <a:path extrusionOk="0" h="17389" w="17384">
                  <a:moveTo>
                    <a:pt x="8687" y="1689"/>
                  </a:moveTo>
                  <a:cubicBezTo>
                    <a:pt x="8831" y="2475"/>
                    <a:pt x="9101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1" y="8491"/>
                    <a:pt x="15274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1" y="13900"/>
                    <a:pt x="8827" y="14906"/>
                    <a:pt x="8687" y="15696"/>
                  </a:cubicBezTo>
                  <a:cubicBezTo>
                    <a:pt x="8539" y="14910"/>
                    <a:pt x="8270" y="13900"/>
                    <a:pt x="7767" y="12886"/>
                  </a:cubicBezTo>
                  <a:cubicBezTo>
                    <a:pt x="7130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097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0" y="3485"/>
                    <a:pt x="8548" y="2484"/>
                    <a:pt x="8687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0" y="8603"/>
                    <a:pt x="0" y="8693"/>
                  </a:cubicBezTo>
                  <a:cubicBezTo>
                    <a:pt x="0" y="8782"/>
                    <a:pt x="72" y="8859"/>
                    <a:pt x="162" y="8859"/>
                  </a:cubicBezTo>
                  <a:cubicBezTo>
                    <a:pt x="3628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09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4" y="8782"/>
                    <a:pt x="17384" y="8693"/>
                  </a:cubicBezTo>
                  <a:cubicBezTo>
                    <a:pt x="17384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09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4190625" y="1833375"/>
              <a:ext cx="132800" cy="132800"/>
            </a:xfrm>
            <a:custGeom>
              <a:rect b="b" l="l" r="r" t="t"/>
              <a:pathLst>
                <a:path extrusionOk="0" h="5312" w="5312">
                  <a:moveTo>
                    <a:pt x="2658" y="0"/>
                  </a:moveTo>
                  <a:cubicBezTo>
                    <a:pt x="2658" y="0"/>
                    <a:pt x="2658" y="2654"/>
                    <a:pt x="1" y="2654"/>
                  </a:cubicBezTo>
                  <a:cubicBezTo>
                    <a:pt x="2658" y="2654"/>
                    <a:pt x="2658" y="5311"/>
                    <a:pt x="2658" y="5311"/>
                  </a:cubicBezTo>
                  <a:cubicBezTo>
                    <a:pt x="2658" y="5311"/>
                    <a:pt x="2658" y="2654"/>
                    <a:pt x="5312" y="2654"/>
                  </a:cubicBezTo>
                  <a:cubicBezTo>
                    <a:pt x="2658" y="2654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3571425" y="168240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8688" y="1689"/>
                  </a:moveTo>
                  <a:cubicBezTo>
                    <a:pt x="8836" y="2475"/>
                    <a:pt x="9105" y="3485"/>
                    <a:pt x="9608" y="4504"/>
                  </a:cubicBezTo>
                  <a:cubicBezTo>
                    <a:pt x="10241" y="5765"/>
                    <a:pt x="11112" y="6776"/>
                    <a:pt x="12194" y="7498"/>
                  </a:cubicBezTo>
                  <a:cubicBezTo>
                    <a:pt x="13083" y="8086"/>
                    <a:pt x="14115" y="8491"/>
                    <a:pt x="15278" y="8693"/>
                  </a:cubicBezTo>
                  <a:cubicBezTo>
                    <a:pt x="14115" y="8904"/>
                    <a:pt x="13087" y="9299"/>
                    <a:pt x="12194" y="9891"/>
                  </a:cubicBezTo>
                  <a:cubicBezTo>
                    <a:pt x="11112" y="10614"/>
                    <a:pt x="10236" y="11624"/>
                    <a:pt x="9608" y="12886"/>
                  </a:cubicBezTo>
                  <a:cubicBezTo>
                    <a:pt x="9105" y="13900"/>
                    <a:pt x="8827" y="14906"/>
                    <a:pt x="8688" y="15696"/>
                  </a:cubicBezTo>
                  <a:cubicBezTo>
                    <a:pt x="8544" y="14910"/>
                    <a:pt x="8275" y="13900"/>
                    <a:pt x="7767" y="12886"/>
                  </a:cubicBezTo>
                  <a:cubicBezTo>
                    <a:pt x="7134" y="11624"/>
                    <a:pt x="6263" y="10614"/>
                    <a:pt x="5181" y="9891"/>
                  </a:cubicBezTo>
                  <a:cubicBezTo>
                    <a:pt x="4292" y="9299"/>
                    <a:pt x="3260" y="8895"/>
                    <a:pt x="2102" y="8693"/>
                  </a:cubicBezTo>
                  <a:cubicBezTo>
                    <a:pt x="3260" y="8486"/>
                    <a:pt x="4292" y="8086"/>
                    <a:pt x="5181" y="7498"/>
                  </a:cubicBezTo>
                  <a:cubicBezTo>
                    <a:pt x="6263" y="6776"/>
                    <a:pt x="7139" y="5765"/>
                    <a:pt x="7767" y="4504"/>
                  </a:cubicBezTo>
                  <a:cubicBezTo>
                    <a:pt x="8275" y="3485"/>
                    <a:pt x="8548" y="2484"/>
                    <a:pt x="8688" y="1689"/>
                  </a:cubicBezTo>
                  <a:close/>
                  <a:moveTo>
                    <a:pt x="8692" y="1"/>
                  </a:moveTo>
                  <a:cubicBezTo>
                    <a:pt x="8602" y="1"/>
                    <a:pt x="8530" y="73"/>
                    <a:pt x="8530" y="163"/>
                  </a:cubicBezTo>
                  <a:cubicBezTo>
                    <a:pt x="8530" y="185"/>
                    <a:pt x="8517" y="2291"/>
                    <a:pt x="7475" y="4369"/>
                  </a:cubicBezTo>
                  <a:cubicBezTo>
                    <a:pt x="6088" y="7135"/>
                    <a:pt x="3623" y="8531"/>
                    <a:pt x="162" y="8531"/>
                  </a:cubicBezTo>
                  <a:cubicBezTo>
                    <a:pt x="72" y="8531"/>
                    <a:pt x="1" y="8603"/>
                    <a:pt x="1" y="8693"/>
                  </a:cubicBezTo>
                  <a:cubicBezTo>
                    <a:pt x="1" y="8782"/>
                    <a:pt x="72" y="8859"/>
                    <a:pt x="162" y="8859"/>
                  </a:cubicBezTo>
                  <a:cubicBezTo>
                    <a:pt x="3632" y="8859"/>
                    <a:pt x="6088" y="10259"/>
                    <a:pt x="7475" y="13020"/>
                  </a:cubicBezTo>
                  <a:cubicBezTo>
                    <a:pt x="8512" y="15099"/>
                    <a:pt x="8530" y="17200"/>
                    <a:pt x="8530" y="17223"/>
                  </a:cubicBezTo>
                  <a:cubicBezTo>
                    <a:pt x="8530" y="17312"/>
                    <a:pt x="8602" y="17389"/>
                    <a:pt x="8692" y="17389"/>
                  </a:cubicBezTo>
                  <a:cubicBezTo>
                    <a:pt x="8782" y="17389"/>
                    <a:pt x="8854" y="17312"/>
                    <a:pt x="8854" y="17223"/>
                  </a:cubicBezTo>
                  <a:cubicBezTo>
                    <a:pt x="8854" y="17200"/>
                    <a:pt x="8867" y="15099"/>
                    <a:pt x="9913" y="13020"/>
                  </a:cubicBezTo>
                  <a:cubicBezTo>
                    <a:pt x="11296" y="10255"/>
                    <a:pt x="13761" y="8859"/>
                    <a:pt x="17222" y="8859"/>
                  </a:cubicBezTo>
                  <a:cubicBezTo>
                    <a:pt x="17312" y="8859"/>
                    <a:pt x="17388" y="8782"/>
                    <a:pt x="17388" y="8693"/>
                  </a:cubicBezTo>
                  <a:cubicBezTo>
                    <a:pt x="17388" y="8603"/>
                    <a:pt x="17312" y="8531"/>
                    <a:pt x="17222" y="8531"/>
                  </a:cubicBezTo>
                  <a:cubicBezTo>
                    <a:pt x="13756" y="8531"/>
                    <a:pt x="11296" y="7130"/>
                    <a:pt x="9913" y="4369"/>
                  </a:cubicBezTo>
                  <a:cubicBezTo>
                    <a:pt x="8872" y="2291"/>
                    <a:pt x="8854" y="185"/>
                    <a:pt x="8854" y="163"/>
                  </a:cubicBezTo>
                  <a:cubicBezTo>
                    <a:pt x="8854" y="73"/>
                    <a:pt x="8782" y="1"/>
                    <a:pt x="8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26"/>
          <p:cNvSpPr txBox="1"/>
          <p:nvPr>
            <p:ph idx="1" type="subTitle"/>
          </p:nvPr>
        </p:nvSpPr>
        <p:spPr>
          <a:xfrm>
            <a:off x="4936209" y="1860225"/>
            <a:ext cx="26748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2" name="Google Shape;442;p26"/>
          <p:cNvSpPr txBox="1"/>
          <p:nvPr>
            <p:ph idx="2" type="subTitle"/>
          </p:nvPr>
        </p:nvSpPr>
        <p:spPr>
          <a:xfrm>
            <a:off x="4936240" y="1495900"/>
            <a:ext cx="26748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43" name="Google Shape;443;p26"/>
          <p:cNvSpPr txBox="1"/>
          <p:nvPr>
            <p:ph idx="3" type="subTitle"/>
          </p:nvPr>
        </p:nvSpPr>
        <p:spPr>
          <a:xfrm>
            <a:off x="1532960" y="1860225"/>
            <a:ext cx="26748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4" name="Google Shape;444;p26"/>
          <p:cNvSpPr txBox="1"/>
          <p:nvPr>
            <p:ph idx="4" type="subTitle"/>
          </p:nvPr>
        </p:nvSpPr>
        <p:spPr>
          <a:xfrm>
            <a:off x="1532960" y="1495900"/>
            <a:ext cx="26748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45" name="Google Shape;445;p26"/>
          <p:cNvSpPr txBox="1"/>
          <p:nvPr>
            <p:ph idx="5" type="subTitle"/>
          </p:nvPr>
        </p:nvSpPr>
        <p:spPr>
          <a:xfrm>
            <a:off x="1532960" y="3633375"/>
            <a:ext cx="26748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6" name="Google Shape;446;p26"/>
          <p:cNvSpPr txBox="1"/>
          <p:nvPr>
            <p:ph idx="6" type="subTitle"/>
          </p:nvPr>
        </p:nvSpPr>
        <p:spPr>
          <a:xfrm>
            <a:off x="1532960" y="3264250"/>
            <a:ext cx="26748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47" name="Google Shape;447;p26"/>
          <p:cNvSpPr txBox="1"/>
          <p:nvPr>
            <p:ph idx="7" type="subTitle"/>
          </p:nvPr>
        </p:nvSpPr>
        <p:spPr>
          <a:xfrm>
            <a:off x="4936209" y="3633375"/>
            <a:ext cx="26748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26"/>
          <p:cNvSpPr txBox="1"/>
          <p:nvPr>
            <p:ph idx="8" type="subTitle"/>
          </p:nvPr>
        </p:nvSpPr>
        <p:spPr>
          <a:xfrm>
            <a:off x="4936240" y="3264250"/>
            <a:ext cx="26748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49" name="Google Shape;449;p26"/>
          <p:cNvSpPr/>
          <p:nvPr/>
        </p:nvSpPr>
        <p:spPr>
          <a:xfrm flipH="1" rot="-7108754">
            <a:off x="6525501" y="-3764"/>
            <a:ext cx="3629729" cy="136174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6"/>
          <p:cNvSpPr/>
          <p:nvPr/>
        </p:nvSpPr>
        <p:spPr>
          <a:xfrm>
            <a:off x="269296" y="267525"/>
            <a:ext cx="312572" cy="534942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26"/>
          <p:cNvGrpSpPr/>
          <p:nvPr/>
        </p:nvGrpSpPr>
        <p:grpSpPr>
          <a:xfrm>
            <a:off x="271775" y="4081771"/>
            <a:ext cx="886658" cy="867366"/>
            <a:chOff x="1444100" y="3576600"/>
            <a:chExt cx="475675" cy="465325"/>
          </a:xfrm>
        </p:grpSpPr>
        <p:sp>
          <p:nvSpPr>
            <p:cNvPr id="452" name="Google Shape;452;p26"/>
            <p:cNvSpPr/>
            <p:nvPr/>
          </p:nvSpPr>
          <p:spPr>
            <a:xfrm>
              <a:off x="1462175" y="3799175"/>
              <a:ext cx="210700" cy="174350"/>
            </a:xfrm>
            <a:custGeom>
              <a:rect b="b" l="l" r="r" t="t"/>
              <a:pathLst>
                <a:path extrusionOk="0" h="6974" w="8428">
                  <a:moveTo>
                    <a:pt x="6480" y="0"/>
                  </a:moveTo>
                  <a:cubicBezTo>
                    <a:pt x="5297" y="0"/>
                    <a:pt x="4115" y="405"/>
                    <a:pt x="2932" y="1110"/>
                  </a:cubicBezTo>
                  <a:cubicBezTo>
                    <a:pt x="1105" y="2578"/>
                    <a:pt x="1" y="5137"/>
                    <a:pt x="2205" y="6973"/>
                  </a:cubicBezTo>
                  <a:cubicBezTo>
                    <a:pt x="2205" y="3944"/>
                    <a:pt x="4057" y="296"/>
                    <a:pt x="7488" y="296"/>
                  </a:cubicBezTo>
                  <a:cubicBezTo>
                    <a:pt x="7789" y="296"/>
                    <a:pt x="8102" y="324"/>
                    <a:pt x="8427" y="383"/>
                  </a:cubicBezTo>
                  <a:cubicBezTo>
                    <a:pt x="7777" y="122"/>
                    <a:pt x="7128" y="0"/>
                    <a:pt x="648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1681825" y="3818050"/>
              <a:ext cx="228750" cy="116975"/>
            </a:xfrm>
            <a:custGeom>
              <a:rect b="b" l="l" r="r" t="t"/>
              <a:pathLst>
                <a:path extrusionOk="0" h="4679" w="9150">
                  <a:moveTo>
                    <a:pt x="0" y="0"/>
                  </a:moveTo>
                  <a:lnTo>
                    <a:pt x="0" y="0"/>
                  </a:lnTo>
                  <a:cubicBezTo>
                    <a:pt x="555" y="2751"/>
                    <a:pt x="2977" y="4679"/>
                    <a:pt x="5545" y="4679"/>
                  </a:cubicBezTo>
                  <a:cubicBezTo>
                    <a:pt x="6385" y="4679"/>
                    <a:pt x="7239" y="4473"/>
                    <a:pt x="8050" y="4023"/>
                  </a:cubicBezTo>
                  <a:cubicBezTo>
                    <a:pt x="8418" y="4023"/>
                    <a:pt x="8782" y="2923"/>
                    <a:pt x="9150" y="2191"/>
                  </a:cubicBezTo>
                  <a:lnTo>
                    <a:pt x="9150" y="2191"/>
                  </a:lnTo>
                  <a:cubicBezTo>
                    <a:pt x="7974" y="2846"/>
                    <a:pt x="6704" y="3173"/>
                    <a:pt x="5473" y="3173"/>
                  </a:cubicBezTo>
                  <a:cubicBezTo>
                    <a:pt x="3261" y="3173"/>
                    <a:pt x="1177" y="211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1663525" y="3817700"/>
              <a:ext cx="182975" cy="184275"/>
            </a:xfrm>
            <a:custGeom>
              <a:rect b="b" l="l" r="r" t="t"/>
              <a:pathLst>
                <a:path extrusionOk="0" h="7371" w="7319">
                  <a:moveTo>
                    <a:pt x="732" y="1"/>
                  </a:moveTo>
                  <a:cubicBezTo>
                    <a:pt x="364" y="1105"/>
                    <a:pt x="1" y="2573"/>
                    <a:pt x="364" y="3664"/>
                  </a:cubicBezTo>
                  <a:cubicBezTo>
                    <a:pt x="1032" y="5669"/>
                    <a:pt x="2622" y="7371"/>
                    <a:pt x="4841" y="7371"/>
                  </a:cubicBezTo>
                  <a:cubicBezTo>
                    <a:pt x="5052" y="7371"/>
                    <a:pt x="5269" y="7355"/>
                    <a:pt x="5491" y="7323"/>
                  </a:cubicBezTo>
                  <a:cubicBezTo>
                    <a:pt x="5855" y="7323"/>
                    <a:pt x="6591" y="6596"/>
                    <a:pt x="7318" y="6223"/>
                  </a:cubicBezTo>
                  <a:cubicBezTo>
                    <a:pt x="4023" y="6223"/>
                    <a:pt x="1" y="4032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1453075" y="3679475"/>
              <a:ext cx="228875" cy="120200"/>
            </a:xfrm>
            <a:custGeom>
              <a:rect b="b" l="l" r="r" t="t"/>
              <a:pathLst>
                <a:path extrusionOk="0" h="4808" w="9155">
                  <a:moveTo>
                    <a:pt x="3248" y="1"/>
                  </a:moveTo>
                  <a:cubicBezTo>
                    <a:pt x="1817" y="1"/>
                    <a:pt x="567" y="719"/>
                    <a:pt x="1" y="2612"/>
                  </a:cubicBezTo>
                  <a:cubicBezTo>
                    <a:pt x="1059" y="2083"/>
                    <a:pt x="2308" y="1793"/>
                    <a:pt x="3557" y="1793"/>
                  </a:cubicBezTo>
                  <a:cubicBezTo>
                    <a:pt x="5768" y="1793"/>
                    <a:pt x="7982" y="2702"/>
                    <a:pt x="9155" y="4807"/>
                  </a:cubicBezTo>
                  <a:cubicBezTo>
                    <a:pt x="8782" y="3707"/>
                    <a:pt x="8419" y="2244"/>
                    <a:pt x="7319" y="1512"/>
                  </a:cubicBezTo>
                  <a:cubicBezTo>
                    <a:pt x="6080" y="629"/>
                    <a:pt x="4585" y="1"/>
                    <a:pt x="324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1444100" y="3576600"/>
              <a:ext cx="475675" cy="465325"/>
            </a:xfrm>
            <a:custGeom>
              <a:rect b="b" l="l" r="r" t="t"/>
              <a:pathLst>
                <a:path extrusionOk="0" h="18613" w="19027">
                  <a:moveTo>
                    <a:pt x="8288" y="0"/>
                  </a:moveTo>
                  <a:cubicBezTo>
                    <a:pt x="7983" y="0"/>
                    <a:pt x="7659" y="46"/>
                    <a:pt x="7314" y="145"/>
                  </a:cubicBezTo>
                  <a:cubicBezTo>
                    <a:pt x="9877" y="1972"/>
                    <a:pt x="11709" y="5631"/>
                    <a:pt x="9877" y="8927"/>
                  </a:cubicBezTo>
                  <a:cubicBezTo>
                    <a:pt x="11346" y="5268"/>
                    <a:pt x="8414" y="1972"/>
                    <a:pt x="5119" y="1609"/>
                  </a:cubicBezTo>
                  <a:cubicBezTo>
                    <a:pt x="5017" y="1558"/>
                    <a:pt x="4916" y="1536"/>
                    <a:pt x="4815" y="1536"/>
                  </a:cubicBezTo>
                  <a:cubicBezTo>
                    <a:pt x="4187" y="1536"/>
                    <a:pt x="3554" y="2392"/>
                    <a:pt x="2928" y="2709"/>
                  </a:cubicBezTo>
                  <a:cubicBezTo>
                    <a:pt x="6219" y="3072"/>
                    <a:pt x="10246" y="4904"/>
                    <a:pt x="9514" y="8931"/>
                  </a:cubicBezTo>
                  <a:cubicBezTo>
                    <a:pt x="8246" y="7978"/>
                    <a:pt x="6703" y="7033"/>
                    <a:pt x="4889" y="7033"/>
                  </a:cubicBezTo>
                  <a:cubicBezTo>
                    <a:pt x="4608" y="7033"/>
                    <a:pt x="4321" y="7055"/>
                    <a:pt x="4028" y="7104"/>
                  </a:cubicBezTo>
                  <a:cubicBezTo>
                    <a:pt x="2560" y="7468"/>
                    <a:pt x="1096" y="8204"/>
                    <a:pt x="369" y="9299"/>
                  </a:cubicBezTo>
                  <a:cubicBezTo>
                    <a:pt x="1" y="10027"/>
                    <a:pt x="369" y="11126"/>
                    <a:pt x="369" y="11863"/>
                  </a:cubicBezTo>
                  <a:cubicBezTo>
                    <a:pt x="1379" y="9840"/>
                    <a:pt x="3958" y="8167"/>
                    <a:pt x="6300" y="8167"/>
                  </a:cubicBezTo>
                  <a:cubicBezTo>
                    <a:pt x="7353" y="8167"/>
                    <a:pt x="8357" y="8505"/>
                    <a:pt x="9150" y="9299"/>
                  </a:cubicBezTo>
                  <a:cubicBezTo>
                    <a:pt x="8050" y="9663"/>
                    <a:pt x="6587" y="10027"/>
                    <a:pt x="5855" y="11126"/>
                  </a:cubicBezTo>
                  <a:cubicBezTo>
                    <a:pt x="4391" y="13690"/>
                    <a:pt x="3291" y="17349"/>
                    <a:pt x="6955" y="18444"/>
                  </a:cubicBezTo>
                  <a:cubicBezTo>
                    <a:pt x="5855" y="15517"/>
                    <a:pt x="5491" y="11126"/>
                    <a:pt x="9150" y="9663"/>
                  </a:cubicBezTo>
                  <a:lnTo>
                    <a:pt x="9150" y="9663"/>
                  </a:lnTo>
                  <a:cubicBezTo>
                    <a:pt x="8418" y="10390"/>
                    <a:pt x="7682" y="11490"/>
                    <a:pt x="7318" y="12590"/>
                  </a:cubicBezTo>
                  <a:cubicBezTo>
                    <a:pt x="6591" y="14785"/>
                    <a:pt x="7682" y="17349"/>
                    <a:pt x="9514" y="18449"/>
                  </a:cubicBezTo>
                  <a:cubicBezTo>
                    <a:pt x="9756" y="18571"/>
                    <a:pt x="10040" y="18612"/>
                    <a:pt x="10338" y="18612"/>
                  </a:cubicBezTo>
                  <a:cubicBezTo>
                    <a:pt x="10934" y="18612"/>
                    <a:pt x="11586" y="18449"/>
                    <a:pt x="12077" y="18449"/>
                  </a:cubicBezTo>
                  <a:cubicBezTo>
                    <a:pt x="8782" y="17349"/>
                    <a:pt x="6955" y="12226"/>
                    <a:pt x="9514" y="9667"/>
                  </a:cubicBezTo>
                  <a:lnTo>
                    <a:pt x="9514" y="9667"/>
                  </a:lnTo>
                  <a:cubicBezTo>
                    <a:pt x="10778" y="10605"/>
                    <a:pt x="12325" y="11552"/>
                    <a:pt x="14144" y="11552"/>
                  </a:cubicBezTo>
                  <a:cubicBezTo>
                    <a:pt x="14424" y="11552"/>
                    <a:pt x="14711" y="11530"/>
                    <a:pt x="15004" y="11481"/>
                  </a:cubicBezTo>
                  <a:cubicBezTo>
                    <a:pt x="16468" y="11117"/>
                    <a:pt x="18295" y="10381"/>
                    <a:pt x="18663" y="9286"/>
                  </a:cubicBezTo>
                  <a:cubicBezTo>
                    <a:pt x="19027" y="8922"/>
                    <a:pt x="18663" y="7822"/>
                    <a:pt x="18663" y="7090"/>
                  </a:cubicBezTo>
                  <a:cubicBezTo>
                    <a:pt x="17387" y="9134"/>
                    <a:pt x="15223" y="10464"/>
                    <a:pt x="12913" y="10464"/>
                  </a:cubicBezTo>
                  <a:cubicBezTo>
                    <a:pt x="11908" y="10464"/>
                    <a:pt x="10876" y="10212"/>
                    <a:pt x="9877" y="9658"/>
                  </a:cubicBezTo>
                  <a:lnTo>
                    <a:pt x="9877" y="9658"/>
                  </a:lnTo>
                  <a:cubicBezTo>
                    <a:pt x="10455" y="9851"/>
                    <a:pt x="11055" y="9943"/>
                    <a:pt x="11653" y="9943"/>
                  </a:cubicBezTo>
                  <a:cubicBezTo>
                    <a:pt x="14470" y="9943"/>
                    <a:pt x="17261" y="7917"/>
                    <a:pt x="17568" y="4900"/>
                  </a:cubicBezTo>
                  <a:cubicBezTo>
                    <a:pt x="17568" y="4168"/>
                    <a:pt x="16468" y="3431"/>
                    <a:pt x="16104" y="2704"/>
                  </a:cubicBezTo>
                  <a:cubicBezTo>
                    <a:pt x="16104" y="5733"/>
                    <a:pt x="14249" y="9377"/>
                    <a:pt x="10818" y="9377"/>
                  </a:cubicBezTo>
                  <a:cubicBezTo>
                    <a:pt x="10516" y="9377"/>
                    <a:pt x="10203" y="9349"/>
                    <a:pt x="9877" y="9290"/>
                  </a:cubicBezTo>
                  <a:cubicBezTo>
                    <a:pt x="10977" y="7827"/>
                    <a:pt x="12073" y="5999"/>
                    <a:pt x="11709" y="3804"/>
                  </a:cubicBezTo>
                  <a:cubicBezTo>
                    <a:pt x="11394" y="1904"/>
                    <a:pt x="10252" y="0"/>
                    <a:pt x="82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1691025" y="3589200"/>
              <a:ext cx="146375" cy="219550"/>
            </a:xfrm>
            <a:custGeom>
              <a:rect b="b" l="l" r="r" t="t"/>
              <a:pathLst>
                <a:path extrusionOk="0" h="8782" w="5855">
                  <a:moveTo>
                    <a:pt x="2196" y="0"/>
                  </a:moveTo>
                  <a:cubicBezTo>
                    <a:pt x="4027" y="2927"/>
                    <a:pt x="3296" y="6955"/>
                    <a:pt x="0" y="8782"/>
                  </a:cubicBezTo>
                  <a:cubicBezTo>
                    <a:pt x="3659" y="8045"/>
                    <a:pt x="5855" y="4387"/>
                    <a:pt x="4391" y="728"/>
                  </a:cubicBezTo>
                  <a:cubicBezTo>
                    <a:pt x="4027" y="364"/>
                    <a:pt x="2928" y="364"/>
                    <a:pt x="219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26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6_1"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4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7"/>
          <p:cNvSpPr txBox="1"/>
          <p:nvPr>
            <p:ph idx="1" type="subTitle"/>
          </p:nvPr>
        </p:nvSpPr>
        <p:spPr>
          <a:xfrm>
            <a:off x="6144466" y="2237976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2" name="Google Shape;462;p27"/>
          <p:cNvSpPr txBox="1"/>
          <p:nvPr>
            <p:ph idx="2" type="subTitle"/>
          </p:nvPr>
        </p:nvSpPr>
        <p:spPr>
          <a:xfrm>
            <a:off x="6144450" y="18648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63" name="Google Shape;463;p27"/>
          <p:cNvSpPr txBox="1"/>
          <p:nvPr>
            <p:ph idx="3" type="subTitle"/>
          </p:nvPr>
        </p:nvSpPr>
        <p:spPr>
          <a:xfrm>
            <a:off x="3523959" y="2237976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4" name="Google Shape;464;p27"/>
          <p:cNvSpPr txBox="1"/>
          <p:nvPr>
            <p:ph idx="4" type="subTitle"/>
          </p:nvPr>
        </p:nvSpPr>
        <p:spPr>
          <a:xfrm>
            <a:off x="3523949" y="18648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65" name="Google Shape;465;p27"/>
          <p:cNvSpPr txBox="1"/>
          <p:nvPr>
            <p:ph idx="5" type="subTitle"/>
          </p:nvPr>
        </p:nvSpPr>
        <p:spPr>
          <a:xfrm>
            <a:off x="2213706" y="3888681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6" name="Google Shape;466;p27"/>
          <p:cNvSpPr txBox="1"/>
          <p:nvPr>
            <p:ph idx="6" type="subTitle"/>
          </p:nvPr>
        </p:nvSpPr>
        <p:spPr>
          <a:xfrm>
            <a:off x="2213698" y="35155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67" name="Google Shape;467;p27"/>
          <p:cNvSpPr txBox="1"/>
          <p:nvPr>
            <p:ph idx="7" type="subTitle"/>
          </p:nvPr>
        </p:nvSpPr>
        <p:spPr>
          <a:xfrm>
            <a:off x="4834213" y="3888681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8" name="Google Shape;468;p27"/>
          <p:cNvSpPr txBox="1"/>
          <p:nvPr>
            <p:ph idx="8" type="subTitle"/>
          </p:nvPr>
        </p:nvSpPr>
        <p:spPr>
          <a:xfrm>
            <a:off x="4834200" y="35155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69" name="Google Shape;469;p27"/>
          <p:cNvSpPr txBox="1"/>
          <p:nvPr>
            <p:ph idx="9" type="subTitle"/>
          </p:nvPr>
        </p:nvSpPr>
        <p:spPr>
          <a:xfrm>
            <a:off x="903453" y="2237976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0" name="Google Shape;470;p27"/>
          <p:cNvSpPr txBox="1"/>
          <p:nvPr>
            <p:ph idx="13" type="subTitle"/>
          </p:nvPr>
        </p:nvSpPr>
        <p:spPr>
          <a:xfrm>
            <a:off x="903447" y="18648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471" name="Google Shape;471;p27"/>
          <p:cNvSpPr/>
          <p:nvPr/>
        </p:nvSpPr>
        <p:spPr>
          <a:xfrm flipH="1" rot="-7131057">
            <a:off x="-1080126" y="3802409"/>
            <a:ext cx="3629781" cy="136176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7"/>
          <p:cNvSpPr/>
          <p:nvPr/>
        </p:nvSpPr>
        <p:spPr>
          <a:xfrm flipH="1" rot="5400000">
            <a:off x="7717539" y="3838764"/>
            <a:ext cx="1343320" cy="987300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27"/>
          <p:cNvGrpSpPr/>
          <p:nvPr/>
        </p:nvGrpSpPr>
        <p:grpSpPr>
          <a:xfrm flipH="1">
            <a:off x="8375271" y="146643"/>
            <a:ext cx="602114" cy="790622"/>
            <a:chOff x="178575" y="4323025"/>
            <a:chExt cx="602114" cy="681277"/>
          </a:xfrm>
        </p:grpSpPr>
        <p:sp>
          <p:nvSpPr>
            <p:cNvPr id="474" name="Google Shape;474;p27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27"/>
          <p:cNvSpPr/>
          <p:nvPr/>
        </p:nvSpPr>
        <p:spPr>
          <a:xfrm>
            <a:off x="106095" y="48850"/>
            <a:ext cx="703161" cy="703161"/>
          </a:xfrm>
          <a:custGeom>
            <a:rect b="b" l="l" r="r" t="t"/>
            <a:pathLst>
              <a:path extrusionOk="0" h="16544" w="16544">
                <a:moveTo>
                  <a:pt x="9240" y="0"/>
                </a:moveTo>
                <a:lnTo>
                  <a:pt x="9240" y="0"/>
                </a:lnTo>
                <a:cubicBezTo>
                  <a:pt x="7206" y="1419"/>
                  <a:pt x="5787" y="3960"/>
                  <a:pt x="6294" y="6496"/>
                </a:cubicBezTo>
                <a:cubicBezTo>
                  <a:pt x="4669" y="5078"/>
                  <a:pt x="4059" y="2743"/>
                  <a:pt x="4975" y="710"/>
                </a:cubicBezTo>
                <a:lnTo>
                  <a:pt x="4975" y="710"/>
                </a:lnTo>
                <a:cubicBezTo>
                  <a:pt x="3857" y="2945"/>
                  <a:pt x="3857" y="5792"/>
                  <a:pt x="5688" y="7713"/>
                </a:cubicBezTo>
                <a:cubicBezTo>
                  <a:pt x="3556" y="7412"/>
                  <a:pt x="1931" y="5379"/>
                  <a:pt x="1522" y="3349"/>
                </a:cubicBezTo>
                <a:lnTo>
                  <a:pt x="1522" y="3349"/>
                </a:lnTo>
                <a:cubicBezTo>
                  <a:pt x="1724" y="5783"/>
                  <a:pt x="3251" y="8220"/>
                  <a:pt x="5688" y="9136"/>
                </a:cubicBezTo>
                <a:cubicBezTo>
                  <a:pt x="5206" y="9281"/>
                  <a:pt x="4707" y="9351"/>
                  <a:pt x="4209" y="9351"/>
                </a:cubicBezTo>
                <a:cubicBezTo>
                  <a:pt x="2605" y="9351"/>
                  <a:pt x="1007" y="8623"/>
                  <a:pt x="0" y="7305"/>
                </a:cubicBezTo>
                <a:lnTo>
                  <a:pt x="0" y="7305"/>
                </a:lnTo>
                <a:cubicBezTo>
                  <a:pt x="1138" y="9057"/>
                  <a:pt x="3179" y="10353"/>
                  <a:pt x="5348" y="10353"/>
                </a:cubicBezTo>
                <a:cubicBezTo>
                  <a:pt x="5695" y="10353"/>
                  <a:pt x="6047" y="10320"/>
                  <a:pt x="6398" y="10250"/>
                </a:cubicBezTo>
                <a:lnTo>
                  <a:pt x="6398" y="10250"/>
                </a:lnTo>
                <a:cubicBezTo>
                  <a:pt x="5994" y="10757"/>
                  <a:pt x="5486" y="11166"/>
                  <a:pt x="4979" y="11471"/>
                </a:cubicBezTo>
                <a:cubicBezTo>
                  <a:pt x="4674" y="11570"/>
                  <a:pt x="4369" y="11673"/>
                  <a:pt x="4063" y="11772"/>
                </a:cubicBezTo>
                <a:cubicBezTo>
                  <a:pt x="3660" y="11917"/>
                  <a:pt x="3244" y="11971"/>
                  <a:pt x="2824" y="11971"/>
                </a:cubicBezTo>
                <a:cubicBezTo>
                  <a:pt x="2080" y="11971"/>
                  <a:pt x="1325" y="11802"/>
                  <a:pt x="611" y="11673"/>
                </a:cubicBezTo>
                <a:lnTo>
                  <a:pt x="611" y="11673"/>
                </a:lnTo>
                <a:cubicBezTo>
                  <a:pt x="1579" y="12068"/>
                  <a:pt x="2662" y="12311"/>
                  <a:pt x="3735" y="12311"/>
                </a:cubicBezTo>
                <a:cubicBezTo>
                  <a:pt x="5139" y="12311"/>
                  <a:pt x="6527" y="11894"/>
                  <a:pt x="7619" y="10856"/>
                </a:cubicBezTo>
                <a:lnTo>
                  <a:pt x="7619" y="10856"/>
                </a:lnTo>
                <a:cubicBezTo>
                  <a:pt x="7417" y="13092"/>
                  <a:pt x="5284" y="14510"/>
                  <a:pt x="3251" y="15022"/>
                </a:cubicBezTo>
                <a:cubicBezTo>
                  <a:pt x="5787" y="14820"/>
                  <a:pt x="8122" y="13294"/>
                  <a:pt x="9038" y="10856"/>
                </a:cubicBezTo>
                <a:lnTo>
                  <a:pt x="9038" y="10856"/>
                </a:lnTo>
                <a:cubicBezTo>
                  <a:pt x="9747" y="12889"/>
                  <a:pt x="8836" y="15121"/>
                  <a:pt x="7309" y="16544"/>
                </a:cubicBezTo>
                <a:cubicBezTo>
                  <a:pt x="7812" y="16140"/>
                  <a:pt x="8422" y="15830"/>
                  <a:pt x="8827" y="15224"/>
                </a:cubicBezTo>
                <a:cubicBezTo>
                  <a:pt x="9029" y="14820"/>
                  <a:pt x="9231" y="14510"/>
                  <a:pt x="9540" y="14106"/>
                </a:cubicBezTo>
                <a:cubicBezTo>
                  <a:pt x="9742" y="13702"/>
                  <a:pt x="9846" y="13392"/>
                  <a:pt x="10048" y="12988"/>
                </a:cubicBezTo>
                <a:cubicBezTo>
                  <a:pt x="10348" y="12077"/>
                  <a:pt x="10348" y="11058"/>
                  <a:pt x="10146" y="10146"/>
                </a:cubicBezTo>
                <a:lnTo>
                  <a:pt x="10146" y="10146"/>
                </a:lnTo>
                <a:cubicBezTo>
                  <a:pt x="11978" y="11462"/>
                  <a:pt x="12077" y="13900"/>
                  <a:pt x="11565" y="15929"/>
                </a:cubicBezTo>
                <a:cubicBezTo>
                  <a:pt x="12584" y="13698"/>
                  <a:pt x="12481" y="10851"/>
                  <a:pt x="10856" y="8925"/>
                </a:cubicBezTo>
                <a:lnTo>
                  <a:pt x="10856" y="8925"/>
                </a:lnTo>
                <a:cubicBezTo>
                  <a:pt x="12988" y="9231"/>
                  <a:pt x="14609" y="11260"/>
                  <a:pt x="14919" y="13294"/>
                </a:cubicBezTo>
                <a:cubicBezTo>
                  <a:pt x="14824" y="10757"/>
                  <a:pt x="13195" y="8422"/>
                  <a:pt x="10761" y="7507"/>
                </a:cubicBezTo>
                <a:cubicBezTo>
                  <a:pt x="11281" y="7309"/>
                  <a:pt x="11801" y="7219"/>
                  <a:pt x="12312" y="7219"/>
                </a:cubicBezTo>
                <a:cubicBezTo>
                  <a:pt x="13897" y="7219"/>
                  <a:pt x="15396" y="8081"/>
                  <a:pt x="16544" y="9235"/>
                </a:cubicBezTo>
                <a:cubicBezTo>
                  <a:pt x="15257" y="7597"/>
                  <a:pt x="13304" y="6254"/>
                  <a:pt x="11193" y="6254"/>
                </a:cubicBezTo>
                <a:cubicBezTo>
                  <a:pt x="10815" y="6254"/>
                  <a:pt x="10432" y="6297"/>
                  <a:pt x="10048" y="6389"/>
                </a:cubicBezTo>
                <a:cubicBezTo>
                  <a:pt x="10942" y="5151"/>
                  <a:pt x="12395" y="4704"/>
                  <a:pt x="13870" y="4704"/>
                </a:cubicBezTo>
                <a:cubicBezTo>
                  <a:pt x="14572" y="4704"/>
                  <a:pt x="15279" y="4805"/>
                  <a:pt x="15933" y="4970"/>
                </a:cubicBezTo>
                <a:cubicBezTo>
                  <a:pt x="14905" y="4567"/>
                  <a:pt x="13777" y="4322"/>
                  <a:pt x="12673" y="4322"/>
                </a:cubicBezTo>
                <a:cubicBezTo>
                  <a:pt x="11271" y="4322"/>
                  <a:pt x="9906" y="4717"/>
                  <a:pt x="8831" y="5684"/>
                </a:cubicBezTo>
                <a:cubicBezTo>
                  <a:pt x="9132" y="3551"/>
                  <a:pt x="11166" y="2133"/>
                  <a:pt x="13195" y="1621"/>
                </a:cubicBezTo>
                <a:lnTo>
                  <a:pt x="13195" y="1621"/>
                </a:lnTo>
                <a:cubicBezTo>
                  <a:pt x="10761" y="1823"/>
                  <a:pt x="8225" y="3349"/>
                  <a:pt x="7511" y="5783"/>
                </a:cubicBezTo>
                <a:cubicBezTo>
                  <a:pt x="6595" y="3753"/>
                  <a:pt x="7610" y="1316"/>
                  <a:pt x="9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7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_2">
    <p:bg>
      <p:bgPr>
        <a:solidFill>
          <a:schemeClr val="lt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8"/>
          <p:cNvSpPr txBox="1"/>
          <p:nvPr>
            <p:ph idx="1" type="subTitle"/>
          </p:nvPr>
        </p:nvSpPr>
        <p:spPr>
          <a:xfrm>
            <a:off x="5762964" y="4063400"/>
            <a:ext cx="1957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Google Shape;482;p28"/>
          <p:cNvSpPr txBox="1"/>
          <p:nvPr>
            <p:ph idx="2" type="subTitle"/>
          </p:nvPr>
        </p:nvSpPr>
        <p:spPr>
          <a:xfrm>
            <a:off x="2433338" y="4063400"/>
            <a:ext cx="1957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28"/>
          <p:cNvSpPr txBox="1"/>
          <p:nvPr>
            <p:ph idx="3" type="subTitle"/>
          </p:nvPr>
        </p:nvSpPr>
        <p:spPr>
          <a:xfrm>
            <a:off x="5762964" y="1718375"/>
            <a:ext cx="1957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28"/>
          <p:cNvSpPr txBox="1"/>
          <p:nvPr>
            <p:ph idx="4" type="subTitle"/>
          </p:nvPr>
        </p:nvSpPr>
        <p:spPr>
          <a:xfrm>
            <a:off x="5762963" y="1332900"/>
            <a:ext cx="1957800" cy="4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28"/>
          <p:cNvSpPr txBox="1"/>
          <p:nvPr>
            <p:ph idx="5" type="subTitle"/>
          </p:nvPr>
        </p:nvSpPr>
        <p:spPr>
          <a:xfrm>
            <a:off x="2433338" y="1718375"/>
            <a:ext cx="1957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28"/>
          <p:cNvSpPr txBox="1"/>
          <p:nvPr>
            <p:ph idx="6" type="subTitle"/>
          </p:nvPr>
        </p:nvSpPr>
        <p:spPr>
          <a:xfrm>
            <a:off x="2433338" y="1332900"/>
            <a:ext cx="1957800" cy="4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28"/>
          <p:cNvSpPr txBox="1"/>
          <p:nvPr>
            <p:ph idx="7" type="subTitle"/>
          </p:nvPr>
        </p:nvSpPr>
        <p:spPr>
          <a:xfrm>
            <a:off x="5762964" y="2887063"/>
            <a:ext cx="1957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28"/>
          <p:cNvSpPr txBox="1"/>
          <p:nvPr>
            <p:ph idx="8" type="subTitle"/>
          </p:nvPr>
        </p:nvSpPr>
        <p:spPr>
          <a:xfrm>
            <a:off x="5762963" y="2506695"/>
            <a:ext cx="1957800" cy="4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28"/>
          <p:cNvSpPr txBox="1"/>
          <p:nvPr>
            <p:ph idx="9" type="subTitle"/>
          </p:nvPr>
        </p:nvSpPr>
        <p:spPr>
          <a:xfrm>
            <a:off x="2433338" y="2887063"/>
            <a:ext cx="1957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28"/>
          <p:cNvSpPr txBox="1"/>
          <p:nvPr>
            <p:ph idx="13" type="subTitle"/>
          </p:nvPr>
        </p:nvSpPr>
        <p:spPr>
          <a:xfrm>
            <a:off x="2433338" y="2506677"/>
            <a:ext cx="1957800" cy="4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Google Shape;491;p28"/>
          <p:cNvSpPr txBox="1"/>
          <p:nvPr>
            <p:ph idx="14" type="subTitle"/>
          </p:nvPr>
        </p:nvSpPr>
        <p:spPr>
          <a:xfrm>
            <a:off x="5762963" y="3675350"/>
            <a:ext cx="1957800" cy="4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28"/>
          <p:cNvSpPr txBox="1"/>
          <p:nvPr>
            <p:ph idx="15" type="subTitle"/>
          </p:nvPr>
        </p:nvSpPr>
        <p:spPr>
          <a:xfrm>
            <a:off x="2433338" y="3675350"/>
            <a:ext cx="1957800" cy="4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28"/>
          <p:cNvSpPr/>
          <p:nvPr/>
        </p:nvSpPr>
        <p:spPr>
          <a:xfrm flipH="1" rot="-6698382">
            <a:off x="-1214543" y="3617346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8"/>
          <p:cNvSpPr/>
          <p:nvPr/>
        </p:nvSpPr>
        <p:spPr>
          <a:xfrm rot="-2051310">
            <a:off x="7818263" y="-220259"/>
            <a:ext cx="1623049" cy="1622838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8"/>
          <p:cNvSpPr/>
          <p:nvPr/>
        </p:nvSpPr>
        <p:spPr>
          <a:xfrm>
            <a:off x="110200" y="145250"/>
            <a:ext cx="681265" cy="681311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8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29"/>
          <p:cNvGrpSpPr/>
          <p:nvPr/>
        </p:nvGrpSpPr>
        <p:grpSpPr>
          <a:xfrm>
            <a:off x="113197" y="86172"/>
            <a:ext cx="744152" cy="1066676"/>
            <a:chOff x="178575" y="4323025"/>
            <a:chExt cx="602114" cy="681277"/>
          </a:xfrm>
        </p:grpSpPr>
        <p:sp>
          <p:nvSpPr>
            <p:cNvPr id="500" name="Google Shape;500;p29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3" name="Google Shape;503;p29"/>
          <p:cNvSpPr/>
          <p:nvPr/>
        </p:nvSpPr>
        <p:spPr>
          <a:xfrm flipH="1" rot="7025726">
            <a:off x="7351332" y="3098371"/>
            <a:ext cx="3629482" cy="1361653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9"/>
          <p:cNvSpPr/>
          <p:nvPr/>
        </p:nvSpPr>
        <p:spPr>
          <a:xfrm rot="5400000">
            <a:off x="7918095" y="352967"/>
            <a:ext cx="1223199" cy="899015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9"/>
          <p:cNvSpPr txBox="1"/>
          <p:nvPr>
            <p:ph hasCustomPrompt="1" type="title"/>
          </p:nvPr>
        </p:nvSpPr>
        <p:spPr>
          <a:xfrm>
            <a:off x="4712575" y="654225"/>
            <a:ext cx="37158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" name="Google Shape;506;p29"/>
          <p:cNvSpPr txBox="1"/>
          <p:nvPr>
            <p:ph idx="1" type="subTitle"/>
          </p:nvPr>
        </p:nvSpPr>
        <p:spPr>
          <a:xfrm>
            <a:off x="4712575" y="1414075"/>
            <a:ext cx="37158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7" name="Google Shape;507;p29"/>
          <p:cNvSpPr txBox="1"/>
          <p:nvPr>
            <p:ph hasCustomPrompt="1" idx="2" type="title"/>
          </p:nvPr>
        </p:nvSpPr>
        <p:spPr>
          <a:xfrm>
            <a:off x="4712575" y="2038750"/>
            <a:ext cx="37158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8" name="Google Shape;508;p29"/>
          <p:cNvSpPr txBox="1"/>
          <p:nvPr>
            <p:ph idx="3" type="subTitle"/>
          </p:nvPr>
        </p:nvSpPr>
        <p:spPr>
          <a:xfrm>
            <a:off x="4712575" y="2797801"/>
            <a:ext cx="37158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9" name="Google Shape;509;p29"/>
          <p:cNvSpPr txBox="1"/>
          <p:nvPr>
            <p:ph hasCustomPrompt="1" idx="4" type="title"/>
          </p:nvPr>
        </p:nvSpPr>
        <p:spPr>
          <a:xfrm>
            <a:off x="4712575" y="3420262"/>
            <a:ext cx="37158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0" name="Google Shape;510;p29"/>
          <p:cNvSpPr txBox="1"/>
          <p:nvPr>
            <p:ph idx="5" type="subTitle"/>
          </p:nvPr>
        </p:nvSpPr>
        <p:spPr>
          <a:xfrm>
            <a:off x="4712575" y="4181500"/>
            <a:ext cx="37158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1" name="Google Shape;511;p29"/>
          <p:cNvSpPr/>
          <p:nvPr>
            <p:ph idx="6" type="pic"/>
          </p:nvPr>
        </p:nvSpPr>
        <p:spPr>
          <a:xfrm>
            <a:off x="787574" y="573025"/>
            <a:ext cx="3021600" cy="3728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_1">
    <p:bg>
      <p:bgPr>
        <a:solidFill>
          <a:schemeClr val="lt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0"/>
          <p:cNvSpPr txBox="1"/>
          <p:nvPr>
            <p:ph hasCustomPrompt="1" type="title"/>
          </p:nvPr>
        </p:nvSpPr>
        <p:spPr>
          <a:xfrm>
            <a:off x="6057925" y="1795416"/>
            <a:ext cx="2301000" cy="7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30"/>
          <p:cNvSpPr txBox="1"/>
          <p:nvPr>
            <p:ph idx="1" type="subTitle"/>
          </p:nvPr>
        </p:nvSpPr>
        <p:spPr>
          <a:xfrm>
            <a:off x="6057925" y="3298675"/>
            <a:ext cx="23010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6" name="Google Shape;516;p30"/>
          <p:cNvSpPr txBox="1"/>
          <p:nvPr>
            <p:ph hasCustomPrompt="1" idx="2" type="title"/>
          </p:nvPr>
        </p:nvSpPr>
        <p:spPr>
          <a:xfrm>
            <a:off x="785075" y="1795416"/>
            <a:ext cx="2322900" cy="7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17" name="Google Shape;517;p30"/>
          <p:cNvSpPr txBox="1"/>
          <p:nvPr>
            <p:ph idx="3" type="subTitle"/>
          </p:nvPr>
        </p:nvSpPr>
        <p:spPr>
          <a:xfrm>
            <a:off x="785075" y="3298675"/>
            <a:ext cx="23229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30"/>
          <p:cNvSpPr txBox="1"/>
          <p:nvPr>
            <p:ph hasCustomPrompt="1" idx="4" type="title"/>
          </p:nvPr>
        </p:nvSpPr>
        <p:spPr>
          <a:xfrm>
            <a:off x="3432450" y="1795400"/>
            <a:ext cx="2301000" cy="7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19" name="Google Shape;519;p30"/>
          <p:cNvSpPr txBox="1"/>
          <p:nvPr>
            <p:ph idx="5" type="subTitle"/>
          </p:nvPr>
        </p:nvSpPr>
        <p:spPr>
          <a:xfrm>
            <a:off x="3432450" y="3295261"/>
            <a:ext cx="23010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30"/>
          <p:cNvSpPr/>
          <p:nvPr/>
        </p:nvSpPr>
        <p:spPr>
          <a:xfrm rot="1355579">
            <a:off x="6518252" y="-261689"/>
            <a:ext cx="3629443" cy="1361638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0"/>
          <p:cNvSpPr/>
          <p:nvPr/>
        </p:nvSpPr>
        <p:spPr>
          <a:xfrm>
            <a:off x="269296" y="267525"/>
            <a:ext cx="312572" cy="534942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0"/>
          <p:cNvSpPr/>
          <p:nvPr/>
        </p:nvSpPr>
        <p:spPr>
          <a:xfrm flipH="1" rot="3300833">
            <a:off x="8181255" y="4180929"/>
            <a:ext cx="855433" cy="855134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30"/>
          <p:cNvGrpSpPr/>
          <p:nvPr/>
        </p:nvGrpSpPr>
        <p:grpSpPr>
          <a:xfrm>
            <a:off x="288400" y="4483592"/>
            <a:ext cx="4074694" cy="490370"/>
            <a:chOff x="5276675" y="4504305"/>
            <a:chExt cx="4074694" cy="490370"/>
          </a:xfrm>
        </p:grpSpPr>
        <p:grpSp>
          <p:nvGrpSpPr>
            <p:cNvPr id="524" name="Google Shape;524;p30"/>
            <p:cNvGrpSpPr/>
            <p:nvPr/>
          </p:nvGrpSpPr>
          <p:grpSpPr>
            <a:xfrm>
              <a:off x="6295350" y="4504305"/>
              <a:ext cx="1018669" cy="490370"/>
              <a:chOff x="3571425" y="1682400"/>
              <a:chExt cx="903075" cy="434725"/>
            </a:xfrm>
          </p:grpSpPr>
          <p:sp>
            <p:nvSpPr>
              <p:cNvPr id="525" name="Google Shape;525;p30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0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>
              <a:off x="5276675" y="4504305"/>
              <a:ext cx="1018669" cy="490370"/>
              <a:chOff x="3571425" y="1682400"/>
              <a:chExt cx="903075" cy="434725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0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2" name="Google Shape;532;p30"/>
            <p:cNvGrpSpPr/>
            <p:nvPr/>
          </p:nvGrpSpPr>
          <p:grpSpPr>
            <a:xfrm>
              <a:off x="8332700" y="4504305"/>
              <a:ext cx="1018669" cy="490370"/>
              <a:chOff x="3571425" y="1682400"/>
              <a:chExt cx="903075" cy="434725"/>
            </a:xfrm>
          </p:grpSpPr>
          <p:sp>
            <p:nvSpPr>
              <p:cNvPr id="533" name="Google Shape;533;p30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0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0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6" name="Google Shape;536;p30"/>
            <p:cNvGrpSpPr/>
            <p:nvPr/>
          </p:nvGrpSpPr>
          <p:grpSpPr>
            <a:xfrm>
              <a:off x="7314025" y="4504305"/>
              <a:ext cx="1018669" cy="490370"/>
              <a:chOff x="3571425" y="1682400"/>
              <a:chExt cx="903075" cy="434725"/>
            </a:xfrm>
          </p:grpSpPr>
          <p:sp>
            <p:nvSpPr>
              <p:cNvPr id="537" name="Google Shape;537;p30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0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0" name="Google Shape;540;p30"/>
          <p:cNvSpPr txBox="1"/>
          <p:nvPr>
            <p:ph idx="6"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4"/>
          <p:cNvGrpSpPr/>
          <p:nvPr/>
        </p:nvGrpSpPr>
        <p:grpSpPr>
          <a:xfrm>
            <a:off x="8173499" y="180937"/>
            <a:ext cx="745148" cy="744987"/>
            <a:chOff x="6218671" y="2906150"/>
            <a:chExt cx="1090833" cy="1090597"/>
          </a:xfrm>
        </p:grpSpPr>
        <p:sp>
          <p:nvSpPr>
            <p:cNvPr id="55" name="Google Shape;55;p4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264975" y="289817"/>
            <a:ext cx="4074694" cy="490370"/>
            <a:chOff x="5276675" y="4504305"/>
            <a:chExt cx="4074694" cy="490370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6295350" y="4504305"/>
              <a:ext cx="1018669" cy="490370"/>
              <a:chOff x="3571425" y="1682400"/>
              <a:chExt cx="903075" cy="434725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4"/>
            <p:cNvGrpSpPr/>
            <p:nvPr/>
          </p:nvGrpSpPr>
          <p:grpSpPr>
            <a:xfrm>
              <a:off x="5276675" y="4504305"/>
              <a:ext cx="1018669" cy="490370"/>
              <a:chOff x="3571425" y="1682400"/>
              <a:chExt cx="903075" cy="434725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4"/>
            <p:cNvGrpSpPr/>
            <p:nvPr/>
          </p:nvGrpSpPr>
          <p:grpSpPr>
            <a:xfrm>
              <a:off x="8332700" y="4504305"/>
              <a:ext cx="1018669" cy="490370"/>
              <a:chOff x="3571425" y="1682400"/>
              <a:chExt cx="903075" cy="434725"/>
            </a:xfrm>
          </p:grpSpPr>
          <p:sp>
            <p:nvSpPr>
              <p:cNvPr id="67" name="Google Shape;67;p4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>
              <a:off x="7314025" y="4504305"/>
              <a:ext cx="1018669" cy="490370"/>
              <a:chOff x="3571425" y="1682400"/>
              <a:chExt cx="903075" cy="434725"/>
            </a:xfrm>
          </p:grpSpPr>
          <p:sp>
            <p:nvSpPr>
              <p:cNvPr id="71" name="Google Shape;71;p4"/>
              <p:cNvSpPr/>
              <p:nvPr/>
            </p:nvSpPr>
            <p:spPr>
              <a:xfrm>
                <a:off x="4039900" y="1682400"/>
                <a:ext cx="434600" cy="434725"/>
              </a:xfrm>
              <a:custGeom>
                <a:rect b="b" l="l" r="r" t="t"/>
                <a:pathLst>
                  <a:path extrusionOk="0" h="17389" w="17384">
                    <a:moveTo>
                      <a:pt x="8687" y="1689"/>
                    </a:moveTo>
                    <a:cubicBezTo>
                      <a:pt x="8831" y="2475"/>
                      <a:pt x="9101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1" y="8491"/>
                      <a:pt x="15274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1" y="13900"/>
                      <a:pt x="8827" y="14906"/>
                      <a:pt x="8687" y="15696"/>
                    </a:cubicBezTo>
                    <a:cubicBezTo>
                      <a:pt x="8539" y="14910"/>
                      <a:pt x="8270" y="13900"/>
                      <a:pt x="7767" y="12886"/>
                    </a:cubicBezTo>
                    <a:cubicBezTo>
                      <a:pt x="7130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097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0" y="3485"/>
                      <a:pt x="8548" y="2484"/>
                      <a:pt x="8687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0" y="8603"/>
                      <a:pt x="0" y="8693"/>
                    </a:cubicBezTo>
                    <a:cubicBezTo>
                      <a:pt x="0" y="8782"/>
                      <a:pt x="72" y="8859"/>
                      <a:pt x="162" y="8859"/>
                    </a:cubicBezTo>
                    <a:cubicBezTo>
                      <a:pt x="3628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09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4" y="8782"/>
                      <a:pt x="17384" y="8693"/>
                    </a:cubicBezTo>
                    <a:cubicBezTo>
                      <a:pt x="17384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09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4190625" y="1833375"/>
                <a:ext cx="132800" cy="132800"/>
              </a:xfrm>
              <a:custGeom>
                <a:rect b="b" l="l" r="r" t="t"/>
                <a:pathLst>
                  <a:path extrusionOk="0" h="5312" w="5312">
                    <a:moveTo>
                      <a:pt x="2658" y="0"/>
                    </a:moveTo>
                    <a:cubicBezTo>
                      <a:pt x="2658" y="0"/>
                      <a:pt x="2658" y="2654"/>
                      <a:pt x="1" y="2654"/>
                    </a:cubicBezTo>
                    <a:cubicBezTo>
                      <a:pt x="2658" y="2654"/>
                      <a:pt x="2658" y="5311"/>
                      <a:pt x="2658" y="5311"/>
                    </a:cubicBezTo>
                    <a:cubicBezTo>
                      <a:pt x="2658" y="5311"/>
                      <a:pt x="2658" y="2654"/>
                      <a:pt x="5312" y="2654"/>
                    </a:cubicBezTo>
                    <a:cubicBezTo>
                      <a:pt x="2658" y="2654"/>
                      <a:pt x="2658" y="0"/>
                      <a:pt x="2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3571425" y="1682400"/>
                <a:ext cx="434725" cy="434725"/>
              </a:xfrm>
              <a:custGeom>
                <a:rect b="b" l="l" r="r" t="t"/>
                <a:pathLst>
                  <a:path extrusionOk="0" h="17389" w="17389">
                    <a:moveTo>
                      <a:pt x="8688" y="1689"/>
                    </a:moveTo>
                    <a:cubicBezTo>
                      <a:pt x="8836" y="2475"/>
                      <a:pt x="9105" y="3485"/>
                      <a:pt x="9608" y="4504"/>
                    </a:cubicBezTo>
                    <a:cubicBezTo>
                      <a:pt x="10241" y="5765"/>
                      <a:pt x="11112" y="6776"/>
                      <a:pt x="12194" y="7498"/>
                    </a:cubicBezTo>
                    <a:cubicBezTo>
                      <a:pt x="13083" y="8086"/>
                      <a:pt x="14115" y="8491"/>
                      <a:pt x="15278" y="8693"/>
                    </a:cubicBezTo>
                    <a:cubicBezTo>
                      <a:pt x="14115" y="8904"/>
                      <a:pt x="13087" y="9299"/>
                      <a:pt x="12194" y="9891"/>
                    </a:cubicBezTo>
                    <a:cubicBezTo>
                      <a:pt x="11112" y="10614"/>
                      <a:pt x="10236" y="11624"/>
                      <a:pt x="9608" y="12886"/>
                    </a:cubicBezTo>
                    <a:cubicBezTo>
                      <a:pt x="9105" y="13900"/>
                      <a:pt x="8827" y="14906"/>
                      <a:pt x="8688" y="15696"/>
                    </a:cubicBezTo>
                    <a:cubicBezTo>
                      <a:pt x="8544" y="14910"/>
                      <a:pt x="8275" y="13900"/>
                      <a:pt x="7767" y="12886"/>
                    </a:cubicBezTo>
                    <a:cubicBezTo>
                      <a:pt x="7134" y="11624"/>
                      <a:pt x="6263" y="10614"/>
                      <a:pt x="5181" y="9891"/>
                    </a:cubicBezTo>
                    <a:cubicBezTo>
                      <a:pt x="4292" y="9299"/>
                      <a:pt x="3260" y="8895"/>
                      <a:pt x="2102" y="8693"/>
                    </a:cubicBezTo>
                    <a:cubicBezTo>
                      <a:pt x="3260" y="8486"/>
                      <a:pt x="4292" y="8086"/>
                      <a:pt x="5181" y="7498"/>
                    </a:cubicBezTo>
                    <a:cubicBezTo>
                      <a:pt x="6263" y="6776"/>
                      <a:pt x="7139" y="5765"/>
                      <a:pt x="7767" y="4504"/>
                    </a:cubicBezTo>
                    <a:cubicBezTo>
                      <a:pt x="8275" y="3485"/>
                      <a:pt x="8548" y="2484"/>
                      <a:pt x="8688" y="1689"/>
                    </a:cubicBezTo>
                    <a:close/>
                    <a:moveTo>
                      <a:pt x="8692" y="1"/>
                    </a:moveTo>
                    <a:cubicBezTo>
                      <a:pt x="8602" y="1"/>
                      <a:pt x="8530" y="73"/>
                      <a:pt x="8530" y="163"/>
                    </a:cubicBezTo>
                    <a:cubicBezTo>
                      <a:pt x="8530" y="185"/>
                      <a:pt x="8517" y="2291"/>
                      <a:pt x="7475" y="4369"/>
                    </a:cubicBezTo>
                    <a:cubicBezTo>
                      <a:pt x="6088" y="7135"/>
                      <a:pt x="3623" y="8531"/>
                      <a:pt x="162" y="8531"/>
                    </a:cubicBezTo>
                    <a:cubicBezTo>
                      <a:pt x="72" y="8531"/>
                      <a:pt x="1" y="8603"/>
                      <a:pt x="1" y="8693"/>
                    </a:cubicBezTo>
                    <a:cubicBezTo>
                      <a:pt x="1" y="8782"/>
                      <a:pt x="72" y="8859"/>
                      <a:pt x="162" y="8859"/>
                    </a:cubicBezTo>
                    <a:cubicBezTo>
                      <a:pt x="3632" y="8859"/>
                      <a:pt x="6088" y="10259"/>
                      <a:pt x="7475" y="13020"/>
                    </a:cubicBezTo>
                    <a:cubicBezTo>
                      <a:pt x="8512" y="15099"/>
                      <a:pt x="8530" y="17200"/>
                      <a:pt x="8530" y="17223"/>
                    </a:cubicBezTo>
                    <a:cubicBezTo>
                      <a:pt x="8530" y="17312"/>
                      <a:pt x="8602" y="17389"/>
                      <a:pt x="8692" y="17389"/>
                    </a:cubicBezTo>
                    <a:cubicBezTo>
                      <a:pt x="8782" y="17389"/>
                      <a:pt x="8854" y="17312"/>
                      <a:pt x="8854" y="17223"/>
                    </a:cubicBezTo>
                    <a:cubicBezTo>
                      <a:pt x="8854" y="17200"/>
                      <a:pt x="8867" y="15099"/>
                      <a:pt x="9913" y="13020"/>
                    </a:cubicBezTo>
                    <a:cubicBezTo>
                      <a:pt x="11296" y="10255"/>
                      <a:pt x="13761" y="8859"/>
                      <a:pt x="17222" y="8859"/>
                    </a:cubicBezTo>
                    <a:cubicBezTo>
                      <a:pt x="17312" y="8859"/>
                      <a:pt x="17388" y="8782"/>
                      <a:pt x="17388" y="8693"/>
                    </a:cubicBezTo>
                    <a:cubicBezTo>
                      <a:pt x="17388" y="8603"/>
                      <a:pt x="17312" y="8531"/>
                      <a:pt x="17222" y="8531"/>
                    </a:cubicBezTo>
                    <a:cubicBezTo>
                      <a:pt x="13756" y="8531"/>
                      <a:pt x="11296" y="7130"/>
                      <a:pt x="9913" y="4369"/>
                    </a:cubicBezTo>
                    <a:cubicBezTo>
                      <a:pt x="8872" y="2291"/>
                      <a:pt x="8854" y="185"/>
                      <a:pt x="8854" y="163"/>
                    </a:cubicBezTo>
                    <a:cubicBezTo>
                      <a:pt x="8854" y="73"/>
                      <a:pt x="8782" y="1"/>
                      <a:pt x="8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" name="Google Shape;74;p4"/>
          <p:cNvSpPr/>
          <p:nvPr/>
        </p:nvSpPr>
        <p:spPr>
          <a:xfrm>
            <a:off x="201575" y="4141600"/>
            <a:ext cx="883046" cy="883092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>
            <p:ph idx="2" type="pic"/>
          </p:nvPr>
        </p:nvSpPr>
        <p:spPr>
          <a:xfrm>
            <a:off x="4826302" y="613881"/>
            <a:ext cx="3263700" cy="3641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"/>
          <p:cNvSpPr txBox="1"/>
          <p:nvPr>
            <p:ph type="title"/>
          </p:nvPr>
        </p:nvSpPr>
        <p:spPr>
          <a:xfrm>
            <a:off x="860500" y="1216600"/>
            <a:ext cx="3155100" cy="182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" name="Google Shape;77;p4"/>
          <p:cNvSpPr txBox="1"/>
          <p:nvPr>
            <p:ph idx="1" type="subTitle"/>
          </p:nvPr>
        </p:nvSpPr>
        <p:spPr>
          <a:xfrm>
            <a:off x="860500" y="3065200"/>
            <a:ext cx="3155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1"/>
          <p:cNvSpPr txBox="1"/>
          <p:nvPr>
            <p:ph idx="1" type="subTitle"/>
          </p:nvPr>
        </p:nvSpPr>
        <p:spPr>
          <a:xfrm>
            <a:off x="4975886" y="1466775"/>
            <a:ext cx="3474000" cy="11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4" name="Google Shape;544;p31"/>
          <p:cNvSpPr txBox="1"/>
          <p:nvPr/>
        </p:nvSpPr>
        <p:spPr>
          <a:xfrm>
            <a:off x="4975886" y="3421275"/>
            <a:ext cx="34740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CRÉDITOS: Esta plantilla para presentaciones es una creación de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e incluye iconos de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infografías e imágenes de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5" name="Google Shape;545;p31"/>
          <p:cNvSpPr txBox="1"/>
          <p:nvPr>
            <p:ph type="ctrTitle"/>
          </p:nvPr>
        </p:nvSpPr>
        <p:spPr>
          <a:xfrm>
            <a:off x="4975886" y="631050"/>
            <a:ext cx="3474000" cy="10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31"/>
          <p:cNvSpPr/>
          <p:nvPr/>
        </p:nvSpPr>
        <p:spPr>
          <a:xfrm rot="1355579">
            <a:off x="6518252" y="-261689"/>
            <a:ext cx="3629443" cy="1361638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1"/>
          <p:cNvSpPr/>
          <p:nvPr/>
        </p:nvSpPr>
        <p:spPr>
          <a:xfrm>
            <a:off x="269296" y="267525"/>
            <a:ext cx="312572" cy="534942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1"/>
          <p:cNvSpPr/>
          <p:nvPr>
            <p:ph idx="2" type="pic"/>
          </p:nvPr>
        </p:nvSpPr>
        <p:spPr>
          <a:xfrm>
            <a:off x="823313" y="583525"/>
            <a:ext cx="3341700" cy="3728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31"/>
          <p:cNvSpPr/>
          <p:nvPr/>
        </p:nvSpPr>
        <p:spPr>
          <a:xfrm flipH="1" rot="3300833">
            <a:off x="8181255" y="4180929"/>
            <a:ext cx="855433" cy="855134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 rot="-4101618">
            <a:off x="-1195818" y="167500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2"/>
          <p:cNvSpPr/>
          <p:nvPr/>
        </p:nvSpPr>
        <p:spPr>
          <a:xfrm flipH="1" rot="-8748690">
            <a:off x="7860388" y="3681533"/>
            <a:ext cx="1623049" cy="1622838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2"/>
          <p:cNvSpPr/>
          <p:nvPr/>
        </p:nvSpPr>
        <p:spPr>
          <a:xfrm flipH="1" rot="10800000">
            <a:off x="-381375" y="3865950"/>
            <a:ext cx="1573436" cy="1573622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2"/>
          <p:cNvSpPr/>
          <p:nvPr/>
        </p:nvSpPr>
        <p:spPr>
          <a:xfrm flipH="1" rot="3668943">
            <a:off x="6540102" y="28863"/>
            <a:ext cx="3629781" cy="136176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2"/>
          <p:cNvSpPr/>
          <p:nvPr/>
        </p:nvSpPr>
        <p:spPr>
          <a:xfrm flipH="1" rot="10800000">
            <a:off x="8504755" y="2479128"/>
            <a:ext cx="334330" cy="387990"/>
          </a:xfrm>
          <a:custGeom>
            <a:rect b="b" l="l" r="r" t="t"/>
            <a:pathLst>
              <a:path extrusionOk="0" h="8531" w="8531">
                <a:moveTo>
                  <a:pt x="0" y="4265"/>
                </a:moveTo>
                <a:cubicBezTo>
                  <a:pt x="2" y="4265"/>
                  <a:pt x="5" y="4265"/>
                  <a:pt x="7" y="4265"/>
                </a:cubicBezTo>
                <a:cubicBezTo>
                  <a:pt x="7" y="4265"/>
                  <a:pt x="7" y="4265"/>
                  <a:pt x="7" y="4265"/>
                </a:cubicBezTo>
                <a:lnTo>
                  <a:pt x="7" y="4265"/>
                </a:lnTo>
                <a:cubicBezTo>
                  <a:pt x="5" y="4265"/>
                  <a:pt x="2" y="4265"/>
                  <a:pt x="0" y="4265"/>
                </a:cubicBezTo>
                <a:close/>
                <a:moveTo>
                  <a:pt x="4265" y="0"/>
                </a:moveTo>
                <a:cubicBezTo>
                  <a:pt x="4265" y="0"/>
                  <a:pt x="4265" y="4265"/>
                  <a:pt x="7" y="4265"/>
                </a:cubicBezTo>
                <a:lnTo>
                  <a:pt x="7" y="4265"/>
                </a:lnTo>
                <a:cubicBezTo>
                  <a:pt x="4265" y="4270"/>
                  <a:pt x="4265" y="8530"/>
                  <a:pt x="4265" y="8530"/>
                </a:cubicBezTo>
                <a:cubicBezTo>
                  <a:pt x="4265" y="8530"/>
                  <a:pt x="4265" y="4265"/>
                  <a:pt x="8530" y="4265"/>
                </a:cubicBezTo>
                <a:cubicBezTo>
                  <a:pt x="4265" y="4265"/>
                  <a:pt x="4265" y="0"/>
                  <a:pt x="4265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2"/>
          <p:cNvSpPr/>
          <p:nvPr/>
        </p:nvSpPr>
        <p:spPr>
          <a:xfrm flipH="1" rot="10800000">
            <a:off x="1139139" y="381371"/>
            <a:ext cx="392409" cy="455346"/>
          </a:xfrm>
          <a:custGeom>
            <a:rect b="b" l="l" r="r" t="t"/>
            <a:pathLst>
              <a:path extrusionOk="0" h="10012" w="10013">
                <a:moveTo>
                  <a:pt x="5007" y="0"/>
                </a:moveTo>
                <a:cubicBezTo>
                  <a:pt x="5007" y="0"/>
                  <a:pt x="5007" y="5006"/>
                  <a:pt x="1" y="5006"/>
                </a:cubicBezTo>
                <a:cubicBezTo>
                  <a:pt x="5007" y="5006"/>
                  <a:pt x="5007" y="10012"/>
                  <a:pt x="5007" y="10012"/>
                </a:cubicBezTo>
                <a:cubicBezTo>
                  <a:pt x="5007" y="10012"/>
                  <a:pt x="5007" y="5006"/>
                  <a:pt x="10012" y="5006"/>
                </a:cubicBezTo>
                <a:cubicBezTo>
                  <a:pt x="5007" y="5006"/>
                  <a:pt x="5007" y="0"/>
                  <a:pt x="5007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2"/>
          <p:cNvSpPr/>
          <p:nvPr/>
        </p:nvSpPr>
        <p:spPr>
          <a:xfrm flipH="1" rot="10800000">
            <a:off x="7784697" y="149189"/>
            <a:ext cx="200065" cy="232175"/>
          </a:xfrm>
          <a:custGeom>
            <a:rect b="b" l="l" r="r" t="t"/>
            <a:pathLst>
              <a:path extrusionOk="0" h="5105" w="5105">
                <a:moveTo>
                  <a:pt x="2550" y="0"/>
                </a:moveTo>
                <a:cubicBezTo>
                  <a:pt x="2550" y="0"/>
                  <a:pt x="2550" y="2546"/>
                  <a:pt x="0" y="2555"/>
                </a:cubicBezTo>
                <a:cubicBezTo>
                  <a:pt x="2550" y="2555"/>
                  <a:pt x="2550" y="5105"/>
                  <a:pt x="2550" y="5105"/>
                </a:cubicBezTo>
                <a:cubicBezTo>
                  <a:pt x="2550" y="5105"/>
                  <a:pt x="2550" y="2555"/>
                  <a:pt x="5105" y="2555"/>
                </a:cubicBezTo>
                <a:cubicBezTo>
                  <a:pt x="2550" y="2555"/>
                  <a:pt x="2550" y="0"/>
                  <a:pt x="255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33"/>
          <p:cNvGrpSpPr/>
          <p:nvPr/>
        </p:nvGrpSpPr>
        <p:grpSpPr>
          <a:xfrm>
            <a:off x="149084" y="155945"/>
            <a:ext cx="902337" cy="902142"/>
            <a:chOff x="6218671" y="2906150"/>
            <a:chExt cx="1090833" cy="1090597"/>
          </a:xfrm>
        </p:grpSpPr>
        <p:sp>
          <p:nvSpPr>
            <p:cNvPr id="562" name="Google Shape;562;p33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3"/>
          <p:cNvGrpSpPr/>
          <p:nvPr/>
        </p:nvGrpSpPr>
        <p:grpSpPr>
          <a:xfrm>
            <a:off x="4870825" y="155955"/>
            <a:ext cx="4074694" cy="490370"/>
            <a:chOff x="4870825" y="155955"/>
            <a:chExt cx="4074694" cy="490370"/>
          </a:xfrm>
        </p:grpSpPr>
        <p:sp>
          <p:nvSpPr>
            <p:cNvPr id="565" name="Google Shape;565;p33"/>
            <p:cNvSpPr/>
            <p:nvPr/>
          </p:nvSpPr>
          <p:spPr>
            <a:xfrm>
              <a:off x="59012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48809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4087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4294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9215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74501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79418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84708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3" name="Google Shape;573;p33"/>
            <p:cNvGrpSpPr/>
            <p:nvPr/>
          </p:nvGrpSpPr>
          <p:grpSpPr>
            <a:xfrm>
              <a:off x="4870825" y="155955"/>
              <a:ext cx="4074694" cy="490370"/>
              <a:chOff x="5276675" y="4504305"/>
              <a:chExt cx="4074694" cy="490370"/>
            </a:xfrm>
          </p:grpSpPr>
          <p:grpSp>
            <p:nvGrpSpPr>
              <p:cNvPr id="574" name="Google Shape;574;p33"/>
              <p:cNvGrpSpPr/>
              <p:nvPr/>
            </p:nvGrpSpPr>
            <p:grpSpPr>
              <a:xfrm>
                <a:off x="6295350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575" name="Google Shape;575;p3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" name="Google Shape;576;p3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" name="Google Shape;577;p3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78" name="Google Shape;578;p33"/>
              <p:cNvGrpSpPr/>
              <p:nvPr/>
            </p:nvGrpSpPr>
            <p:grpSpPr>
              <a:xfrm>
                <a:off x="5276675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579" name="Google Shape;579;p3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" name="Google Shape;580;p3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" name="Google Shape;581;p3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82" name="Google Shape;582;p33"/>
              <p:cNvGrpSpPr/>
              <p:nvPr/>
            </p:nvGrpSpPr>
            <p:grpSpPr>
              <a:xfrm>
                <a:off x="8332700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583" name="Google Shape;583;p3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86" name="Google Shape;586;p33"/>
              <p:cNvGrpSpPr/>
              <p:nvPr/>
            </p:nvGrpSpPr>
            <p:grpSpPr>
              <a:xfrm>
                <a:off x="7314025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587" name="Google Shape;587;p33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3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3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90" name="Google Shape;590;p33"/>
          <p:cNvSpPr/>
          <p:nvPr/>
        </p:nvSpPr>
        <p:spPr>
          <a:xfrm>
            <a:off x="7946798" y="3925295"/>
            <a:ext cx="998720" cy="998720"/>
          </a:xfrm>
          <a:custGeom>
            <a:rect b="b" l="l" r="r" t="t"/>
            <a:pathLst>
              <a:path extrusionOk="0" h="16544" w="16544">
                <a:moveTo>
                  <a:pt x="9240" y="0"/>
                </a:moveTo>
                <a:lnTo>
                  <a:pt x="9240" y="0"/>
                </a:lnTo>
                <a:cubicBezTo>
                  <a:pt x="7206" y="1419"/>
                  <a:pt x="5787" y="3960"/>
                  <a:pt x="6294" y="6496"/>
                </a:cubicBezTo>
                <a:cubicBezTo>
                  <a:pt x="4669" y="5078"/>
                  <a:pt x="4059" y="2743"/>
                  <a:pt x="4975" y="710"/>
                </a:cubicBezTo>
                <a:lnTo>
                  <a:pt x="4975" y="710"/>
                </a:lnTo>
                <a:cubicBezTo>
                  <a:pt x="3857" y="2945"/>
                  <a:pt x="3857" y="5792"/>
                  <a:pt x="5688" y="7713"/>
                </a:cubicBezTo>
                <a:cubicBezTo>
                  <a:pt x="3556" y="7412"/>
                  <a:pt x="1931" y="5379"/>
                  <a:pt x="1522" y="3349"/>
                </a:cubicBezTo>
                <a:lnTo>
                  <a:pt x="1522" y="3349"/>
                </a:lnTo>
                <a:cubicBezTo>
                  <a:pt x="1724" y="5783"/>
                  <a:pt x="3251" y="8220"/>
                  <a:pt x="5688" y="9136"/>
                </a:cubicBezTo>
                <a:cubicBezTo>
                  <a:pt x="5206" y="9281"/>
                  <a:pt x="4707" y="9351"/>
                  <a:pt x="4209" y="9351"/>
                </a:cubicBezTo>
                <a:cubicBezTo>
                  <a:pt x="2605" y="9351"/>
                  <a:pt x="1007" y="8623"/>
                  <a:pt x="0" y="7305"/>
                </a:cubicBezTo>
                <a:lnTo>
                  <a:pt x="0" y="7305"/>
                </a:lnTo>
                <a:cubicBezTo>
                  <a:pt x="1138" y="9057"/>
                  <a:pt x="3179" y="10353"/>
                  <a:pt x="5348" y="10353"/>
                </a:cubicBezTo>
                <a:cubicBezTo>
                  <a:pt x="5695" y="10353"/>
                  <a:pt x="6047" y="10320"/>
                  <a:pt x="6398" y="10250"/>
                </a:cubicBezTo>
                <a:lnTo>
                  <a:pt x="6398" y="10250"/>
                </a:lnTo>
                <a:cubicBezTo>
                  <a:pt x="5994" y="10757"/>
                  <a:pt x="5486" y="11166"/>
                  <a:pt x="4979" y="11471"/>
                </a:cubicBezTo>
                <a:cubicBezTo>
                  <a:pt x="4674" y="11570"/>
                  <a:pt x="4369" y="11673"/>
                  <a:pt x="4063" y="11772"/>
                </a:cubicBezTo>
                <a:cubicBezTo>
                  <a:pt x="3660" y="11917"/>
                  <a:pt x="3244" y="11971"/>
                  <a:pt x="2824" y="11971"/>
                </a:cubicBezTo>
                <a:cubicBezTo>
                  <a:pt x="2080" y="11971"/>
                  <a:pt x="1325" y="11802"/>
                  <a:pt x="611" y="11673"/>
                </a:cubicBezTo>
                <a:lnTo>
                  <a:pt x="611" y="11673"/>
                </a:lnTo>
                <a:cubicBezTo>
                  <a:pt x="1579" y="12068"/>
                  <a:pt x="2662" y="12311"/>
                  <a:pt x="3735" y="12311"/>
                </a:cubicBezTo>
                <a:cubicBezTo>
                  <a:pt x="5139" y="12311"/>
                  <a:pt x="6527" y="11894"/>
                  <a:pt x="7619" y="10856"/>
                </a:cubicBezTo>
                <a:lnTo>
                  <a:pt x="7619" y="10856"/>
                </a:lnTo>
                <a:cubicBezTo>
                  <a:pt x="7417" y="13092"/>
                  <a:pt x="5284" y="14510"/>
                  <a:pt x="3251" y="15022"/>
                </a:cubicBezTo>
                <a:cubicBezTo>
                  <a:pt x="5787" y="14820"/>
                  <a:pt x="8122" y="13294"/>
                  <a:pt x="9038" y="10856"/>
                </a:cubicBezTo>
                <a:lnTo>
                  <a:pt x="9038" y="10856"/>
                </a:lnTo>
                <a:cubicBezTo>
                  <a:pt x="9747" y="12889"/>
                  <a:pt x="8836" y="15121"/>
                  <a:pt x="7309" y="16544"/>
                </a:cubicBezTo>
                <a:cubicBezTo>
                  <a:pt x="7812" y="16140"/>
                  <a:pt x="8422" y="15830"/>
                  <a:pt x="8827" y="15224"/>
                </a:cubicBezTo>
                <a:cubicBezTo>
                  <a:pt x="9029" y="14820"/>
                  <a:pt x="9231" y="14510"/>
                  <a:pt x="9540" y="14106"/>
                </a:cubicBezTo>
                <a:cubicBezTo>
                  <a:pt x="9742" y="13702"/>
                  <a:pt x="9846" y="13392"/>
                  <a:pt x="10048" y="12988"/>
                </a:cubicBezTo>
                <a:cubicBezTo>
                  <a:pt x="10348" y="12077"/>
                  <a:pt x="10348" y="11058"/>
                  <a:pt x="10146" y="10146"/>
                </a:cubicBezTo>
                <a:lnTo>
                  <a:pt x="10146" y="10146"/>
                </a:lnTo>
                <a:cubicBezTo>
                  <a:pt x="11978" y="11462"/>
                  <a:pt x="12077" y="13900"/>
                  <a:pt x="11565" y="15929"/>
                </a:cubicBezTo>
                <a:cubicBezTo>
                  <a:pt x="12584" y="13698"/>
                  <a:pt x="12481" y="10851"/>
                  <a:pt x="10856" y="8925"/>
                </a:cubicBezTo>
                <a:lnTo>
                  <a:pt x="10856" y="8925"/>
                </a:lnTo>
                <a:cubicBezTo>
                  <a:pt x="12988" y="9231"/>
                  <a:pt x="14609" y="11260"/>
                  <a:pt x="14919" y="13294"/>
                </a:cubicBezTo>
                <a:cubicBezTo>
                  <a:pt x="14824" y="10757"/>
                  <a:pt x="13195" y="8422"/>
                  <a:pt x="10761" y="7507"/>
                </a:cubicBezTo>
                <a:cubicBezTo>
                  <a:pt x="11281" y="7309"/>
                  <a:pt x="11801" y="7219"/>
                  <a:pt x="12312" y="7219"/>
                </a:cubicBezTo>
                <a:cubicBezTo>
                  <a:pt x="13897" y="7219"/>
                  <a:pt x="15396" y="8081"/>
                  <a:pt x="16544" y="9235"/>
                </a:cubicBezTo>
                <a:cubicBezTo>
                  <a:pt x="15257" y="7597"/>
                  <a:pt x="13304" y="6254"/>
                  <a:pt x="11193" y="6254"/>
                </a:cubicBezTo>
                <a:cubicBezTo>
                  <a:pt x="10815" y="6254"/>
                  <a:pt x="10432" y="6297"/>
                  <a:pt x="10048" y="6389"/>
                </a:cubicBezTo>
                <a:cubicBezTo>
                  <a:pt x="10942" y="5151"/>
                  <a:pt x="12395" y="4704"/>
                  <a:pt x="13870" y="4704"/>
                </a:cubicBezTo>
                <a:cubicBezTo>
                  <a:pt x="14572" y="4704"/>
                  <a:pt x="15279" y="4805"/>
                  <a:pt x="15933" y="4970"/>
                </a:cubicBezTo>
                <a:cubicBezTo>
                  <a:pt x="14905" y="4567"/>
                  <a:pt x="13777" y="4322"/>
                  <a:pt x="12673" y="4322"/>
                </a:cubicBezTo>
                <a:cubicBezTo>
                  <a:pt x="11271" y="4322"/>
                  <a:pt x="9906" y="4717"/>
                  <a:pt x="8831" y="5684"/>
                </a:cubicBezTo>
                <a:cubicBezTo>
                  <a:pt x="9132" y="3551"/>
                  <a:pt x="11166" y="2133"/>
                  <a:pt x="13195" y="1621"/>
                </a:cubicBezTo>
                <a:lnTo>
                  <a:pt x="13195" y="1621"/>
                </a:lnTo>
                <a:cubicBezTo>
                  <a:pt x="10761" y="1823"/>
                  <a:pt x="8225" y="3349"/>
                  <a:pt x="7511" y="5783"/>
                </a:cubicBezTo>
                <a:cubicBezTo>
                  <a:pt x="6595" y="3753"/>
                  <a:pt x="7610" y="1316"/>
                  <a:pt x="9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3"/>
          <p:cNvSpPr/>
          <p:nvPr/>
        </p:nvSpPr>
        <p:spPr>
          <a:xfrm flipH="1" rot="-6698382">
            <a:off x="-1214543" y="3617346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4" name="Google Shape;594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5" name="Google Shape;59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8" name="Google Shape;598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9" name="Google Shape;59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 txBox="1"/>
          <p:nvPr>
            <p:ph idx="1" type="subTitle"/>
          </p:nvPr>
        </p:nvSpPr>
        <p:spPr>
          <a:xfrm>
            <a:off x="5031688" y="2999837"/>
            <a:ext cx="23481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5"/>
          <p:cNvSpPr txBox="1"/>
          <p:nvPr>
            <p:ph idx="2" type="subTitle"/>
          </p:nvPr>
        </p:nvSpPr>
        <p:spPr>
          <a:xfrm>
            <a:off x="5031688" y="2555888"/>
            <a:ext cx="2348100" cy="5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1764213" y="2999837"/>
            <a:ext cx="23481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subTitle"/>
          </p:nvPr>
        </p:nvSpPr>
        <p:spPr>
          <a:xfrm>
            <a:off x="1764213" y="2555888"/>
            <a:ext cx="2348100" cy="5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84" name="Google Shape;84;p5"/>
          <p:cNvSpPr/>
          <p:nvPr/>
        </p:nvSpPr>
        <p:spPr>
          <a:xfrm flipH="1" rot="-6698382">
            <a:off x="-1214543" y="3617346"/>
            <a:ext cx="3629583" cy="136169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93642" y="100014"/>
            <a:ext cx="501922" cy="681277"/>
            <a:chOff x="178575" y="4323025"/>
            <a:chExt cx="602114" cy="681277"/>
          </a:xfrm>
        </p:grpSpPr>
        <p:sp>
          <p:nvSpPr>
            <p:cNvPr id="86" name="Google Shape;86;p5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5"/>
          <p:cNvSpPr/>
          <p:nvPr/>
        </p:nvSpPr>
        <p:spPr>
          <a:xfrm flipH="1">
            <a:off x="7577282" y="3677025"/>
            <a:ext cx="1346750" cy="1346575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7954275" y="250318"/>
            <a:ext cx="949241" cy="949333"/>
          </a:xfrm>
          <a:custGeom>
            <a:rect b="b" l="l" r="r" t="t"/>
            <a:pathLst>
              <a:path extrusionOk="0" h="18529" w="18529">
                <a:moveTo>
                  <a:pt x="9267" y="1"/>
                </a:moveTo>
                <a:lnTo>
                  <a:pt x="8858" y="5164"/>
                </a:lnTo>
                <a:lnTo>
                  <a:pt x="7462" y="176"/>
                </a:lnTo>
                <a:lnTo>
                  <a:pt x="8068" y="5321"/>
                </a:lnTo>
                <a:lnTo>
                  <a:pt x="8068" y="5321"/>
                </a:lnTo>
                <a:lnTo>
                  <a:pt x="5720" y="706"/>
                </a:lnTo>
                <a:lnTo>
                  <a:pt x="7328" y="5631"/>
                </a:lnTo>
                <a:lnTo>
                  <a:pt x="4118" y="1563"/>
                </a:lnTo>
                <a:lnTo>
                  <a:pt x="4118" y="1563"/>
                </a:lnTo>
                <a:lnTo>
                  <a:pt x="6650" y="6079"/>
                </a:lnTo>
                <a:lnTo>
                  <a:pt x="2717" y="2712"/>
                </a:lnTo>
                <a:lnTo>
                  <a:pt x="6080" y="6654"/>
                </a:lnTo>
                <a:lnTo>
                  <a:pt x="6080" y="6654"/>
                </a:lnTo>
                <a:lnTo>
                  <a:pt x="1563" y="4118"/>
                </a:lnTo>
                <a:lnTo>
                  <a:pt x="5631" y="7328"/>
                </a:lnTo>
                <a:lnTo>
                  <a:pt x="5631" y="7328"/>
                </a:lnTo>
                <a:lnTo>
                  <a:pt x="710" y="5720"/>
                </a:lnTo>
                <a:lnTo>
                  <a:pt x="5321" y="8068"/>
                </a:lnTo>
                <a:lnTo>
                  <a:pt x="180" y="7462"/>
                </a:lnTo>
                <a:lnTo>
                  <a:pt x="5164" y="8858"/>
                </a:lnTo>
                <a:lnTo>
                  <a:pt x="1" y="9263"/>
                </a:lnTo>
                <a:lnTo>
                  <a:pt x="5164" y="9671"/>
                </a:lnTo>
                <a:lnTo>
                  <a:pt x="180" y="11067"/>
                </a:lnTo>
                <a:lnTo>
                  <a:pt x="5321" y="10461"/>
                </a:lnTo>
                <a:lnTo>
                  <a:pt x="5321" y="10461"/>
                </a:lnTo>
                <a:lnTo>
                  <a:pt x="710" y="12809"/>
                </a:lnTo>
                <a:lnTo>
                  <a:pt x="710" y="12809"/>
                </a:lnTo>
                <a:lnTo>
                  <a:pt x="5631" y="11202"/>
                </a:lnTo>
                <a:lnTo>
                  <a:pt x="1563" y="14412"/>
                </a:lnTo>
                <a:lnTo>
                  <a:pt x="6080" y="11875"/>
                </a:lnTo>
                <a:lnTo>
                  <a:pt x="2717" y="15817"/>
                </a:lnTo>
                <a:lnTo>
                  <a:pt x="6650" y="12450"/>
                </a:lnTo>
                <a:lnTo>
                  <a:pt x="4118" y="16966"/>
                </a:lnTo>
                <a:lnTo>
                  <a:pt x="7328" y="12899"/>
                </a:lnTo>
                <a:lnTo>
                  <a:pt x="7328" y="12899"/>
                </a:lnTo>
                <a:lnTo>
                  <a:pt x="5720" y="17824"/>
                </a:lnTo>
                <a:lnTo>
                  <a:pt x="5720" y="17824"/>
                </a:lnTo>
                <a:lnTo>
                  <a:pt x="8068" y="13209"/>
                </a:lnTo>
                <a:lnTo>
                  <a:pt x="7462" y="18354"/>
                </a:lnTo>
                <a:lnTo>
                  <a:pt x="8858" y="13366"/>
                </a:lnTo>
                <a:lnTo>
                  <a:pt x="9267" y="18529"/>
                </a:lnTo>
                <a:lnTo>
                  <a:pt x="9671" y="13366"/>
                </a:lnTo>
                <a:lnTo>
                  <a:pt x="11067" y="18354"/>
                </a:lnTo>
                <a:lnTo>
                  <a:pt x="10461" y="13209"/>
                </a:lnTo>
                <a:lnTo>
                  <a:pt x="12814" y="17824"/>
                </a:lnTo>
                <a:lnTo>
                  <a:pt x="11202" y="12899"/>
                </a:lnTo>
                <a:lnTo>
                  <a:pt x="14412" y="16966"/>
                </a:lnTo>
                <a:lnTo>
                  <a:pt x="11875" y="12450"/>
                </a:lnTo>
                <a:lnTo>
                  <a:pt x="15817" y="15817"/>
                </a:lnTo>
                <a:lnTo>
                  <a:pt x="15817" y="15817"/>
                </a:lnTo>
                <a:lnTo>
                  <a:pt x="12450" y="11875"/>
                </a:lnTo>
                <a:lnTo>
                  <a:pt x="16966" y="14412"/>
                </a:lnTo>
                <a:lnTo>
                  <a:pt x="16966" y="14412"/>
                </a:lnTo>
                <a:lnTo>
                  <a:pt x="12899" y="11202"/>
                </a:lnTo>
                <a:lnTo>
                  <a:pt x="12899" y="11202"/>
                </a:lnTo>
                <a:lnTo>
                  <a:pt x="17824" y="12809"/>
                </a:lnTo>
                <a:lnTo>
                  <a:pt x="13209" y="10461"/>
                </a:lnTo>
                <a:lnTo>
                  <a:pt x="13209" y="10461"/>
                </a:lnTo>
                <a:lnTo>
                  <a:pt x="18354" y="11067"/>
                </a:lnTo>
                <a:lnTo>
                  <a:pt x="13366" y="9671"/>
                </a:lnTo>
                <a:lnTo>
                  <a:pt x="18529" y="9263"/>
                </a:lnTo>
                <a:lnTo>
                  <a:pt x="13366" y="8858"/>
                </a:lnTo>
                <a:lnTo>
                  <a:pt x="18354" y="7462"/>
                </a:lnTo>
                <a:lnTo>
                  <a:pt x="13209" y="8068"/>
                </a:lnTo>
                <a:lnTo>
                  <a:pt x="17824" y="5720"/>
                </a:lnTo>
                <a:lnTo>
                  <a:pt x="12899" y="7328"/>
                </a:lnTo>
                <a:lnTo>
                  <a:pt x="16966" y="4118"/>
                </a:lnTo>
                <a:lnTo>
                  <a:pt x="16966" y="4118"/>
                </a:lnTo>
                <a:lnTo>
                  <a:pt x="12450" y="6654"/>
                </a:lnTo>
                <a:lnTo>
                  <a:pt x="12450" y="6654"/>
                </a:lnTo>
                <a:lnTo>
                  <a:pt x="15817" y="2712"/>
                </a:lnTo>
                <a:lnTo>
                  <a:pt x="11875" y="6079"/>
                </a:lnTo>
                <a:lnTo>
                  <a:pt x="14412" y="1563"/>
                </a:lnTo>
                <a:lnTo>
                  <a:pt x="11202" y="5631"/>
                </a:lnTo>
                <a:lnTo>
                  <a:pt x="12814" y="706"/>
                </a:lnTo>
                <a:lnTo>
                  <a:pt x="12814" y="706"/>
                </a:lnTo>
                <a:lnTo>
                  <a:pt x="10461" y="5321"/>
                </a:lnTo>
                <a:lnTo>
                  <a:pt x="10461" y="5321"/>
                </a:lnTo>
                <a:lnTo>
                  <a:pt x="11067" y="176"/>
                </a:lnTo>
                <a:lnTo>
                  <a:pt x="9671" y="5164"/>
                </a:lnTo>
                <a:lnTo>
                  <a:pt x="9267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>
            <a:off x="136800" y="58326"/>
            <a:ext cx="643892" cy="643892"/>
          </a:xfrm>
          <a:custGeom>
            <a:rect b="b" l="l" r="r" t="t"/>
            <a:pathLst>
              <a:path extrusionOk="0" h="16544" w="16544">
                <a:moveTo>
                  <a:pt x="9240" y="0"/>
                </a:moveTo>
                <a:lnTo>
                  <a:pt x="9240" y="0"/>
                </a:lnTo>
                <a:cubicBezTo>
                  <a:pt x="7206" y="1419"/>
                  <a:pt x="5787" y="3960"/>
                  <a:pt x="6294" y="6496"/>
                </a:cubicBezTo>
                <a:cubicBezTo>
                  <a:pt x="4669" y="5078"/>
                  <a:pt x="4059" y="2743"/>
                  <a:pt x="4975" y="710"/>
                </a:cubicBezTo>
                <a:lnTo>
                  <a:pt x="4975" y="710"/>
                </a:lnTo>
                <a:cubicBezTo>
                  <a:pt x="3857" y="2945"/>
                  <a:pt x="3857" y="5792"/>
                  <a:pt x="5688" y="7713"/>
                </a:cubicBezTo>
                <a:cubicBezTo>
                  <a:pt x="3556" y="7412"/>
                  <a:pt x="1931" y="5379"/>
                  <a:pt x="1522" y="3349"/>
                </a:cubicBezTo>
                <a:lnTo>
                  <a:pt x="1522" y="3349"/>
                </a:lnTo>
                <a:cubicBezTo>
                  <a:pt x="1724" y="5783"/>
                  <a:pt x="3251" y="8220"/>
                  <a:pt x="5688" y="9136"/>
                </a:cubicBezTo>
                <a:cubicBezTo>
                  <a:pt x="5206" y="9281"/>
                  <a:pt x="4707" y="9351"/>
                  <a:pt x="4209" y="9351"/>
                </a:cubicBezTo>
                <a:cubicBezTo>
                  <a:pt x="2605" y="9351"/>
                  <a:pt x="1007" y="8623"/>
                  <a:pt x="0" y="7305"/>
                </a:cubicBezTo>
                <a:lnTo>
                  <a:pt x="0" y="7305"/>
                </a:lnTo>
                <a:cubicBezTo>
                  <a:pt x="1138" y="9057"/>
                  <a:pt x="3179" y="10353"/>
                  <a:pt x="5348" y="10353"/>
                </a:cubicBezTo>
                <a:cubicBezTo>
                  <a:pt x="5695" y="10353"/>
                  <a:pt x="6047" y="10320"/>
                  <a:pt x="6398" y="10250"/>
                </a:cubicBezTo>
                <a:lnTo>
                  <a:pt x="6398" y="10250"/>
                </a:lnTo>
                <a:cubicBezTo>
                  <a:pt x="5994" y="10757"/>
                  <a:pt x="5486" y="11166"/>
                  <a:pt x="4979" y="11471"/>
                </a:cubicBezTo>
                <a:cubicBezTo>
                  <a:pt x="4674" y="11570"/>
                  <a:pt x="4369" y="11673"/>
                  <a:pt x="4063" y="11772"/>
                </a:cubicBezTo>
                <a:cubicBezTo>
                  <a:pt x="3660" y="11917"/>
                  <a:pt x="3244" y="11971"/>
                  <a:pt x="2824" y="11971"/>
                </a:cubicBezTo>
                <a:cubicBezTo>
                  <a:pt x="2080" y="11971"/>
                  <a:pt x="1325" y="11802"/>
                  <a:pt x="611" y="11673"/>
                </a:cubicBezTo>
                <a:lnTo>
                  <a:pt x="611" y="11673"/>
                </a:lnTo>
                <a:cubicBezTo>
                  <a:pt x="1579" y="12068"/>
                  <a:pt x="2662" y="12311"/>
                  <a:pt x="3735" y="12311"/>
                </a:cubicBezTo>
                <a:cubicBezTo>
                  <a:pt x="5139" y="12311"/>
                  <a:pt x="6527" y="11894"/>
                  <a:pt x="7619" y="10856"/>
                </a:cubicBezTo>
                <a:lnTo>
                  <a:pt x="7619" y="10856"/>
                </a:lnTo>
                <a:cubicBezTo>
                  <a:pt x="7417" y="13092"/>
                  <a:pt x="5284" y="14510"/>
                  <a:pt x="3251" y="15022"/>
                </a:cubicBezTo>
                <a:cubicBezTo>
                  <a:pt x="5787" y="14820"/>
                  <a:pt x="8122" y="13294"/>
                  <a:pt x="9038" y="10856"/>
                </a:cubicBezTo>
                <a:lnTo>
                  <a:pt x="9038" y="10856"/>
                </a:lnTo>
                <a:cubicBezTo>
                  <a:pt x="9747" y="12889"/>
                  <a:pt x="8836" y="15121"/>
                  <a:pt x="7309" y="16544"/>
                </a:cubicBezTo>
                <a:cubicBezTo>
                  <a:pt x="7812" y="16140"/>
                  <a:pt x="8422" y="15830"/>
                  <a:pt x="8827" y="15224"/>
                </a:cubicBezTo>
                <a:cubicBezTo>
                  <a:pt x="9029" y="14820"/>
                  <a:pt x="9231" y="14510"/>
                  <a:pt x="9540" y="14106"/>
                </a:cubicBezTo>
                <a:cubicBezTo>
                  <a:pt x="9742" y="13702"/>
                  <a:pt x="9846" y="13392"/>
                  <a:pt x="10048" y="12988"/>
                </a:cubicBezTo>
                <a:cubicBezTo>
                  <a:pt x="10348" y="12077"/>
                  <a:pt x="10348" y="11058"/>
                  <a:pt x="10146" y="10146"/>
                </a:cubicBezTo>
                <a:lnTo>
                  <a:pt x="10146" y="10146"/>
                </a:lnTo>
                <a:cubicBezTo>
                  <a:pt x="11978" y="11462"/>
                  <a:pt x="12077" y="13900"/>
                  <a:pt x="11565" y="15929"/>
                </a:cubicBezTo>
                <a:cubicBezTo>
                  <a:pt x="12584" y="13698"/>
                  <a:pt x="12481" y="10851"/>
                  <a:pt x="10856" y="8925"/>
                </a:cubicBezTo>
                <a:lnTo>
                  <a:pt x="10856" y="8925"/>
                </a:lnTo>
                <a:cubicBezTo>
                  <a:pt x="12988" y="9231"/>
                  <a:pt x="14609" y="11260"/>
                  <a:pt x="14919" y="13294"/>
                </a:cubicBezTo>
                <a:cubicBezTo>
                  <a:pt x="14824" y="10757"/>
                  <a:pt x="13195" y="8422"/>
                  <a:pt x="10761" y="7507"/>
                </a:cubicBezTo>
                <a:cubicBezTo>
                  <a:pt x="11281" y="7309"/>
                  <a:pt x="11801" y="7219"/>
                  <a:pt x="12312" y="7219"/>
                </a:cubicBezTo>
                <a:cubicBezTo>
                  <a:pt x="13897" y="7219"/>
                  <a:pt x="15396" y="8081"/>
                  <a:pt x="16544" y="9235"/>
                </a:cubicBezTo>
                <a:cubicBezTo>
                  <a:pt x="15257" y="7597"/>
                  <a:pt x="13304" y="6254"/>
                  <a:pt x="11193" y="6254"/>
                </a:cubicBezTo>
                <a:cubicBezTo>
                  <a:pt x="10815" y="6254"/>
                  <a:pt x="10432" y="6297"/>
                  <a:pt x="10048" y="6389"/>
                </a:cubicBezTo>
                <a:cubicBezTo>
                  <a:pt x="10942" y="5151"/>
                  <a:pt x="12395" y="4704"/>
                  <a:pt x="13870" y="4704"/>
                </a:cubicBezTo>
                <a:cubicBezTo>
                  <a:pt x="14572" y="4704"/>
                  <a:pt x="15279" y="4805"/>
                  <a:pt x="15933" y="4970"/>
                </a:cubicBezTo>
                <a:cubicBezTo>
                  <a:pt x="14905" y="4567"/>
                  <a:pt x="13777" y="4322"/>
                  <a:pt x="12673" y="4322"/>
                </a:cubicBezTo>
                <a:cubicBezTo>
                  <a:pt x="11271" y="4322"/>
                  <a:pt x="9906" y="4717"/>
                  <a:pt x="8831" y="5684"/>
                </a:cubicBezTo>
                <a:cubicBezTo>
                  <a:pt x="9132" y="3551"/>
                  <a:pt x="11166" y="2133"/>
                  <a:pt x="13195" y="1621"/>
                </a:cubicBezTo>
                <a:lnTo>
                  <a:pt x="13195" y="1621"/>
                </a:lnTo>
                <a:cubicBezTo>
                  <a:pt x="10761" y="1823"/>
                  <a:pt x="8225" y="3349"/>
                  <a:pt x="7511" y="5783"/>
                </a:cubicBezTo>
                <a:cubicBezTo>
                  <a:pt x="6595" y="3753"/>
                  <a:pt x="7610" y="1316"/>
                  <a:pt x="9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131725" y="4167299"/>
            <a:ext cx="882525" cy="882411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 rot="-7079233">
            <a:off x="7376825" y="675617"/>
            <a:ext cx="3629471" cy="1361649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>
            <a:off x="272247" y="4267948"/>
            <a:ext cx="602114" cy="750086"/>
            <a:chOff x="178575" y="4323025"/>
            <a:chExt cx="602114" cy="681277"/>
          </a:xfrm>
        </p:grpSpPr>
        <p:sp>
          <p:nvSpPr>
            <p:cNvPr id="99" name="Google Shape;99;p6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/>
          <p:nvPr/>
        </p:nvSpPr>
        <p:spPr>
          <a:xfrm rot="7131057">
            <a:off x="6521377" y="3755909"/>
            <a:ext cx="3629781" cy="1361765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0132" y="3903425"/>
            <a:ext cx="1451361" cy="1066707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93647" y="100143"/>
            <a:ext cx="602114" cy="790622"/>
            <a:chOff x="178575" y="4323025"/>
            <a:chExt cx="602114" cy="681277"/>
          </a:xfrm>
        </p:grpSpPr>
        <p:sp>
          <p:nvSpPr>
            <p:cNvPr id="107" name="Google Shape;107;p7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/>
            </a:lvl1pPr>
            <a:lvl2pPr indent="-2794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800"/>
              <a:buFont typeface="Open Sans"/>
              <a:buChar char="○"/>
              <a:defRPr sz="14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Font typeface="Open Sans"/>
              <a:buChar char="■"/>
              <a:defRPr sz="1400"/>
            </a:lvl3pPr>
            <a:lvl4pPr indent="-279400" lvl="3" marL="1828800" rtl="0">
              <a:spcBef>
                <a:spcPts val="160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4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400"/>
            </a:lvl6pPr>
            <a:lvl7pPr indent="-273050" lvl="6" marL="3200400" rtl="0">
              <a:spcBef>
                <a:spcPts val="1600"/>
              </a:spcBef>
              <a:spcAft>
                <a:spcPts val="0"/>
              </a:spcAft>
              <a:buSzPts val="700"/>
              <a:buFont typeface="Open Sans"/>
              <a:buChar char="●"/>
              <a:defRPr sz="1400"/>
            </a:lvl7pPr>
            <a:lvl8pPr indent="-273050" lvl="7" marL="3657600" rtl="0">
              <a:spcBef>
                <a:spcPts val="1600"/>
              </a:spcBef>
              <a:spcAft>
                <a:spcPts val="0"/>
              </a:spcAft>
              <a:buSzPts val="700"/>
              <a:buFont typeface="Open Sans"/>
              <a:buChar char="○"/>
              <a:defRPr sz="1400"/>
            </a:lvl8pPr>
            <a:lvl9pPr indent="-266700" lvl="8" marL="4114800" rtl="0">
              <a:spcBef>
                <a:spcPts val="1600"/>
              </a:spcBef>
              <a:spcAft>
                <a:spcPts val="1600"/>
              </a:spcAft>
              <a:buSzPts val="600"/>
              <a:buFont typeface="Open Sans"/>
              <a:buChar char="■"/>
              <a:defRPr sz="1400"/>
            </a:lvl9pPr>
          </a:lstStyle>
          <a:p/>
        </p:txBody>
      </p:sp>
      <p:grpSp>
        <p:nvGrpSpPr>
          <p:cNvPr id="111" name="Google Shape;111;p7"/>
          <p:cNvGrpSpPr/>
          <p:nvPr/>
        </p:nvGrpSpPr>
        <p:grpSpPr>
          <a:xfrm>
            <a:off x="7953843" y="202145"/>
            <a:ext cx="950116" cy="949910"/>
            <a:chOff x="6218671" y="2906150"/>
            <a:chExt cx="1090833" cy="1090597"/>
          </a:xfrm>
        </p:grpSpPr>
        <p:sp>
          <p:nvSpPr>
            <p:cNvPr id="112" name="Google Shape;112;p7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7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8"/>
          <p:cNvGrpSpPr/>
          <p:nvPr/>
        </p:nvGrpSpPr>
        <p:grpSpPr>
          <a:xfrm>
            <a:off x="464422" y="3864222"/>
            <a:ext cx="744152" cy="1066676"/>
            <a:chOff x="178575" y="4323025"/>
            <a:chExt cx="602114" cy="681277"/>
          </a:xfrm>
        </p:grpSpPr>
        <p:sp>
          <p:nvSpPr>
            <p:cNvPr id="118" name="Google Shape;118;p8"/>
            <p:cNvSpPr/>
            <p:nvPr/>
          </p:nvSpPr>
          <p:spPr>
            <a:xfrm>
              <a:off x="446359" y="4323025"/>
              <a:ext cx="334330" cy="334330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51742" y="4611932"/>
              <a:ext cx="392409" cy="392370"/>
            </a:xfrm>
            <a:custGeom>
              <a:rect b="b" l="l" r="r" t="t"/>
              <a:pathLst>
                <a:path extrusionOk="0" h="10012" w="10013">
                  <a:moveTo>
                    <a:pt x="5007" y="0"/>
                  </a:moveTo>
                  <a:cubicBezTo>
                    <a:pt x="5007" y="0"/>
                    <a:pt x="5007" y="5006"/>
                    <a:pt x="1" y="5006"/>
                  </a:cubicBezTo>
                  <a:cubicBezTo>
                    <a:pt x="5007" y="5006"/>
                    <a:pt x="5007" y="10012"/>
                    <a:pt x="5007" y="10012"/>
                  </a:cubicBezTo>
                  <a:cubicBezTo>
                    <a:pt x="5007" y="10012"/>
                    <a:pt x="5007" y="5006"/>
                    <a:pt x="10012" y="5006"/>
                  </a:cubicBezTo>
                  <a:cubicBezTo>
                    <a:pt x="5007" y="5006"/>
                    <a:pt x="5007" y="0"/>
                    <a:pt x="50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78575" y="4473631"/>
              <a:ext cx="200065" cy="200065"/>
            </a:xfrm>
            <a:custGeom>
              <a:rect b="b" l="l" r="r" t="t"/>
              <a:pathLst>
                <a:path extrusionOk="0" h="5105" w="5105">
                  <a:moveTo>
                    <a:pt x="2550" y="0"/>
                  </a:moveTo>
                  <a:cubicBezTo>
                    <a:pt x="2550" y="0"/>
                    <a:pt x="2550" y="2546"/>
                    <a:pt x="0" y="2555"/>
                  </a:cubicBezTo>
                  <a:cubicBezTo>
                    <a:pt x="2550" y="2555"/>
                    <a:pt x="2550" y="5105"/>
                    <a:pt x="2550" y="5105"/>
                  </a:cubicBezTo>
                  <a:cubicBezTo>
                    <a:pt x="2550" y="5105"/>
                    <a:pt x="2550" y="2555"/>
                    <a:pt x="5105" y="2555"/>
                  </a:cubicBezTo>
                  <a:cubicBezTo>
                    <a:pt x="2550" y="2555"/>
                    <a:pt x="2550" y="0"/>
                    <a:pt x="255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8"/>
          <p:cNvSpPr/>
          <p:nvPr/>
        </p:nvSpPr>
        <p:spPr>
          <a:xfrm rot="7935635">
            <a:off x="6060841" y="4036842"/>
            <a:ext cx="3629795" cy="1361770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rot="5400000">
            <a:off x="7521007" y="450925"/>
            <a:ext cx="1451361" cy="1066707"/>
          </a:xfrm>
          <a:custGeom>
            <a:rect b="b" l="l" r="r" t="t"/>
            <a:pathLst>
              <a:path extrusionOk="0" h="39903" w="54292">
                <a:moveTo>
                  <a:pt x="23839" y="328"/>
                </a:moveTo>
                <a:cubicBezTo>
                  <a:pt x="24733" y="328"/>
                  <a:pt x="25608" y="418"/>
                  <a:pt x="26457" y="589"/>
                </a:cubicBezTo>
                <a:cubicBezTo>
                  <a:pt x="25052" y="1015"/>
                  <a:pt x="23727" y="1662"/>
                  <a:pt x="22524" y="2519"/>
                </a:cubicBezTo>
                <a:cubicBezTo>
                  <a:pt x="21370" y="2209"/>
                  <a:pt x="20176" y="2048"/>
                  <a:pt x="18955" y="2048"/>
                </a:cubicBezTo>
                <a:cubicBezTo>
                  <a:pt x="18317" y="2048"/>
                  <a:pt x="17689" y="2093"/>
                  <a:pt x="17074" y="2178"/>
                </a:cubicBezTo>
                <a:cubicBezTo>
                  <a:pt x="19058" y="1002"/>
                  <a:pt x="21370" y="328"/>
                  <a:pt x="23839" y="328"/>
                </a:cubicBezTo>
                <a:close/>
                <a:moveTo>
                  <a:pt x="30430" y="328"/>
                </a:moveTo>
                <a:cubicBezTo>
                  <a:pt x="32899" y="328"/>
                  <a:pt x="35211" y="1002"/>
                  <a:pt x="37195" y="2178"/>
                </a:cubicBezTo>
                <a:cubicBezTo>
                  <a:pt x="36580" y="2093"/>
                  <a:pt x="35952" y="2048"/>
                  <a:pt x="35319" y="2048"/>
                </a:cubicBezTo>
                <a:cubicBezTo>
                  <a:pt x="34093" y="2048"/>
                  <a:pt x="32899" y="2209"/>
                  <a:pt x="31750" y="2519"/>
                </a:cubicBezTo>
                <a:cubicBezTo>
                  <a:pt x="30547" y="1662"/>
                  <a:pt x="29218" y="1015"/>
                  <a:pt x="27813" y="589"/>
                </a:cubicBezTo>
                <a:cubicBezTo>
                  <a:pt x="28661" y="418"/>
                  <a:pt x="29536" y="328"/>
                  <a:pt x="30430" y="328"/>
                </a:cubicBezTo>
                <a:close/>
                <a:moveTo>
                  <a:pt x="27135" y="746"/>
                </a:moveTo>
                <a:cubicBezTo>
                  <a:pt x="28657" y="1132"/>
                  <a:pt x="30071" y="1778"/>
                  <a:pt x="31332" y="2636"/>
                </a:cubicBezTo>
                <a:cubicBezTo>
                  <a:pt x="29824" y="3089"/>
                  <a:pt x="28410" y="3808"/>
                  <a:pt x="27135" y="4764"/>
                </a:cubicBezTo>
                <a:cubicBezTo>
                  <a:pt x="25860" y="3808"/>
                  <a:pt x="24445" y="3089"/>
                  <a:pt x="22937" y="2636"/>
                </a:cubicBezTo>
                <a:cubicBezTo>
                  <a:pt x="24199" y="1778"/>
                  <a:pt x="25613" y="1132"/>
                  <a:pt x="27135" y="746"/>
                </a:cubicBezTo>
                <a:close/>
                <a:moveTo>
                  <a:pt x="18955" y="2380"/>
                </a:moveTo>
                <a:cubicBezTo>
                  <a:pt x="20064" y="2380"/>
                  <a:pt x="21146" y="2519"/>
                  <a:pt x="22178" y="2771"/>
                </a:cubicBezTo>
                <a:cubicBezTo>
                  <a:pt x="21680" y="3148"/>
                  <a:pt x="21204" y="3561"/>
                  <a:pt x="20755" y="4010"/>
                </a:cubicBezTo>
                <a:cubicBezTo>
                  <a:pt x="20234" y="4535"/>
                  <a:pt x="19763" y="5087"/>
                  <a:pt x="19341" y="5671"/>
                </a:cubicBezTo>
                <a:cubicBezTo>
                  <a:pt x="18246" y="5397"/>
                  <a:pt x="17114" y="5253"/>
                  <a:pt x="15951" y="5253"/>
                </a:cubicBezTo>
                <a:cubicBezTo>
                  <a:pt x="15049" y="5253"/>
                  <a:pt x="14156" y="5343"/>
                  <a:pt x="13289" y="5509"/>
                </a:cubicBezTo>
                <a:cubicBezTo>
                  <a:pt x="14156" y="4400"/>
                  <a:pt x="15193" y="3422"/>
                  <a:pt x="16360" y="2631"/>
                </a:cubicBezTo>
                <a:cubicBezTo>
                  <a:pt x="17204" y="2461"/>
                  <a:pt x="18066" y="2380"/>
                  <a:pt x="18955" y="2380"/>
                </a:cubicBezTo>
                <a:close/>
                <a:moveTo>
                  <a:pt x="35319" y="2380"/>
                </a:moveTo>
                <a:cubicBezTo>
                  <a:pt x="36203" y="2380"/>
                  <a:pt x="37074" y="2470"/>
                  <a:pt x="37909" y="2631"/>
                </a:cubicBezTo>
                <a:cubicBezTo>
                  <a:pt x="39077" y="3422"/>
                  <a:pt x="40114" y="4400"/>
                  <a:pt x="40980" y="5509"/>
                </a:cubicBezTo>
                <a:cubicBezTo>
                  <a:pt x="40114" y="5334"/>
                  <a:pt x="39225" y="5253"/>
                  <a:pt x="38318" y="5253"/>
                </a:cubicBezTo>
                <a:cubicBezTo>
                  <a:pt x="37164" y="5253"/>
                  <a:pt x="36024" y="5397"/>
                  <a:pt x="34928" y="5671"/>
                </a:cubicBezTo>
                <a:cubicBezTo>
                  <a:pt x="34502" y="5087"/>
                  <a:pt x="34030" y="4535"/>
                  <a:pt x="33514" y="4010"/>
                </a:cubicBezTo>
                <a:cubicBezTo>
                  <a:pt x="33065" y="3561"/>
                  <a:pt x="32589" y="3148"/>
                  <a:pt x="32091" y="2771"/>
                </a:cubicBezTo>
                <a:cubicBezTo>
                  <a:pt x="33124" y="2515"/>
                  <a:pt x="34205" y="2380"/>
                  <a:pt x="35319" y="2380"/>
                </a:cubicBezTo>
                <a:close/>
                <a:moveTo>
                  <a:pt x="15525" y="2820"/>
                </a:moveTo>
                <a:lnTo>
                  <a:pt x="15525" y="2820"/>
                </a:lnTo>
                <a:cubicBezTo>
                  <a:pt x="15054" y="3188"/>
                  <a:pt x="14600" y="3583"/>
                  <a:pt x="14165" y="4010"/>
                </a:cubicBezTo>
                <a:cubicBezTo>
                  <a:pt x="13662" y="4517"/>
                  <a:pt x="13199" y="5051"/>
                  <a:pt x="12791" y="5617"/>
                </a:cubicBezTo>
                <a:cubicBezTo>
                  <a:pt x="11246" y="5980"/>
                  <a:pt x="9783" y="6609"/>
                  <a:pt x="8459" y="7484"/>
                </a:cubicBezTo>
                <a:cubicBezTo>
                  <a:pt x="10223" y="5240"/>
                  <a:pt x="12683" y="3579"/>
                  <a:pt x="15525" y="2820"/>
                </a:cubicBezTo>
                <a:close/>
                <a:moveTo>
                  <a:pt x="38753" y="2820"/>
                </a:moveTo>
                <a:cubicBezTo>
                  <a:pt x="41586" y="3579"/>
                  <a:pt x="44051" y="5240"/>
                  <a:pt x="45815" y="7484"/>
                </a:cubicBezTo>
                <a:cubicBezTo>
                  <a:pt x="44486" y="6609"/>
                  <a:pt x="43027" y="5980"/>
                  <a:pt x="41483" y="5617"/>
                </a:cubicBezTo>
                <a:cubicBezTo>
                  <a:pt x="41070" y="5056"/>
                  <a:pt x="40616" y="4517"/>
                  <a:pt x="40109" y="4010"/>
                </a:cubicBezTo>
                <a:cubicBezTo>
                  <a:pt x="39678" y="3579"/>
                  <a:pt x="39229" y="3188"/>
                  <a:pt x="38753" y="2820"/>
                </a:cubicBezTo>
                <a:close/>
                <a:moveTo>
                  <a:pt x="31669" y="2878"/>
                </a:moveTo>
                <a:cubicBezTo>
                  <a:pt x="32787" y="3686"/>
                  <a:pt x="33770" y="4661"/>
                  <a:pt x="34583" y="5761"/>
                </a:cubicBezTo>
                <a:cubicBezTo>
                  <a:pt x="33007" y="6205"/>
                  <a:pt x="31516" y="6937"/>
                  <a:pt x="30187" y="7924"/>
                </a:cubicBezTo>
                <a:cubicBezTo>
                  <a:pt x="29730" y="7260"/>
                  <a:pt x="29204" y="6636"/>
                  <a:pt x="28621" y="6052"/>
                </a:cubicBezTo>
                <a:cubicBezTo>
                  <a:pt x="28235" y="5666"/>
                  <a:pt x="27830" y="5307"/>
                  <a:pt x="27404" y="4970"/>
                </a:cubicBezTo>
                <a:cubicBezTo>
                  <a:pt x="28670" y="4032"/>
                  <a:pt x="30116" y="3314"/>
                  <a:pt x="31669" y="2878"/>
                </a:cubicBezTo>
                <a:close/>
                <a:moveTo>
                  <a:pt x="22591" y="2883"/>
                </a:moveTo>
                <a:cubicBezTo>
                  <a:pt x="24149" y="3323"/>
                  <a:pt x="25590" y="4041"/>
                  <a:pt x="26861" y="4975"/>
                </a:cubicBezTo>
                <a:cubicBezTo>
                  <a:pt x="26439" y="5312"/>
                  <a:pt x="26030" y="5671"/>
                  <a:pt x="25644" y="6061"/>
                </a:cubicBezTo>
                <a:cubicBezTo>
                  <a:pt x="25060" y="6645"/>
                  <a:pt x="24535" y="7264"/>
                  <a:pt x="24077" y="7929"/>
                </a:cubicBezTo>
                <a:cubicBezTo>
                  <a:pt x="22748" y="6941"/>
                  <a:pt x="21258" y="6218"/>
                  <a:pt x="19682" y="5769"/>
                </a:cubicBezTo>
                <a:cubicBezTo>
                  <a:pt x="20495" y="4661"/>
                  <a:pt x="21478" y="3691"/>
                  <a:pt x="22591" y="2883"/>
                </a:cubicBezTo>
                <a:close/>
                <a:moveTo>
                  <a:pt x="38318" y="5572"/>
                </a:moveTo>
                <a:cubicBezTo>
                  <a:pt x="39337" y="5572"/>
                  <a:pt x="40329" y="5684"/>
                  <a:pt x="41281" y="5904"/>
                </a:cubicBezTo>
                <a:cubicBezTo>
                  <a:pt x="41968" y="6860"/>
                  <a:pt x="42529" y="7906"/>
                  <a:pt x="42942" y="9024"/>
                </a:cubicBezTo>
                <a:cubicBezTo>
                  <a:pt x="41954" y="8800"/>
                  <a:pt x="40931" y="8679"/>
                  <a:pt x="39889" y="8679"/>
                </a:cubicBezTo>
                <a:cubicBezTo>
                  <a:pt x="38807" y="8679"/>
                  <a:pt x="37748" y="8804"/>
                  <a:pt x="36720" y="9051"/>
                </a:cubicBezTo>
                <a:cubicBezTo>
                  <a:pt x="36329" y="7960"/>
                  <a:pt x="35795" y="6923"/>
                  <a:pt x="35139" y="5958"/>
                </a:cubicBezTo>
                <a:cubicBezTo>
                  <a:pt x="36158" y="5707"/>
                  <a:pt x="37227" y="5572"/>
                  <a:pt x="38318" y="5572"/>
                </a:cubicBezTo>
                <a:close/>
                <a:moveTo>
                  <a:pt x="15951" y="5576"/>
                </a:moveTo>
                <a:cubicBezTo>
                  <a:pt x="17051" y="5576"/>
                  <a:pt x="18115" y="5711"/>
                  <a:pt x="19134" y="5963"/>
                </a:cubicBezTo>
                <a:cubicBezTo>
                  <a:pt x="18470" y="6928"/>
                  <a:pt x="17936" y="7960"/>
                  <a:pt x="17550" y="9056"/>
                </a:cubicBezTo>
                <a:cubicBezTo>
                  <a:pt x="16522" y="8813"/>
                  <a:pt x="15462" y="8688"/>
                  <a:pt x="14380" y="8688"/>
                </a:cubicBezTo>
                <a:cubicBezTo>
                  <a:pt x="13343" y="8688"/>
                  <a:pt x="12315" y="8804"/>
                  <a:pt x="11327" y="9029"/>
                </a:cubicBezTo>
                <a:cubicBezTo>
                  <a:pt x="11740" y="7911"/>
                  <a:pt x="12310" y="6869"/>
                  <a:pt x="12993" y="5913"/>
                </a:cubicBezTo>
                <a:cubicBezTo>
                  <a:pt x="13940" y="5689"/>
                  <a:pt x="14937" y="5576"/>
                  <a:pt x="15951" y="5576"/>
                </a:cubicBezTo>
                <a:close/>
                <a:moveTo>
                  <a:pt x="27135" y="5186"/>
                </a:moveTo>
                <a:cubicBezTo>
                  <a:pt x="28208" y="6016"/>
                  <a:pt x="29150" y="7009"/>
                  <a:pt x="29923" y="8126"/>
                </a:cubicBezTo>
                <a:cubicBezTo>
                  <a:pt x="29483" y="8472"/>
                  <a:pt x="29047" y="8849"/>
                  <a:pt x="28643" y="9258"/>
                </a:cubicBezTo>
                <a:cubicBezTo>
                  <a:pt x="28091" y="9814"/>
                  <a:pt x="27584" y="10416"/>
                  <a:pt x="27135" y="11049"/>
                </a:cubicBezTo>
                <a:cubicBezTo>
                  <a:pt x="26686" y="10421"/>
                  <a:pt x="26187" y="9819"/>
                  <a:pt x="25626" y="9258"/>
                </a:cubicBezTo>
                <a:cubicBezTo>
                  <a:pt x="25222" y="8854"/>
                  <a:pt x="24787" y="8472"/>
                  <a:pt x="24347" y="8126"/>
                </a:cubicBezTo>
                <a:cubicBezTo>
                  <a:pt x="25119" y="7009"/>
                  <a:pt x="26062" y="6016"/>
                  <a:pt x="27135" y="5186"/>
                </a:cubicBezTo>
                <a:close/>
                <a:moveTo>
                  <a:pt x="19480" y="6048"/>
                </a:moveTo>
                <a:cubicBezTo>
                  <a:pt x="21092" y="6492"/>
                  <a:pt x="22582" y="7229"/>
                  <a:pt x="23893" y="8198"/>
                </a:cubicBezTo>
                <a:cubicBezTo>
                  <a:pt x="23256" y="9159"/>
                  <a:pt x="22753" y="10183"/>
                  <a:pt x="22380" y="11260"/>
                </a:cubicBezTo>
                <a:cubicBezTo>
                  <a:pt x="21020" y="10272"/>
                  <a:pt x="19494" y="9554"/>
                  <a:pt x="17877" y="9128"/>
                </a:cubicBezTo>
                <a:cubicBezTo>
                  <a:pt x="18272" y="8028"/>
                  <a:pt x="18820" y="6991"/>
                  <a:pt x="19480" y="6048"/>
                </a:cubicBezTo>
                <a:close/>
                <a:moveTo>
                  <a:pt x="34789" y="6048"/>
                </a:moveTo>
                <a:cubicBezTo>
                  <a:pt x="35449" y="6991"/>
                  <a:pt x="35997" y="8028"/>
                  <a:pt x="36392" y="9128"/>
                </a:cubicBezTo>
                <a:cubicBezTo>
                  <a:pt x="34780" y="9554"/>
                  <a:pt x="33254" y="10272"/>
                  <a:pt x="31889" y="11260"/>
                </a:cubicBezTo>
                <a:cubicBezTo>
                  <a:pt x="31516" y="10183"/>
                  <a:pt x="31013" y="9159"/>
                  <a:pt x="30380" y="8198"/>
                </a:cubicBezTo>
                <a:cubicBezTo>
                  <a:pt x="31687" y="7229"/>
                  <a:pt x="33177" y="6492"/>
                  <a:pt x="34789" y="6048"/>
                </a:cubicBezTo>
                <a:close/>
                <a:moveTo>
                  <a:pt x="12504" y="6025"/>
                </a:moveTo>
                <a:cubicBezTo>
                  <a:pt x="11844" y="6991"/>
                  <a:pt x="11323" y="8028"/>
                  <a:pt x="10941" y="9119"/>
                </a:cubicBezTo>
                <a:cubicBezTo>
                  <a:pt x="9294" y="9545"/>
                  <a:pt x="7745" y="10268"/>
                  <a:pt x="6366" y="11274"/>
                </a:cubicBezTo>
                <a:cubicBezTo>
                  <a:pt x="6735" y="10223"/>
                  <a:pt x="7237" y="9235"/>
                  <a:pt x="7848" y="8328"/>
                </a:cubicBezTo>
                <a:cubicBezTo>
                  <a:pt x="9217" y="7278"/>
                  <a:pt x="10793" y="6488"/>
                  <a:pt x="12504" y="6025"/>
                </a:cubicBezTo>
                <a:close/>
                <a:moveTo>
                  <a:pt x="41770" y="6030"/>
                </a:moveTo>
                <a:lnTo>
                  <a:pt x="41770" y="6030"/>
                </a:lnTo>
                <a:cubicBezTo>
                  <a:pt x="43481" y="6492"/>
                  <a:pt x="45061" y="7282"/>
                  <a:pt x="46426" y="8333"/>
                </a:cubicBezTo>
                <a:cubicBezTo>
                  <a:pt x="47032" y="9240"/>
                  <a:pt x="47535" y="10228"/>
                  <a:pt x="47907" y="11278"/>
                </a:cubicBezTo>
                <a:cubicBezTo>
                  <a:pt x="46524" y="10268"/>
                  <a:pt x="44976" y="9545"/>
                  <a:pt x="43328" y="9119"/>
                </a:cubicBezTo>
                <a:cubicBezTo>
                  <a:pt x="42942" y="8028"/>
                  <a:pt x="42421" y="6991"/>
                  <a:pt x="41770" y="6030"/>
                </a:cubicBezTo>
                <a:close/>
                <a:moveTo>
                  <a:pt x="14380" y="9006"/>
                </a:moveTo>
                <a:cubicBezTo>
                  <a:pt x="15435" y="9006"/>
                  <a:pt x="16463" y="9128"/>
                  <a:pt x="17442" y="9361"/>
                </a:cubicBezTo>
                <a:cubicBezTo>
                  <a:pt x="17186" y="10147"/>
                  <a:pt x="16993" y="10955"/>
                  <a:pt x="16881" y="11772"/>
                </a:cubicBezTo>
                <a:cubicBezTo>
                  <a:pt x="15871" y="11534"/>
                  <a:pt x="14834" y="11417"/>
                  <a:pt x="13774" y="11417"/>
                </a:cubicBezTo>
                <a:cubicBezTo>
                  <a:pt x="12697" y="11417"/>
                  <a:pt x="11642" y="11543"/>
                  <a:pt x="10618" y="11785"/>
                </a:cubicBezTo>
                <a:cubicBezTo>
                  <a:pt x="10739" y="10959"/>
                  <a:pt x="10928" y="10160"/>
                  <a:pt x="11193" y="9392"/>
                </a:cubicBezTo>
                <a:cubicBezTo>
                  <a:pt x="12212" y="9141"/>
                  <a:pt x="13280" y="9006"/>
                  <a:pt x="14380" y="9006"/>
                </a:cubicBezTo>
                <a:close/>
                <a:moveTo>
                  <a:pt x="39889" y="9006"/>
                </a:moveTo>
                <a:cubicBezTo>
                  <a:pt x="40989" y="9006"/>
                  <a:pt x="42058" y="9141"/>
                  <a:pt x="43077" y="9392"/>
                </a:cubicBezTo>
                <a:cubicBezTo>
                  <a:pt x="43341" y="10160"/>
                  <a:pt x="43530" y="10959"/>
                  <a:pt x="43651" y="11785"/>
                </a:cubicBezTo>
                <a:cubicBezTo>
                  <a:pt x="42628" y="11543"/>
                  <a:pt x="41573" y="11417"/>
                  <a:pt x="40495" y="11417"/>
                </a:cubicBezTo>
                <a:cubicBezTo>
                  <a:pt x="39436" y="11417"/>
                  <a:pt x="38394" y="11538"/>
                  <a:pt x="37388" y="11772"/>
                </a:cubicBezTo>
                <a:cubicBezTo>
                  <a:pt x="37276" y="10946"/>
                  <a:pt x="37083" y="10147"/>
                  <a:pt x="36827" y="9361"/>
                </a:cubicBezTo>
                <a:cubicBezTo>
                  <a:pt x="37810" y="9128"/>
                  <a:pt x="38834" y="9006"/>
                  <a:pt x="39889" y="9006"/>
                </a:cubicBezTo>
                <a:close/>
                <a:moveTo>
                  <a:pt x="13774" y="11745"/>
                </a:moveTo>
                <a:cubicBezTo>
                  <a:pt x="14829" y="11745"/>
                  <a:pt x="15857" y="11866"/>
                  <a:pt x="16845" y="12095"/>
                </a:cubicBezTo>
                <a:cubicBezTo>
                  <a:pt x="16813" y="12360"/>
                  <a:pt x="16791" y="12620"/>
                  <a:pt x="16777" y="12881"/>
                </a:cubicBezTo>
                <a:cubicBezTo>
                  <a:pt x="15772" y="12652"/>
                  <a:pt x="14735" y="12531"/>
                  <a:pt x="13671" y="12531"/>
                </a:cubicBezTo>
                <a:cubicBezTo>
                  <a:pt x="12593" y="12531"/>
                  <a:pt x="11534" y="12652"/>
                  <a:pt x="10506" y="12894"/>
                </a:cubicBezTo>
                <a:cubicBezTo>
                  <a:pt x="10524" y="12638"/>
                  <a:pt x="10546" y="12378"/>
                  <a:pt x="10573" y="12127"/>
                </a:cubicBezTo>
                <a:cubicBezTo>
                  <a:pt x="11601" y="11880"/>
                  <a:pt x="12670" y="11745"/>
                  <a:pt x="13774" y="11745"/>
                </a:cubicBezTo>
                <a:close/>
                <a:moveTo>
                  <a:pt x="40495" y="11754"/>
                </a:moveTo>
                <a:cubicBezTo>
                  <a:pt x="41595" y="11754"/>
                  <a:pt x="42668" y="11889"/>
                  <a:pt x="43696" y="12145"/>
                </a:cubicBezTo>
                <a:cubicBezTo>
                  <a:pt x="43723" y="12391"/>
                  <a:pt x="43746" y="12647"/>
                  <a:pt x="43763" y="12908"/>
                </a:cubicBezTo>
                <a:cubicBezTo>
                  <a:pt x="42735" y="12665"/>
                  <a:pt x="41676" y="12540"/>
                  <a:pt x="40598" y="12540"/>
                </a:cubicBezTo>
                <a:cubicBezTo>
                  <a:pt x="39543" y="12540"/>
                  <a:pt x="38506" y="12661"/>
                  <a:pt x="37496" y="12894"/>
                </a:cubicBezTo>
                <a:cubicBezTo>
                  <a:pt x="37478" y="12629"/>
                  <a:pt x="37456" y="12369"/>
                  <a:pt x="37429" y="12109"/>
                </a:cubicBezTo>
                <a:cubicBezTo>
                  <a:pt x="38417" y="11880"/>
                  <a:pt x="39440" y="11754"/>
                  <a:pt x="40495" y="11754"/>
                </a:cubicBezTo>
                <a:close/>
                <a:moveTo>
                  <a:pt x="17770" y="9442"/>
                </a:moveTo>
                <a:cubicBezTo>
                  <a:pt x="19413" y="9877"/>
                  <a:pt x="20935" y="10618"/>
                  <a:pt x="22268" y="11597"/>
                </a:cubicBezTo>
                <a:cubicBezTo>
                  <a:pt x="22021" y="12373"/>
                  <a:pt x="21851" y="13168"/>
                  <a:pt x="21747" y="13985"/>
                </a:cubicBezTo>
                <a:cubicBezTo>
                  <a:pt x="20374" y="12989"/>
                  <a:pt x="18834" y="12270"/>
                  <a:pt x="17204" y="11853"/>
                </a:cubicBezTo>
                <a:cubicBezTo>
                  <a:pt x="17316" y="11022"/>
                  <a:pt x="17505" y="10219"/>
                  <a:pt x="17770" y="9442"/>
                </a:cubicBezTo>
                <a:close/>
                <a:moveTo>
                  <a:pt x="36509" y="9442"/>
                </a:moveTo>
                <a:cubicBezTo>
                  <a:pt x="36764" y="10219"/>
                  <a:pt x="36958" y="11027"/>
                  <a:pt x="37070" y="11853"/>
                </a:cubicBezTo>
                <a:cubicBezTo>
                  <a:pt x="35436" y="12270"/>
                  <a:pt x="33896" y="12989"/>
                  <a:pt x="32522" y="13985"/>
                </a:cubicBezTo>
                <a:cubicBezTo>
                  <a:pt x="32423" y="13168"/>
                  <a:pt x="32244" y="12373"/>
                  <a:pt x="32001" y="11597"/>
                </a:cubicBezTo>
                <a:cubicBezTo>
                  <a:pt x="33335" y="10618"/>
                  <a:pt x="34856" y="9877"/>
                  <a:pt x="36509" y="9442"/>
                </a:cubicBezTo>
                <a:close/>
                <a:moveTo>
                  <a:pt x="7035" y="9002"/>
                </a:moveTo>
                <a:lnTo>
                  <a:pt x="7035" y="9002"/>
                </a:lnTo>
                <a:cubicBezTo>
                  <a:pt x="6564" y="9837"/>
                  <a:pt x="6182" y="10717"/>
                  <a:pt x="5895" y="11633"/>
                </a:cubicBezTo>
                <a:cubicBezTo>
                  <a:pt x="5478" y="11956"/>
                  <a:pt x="5087" y="12311"/>
                  <a:pt x="4705" y="12692"/>
                </a:cubicBezTo>
                <a:cubicBezTo>
                  <a:pt x="4283" y="13114"/>
                  <a:pt x="3893" y="13563"/>
                  <a:pt x="3534" y="14026"/>
                </a:cubicBezTo>
                <a:cubicBezTo>
                  <a:pt x="4301" y="12086"/>
                  <a:pt x="5509" y="10371"/>
                  <a:pt x="7035" y="9002"/>
                </a:cubicBezTo>
                <a:close/>
                <a:moveTo>
                  <a:pt x="47234" y="9002"/>
                </a:moveTo>
                <a:cubicBezTo>
                  <a:pt x="48765" y="10371"/>
                  <a:pt x="49968" y="12086"/>
                  <a:pt x="50736" y="14030"/>
                </a:cubicBezTo>
                <a:cubicBezTo>
                  <a:pt x="50376" y="13563"/>
                  <a:pt x="49986" y="13114"/>
                  <a:pt x="49564" y="12692"/>
                </a:cubicBezTo>
                <a:cubicBezTo>
                  <a:pt x="49191" y="12315"/>
                  <a:pt x="48792" y="11965"/>
                  <a:pt x="48374" y="11633"/>
                </a:cubicBezTo>
                <a:cubicBezTo>
                  <a:pt x="48091" y="10717"/>
                  <a:pt x="47705" y="9837"/>
                  <a:pt x="47234" y="9002"/>
                </a:cubicBezTo>
                <a:close/>
                <a:moveTo>
                  <a:pt x="10811" y="9496"/>
                </a:moveTo>
                <a:lnTo>
                  <a:pt x="10811" y="9496"/>
                </a:lnTo>
                <a:cubicBezTo>
                  <a:pt x="10564" y="10263"/>
                  <a:pt x="10385" y="11058"/>
                  <a:pt x="10277" y="11866"/>
                </a:cubicBezTo>
                <a:cubicBezTo>
                  <a:pt x="8634" y="12302"/>
                  <a:pt x="7085" y="13033"/>
                  <a:pt x="5698" y="14053"/>
                </a:cubicBezTo>
                <a:cubicBezTo>
                  <a:pt x="5792" y="13289"/>
                  <a:pt x="5958" y="12549"/>
                  <a:pt x="6173" y="11830"/>
                </a:cubicBezTo>
                <a:cubicBezTo>
                  <a:pt x="7538" y="10766"/>
                  <a:pt x="9105" y="9967"/>
                  <a:pt x="10811" y="9496"/>
                </a:cubicBezTo>
                <a:close/>
                <a:moveTo>
                  <a:pt x="43454" y="9496"/>
                </a:moveTo>
                <a:lnTo>
                  <a:pt x="43454" y="9496"/>
                </a:lnTo>
                <a:cubicBezTo>
                  <a:pt x="45160" y="9967"/>
                  <a:pt x="46727" y="10766"/>
                  <a:pt x="48091" y="11830"/>
                </a:cubicBezTo>
                <a:cubicBezTo>
                  <a:pt x="48307" y="12549"/>
                  <a:pt x="48473" y="13289"/>
                  <a:pt x="48567" y="14053"/>
                </a:cubicBezTo>
                <a:cubicBezTo>
                  <a:pt x="47184" y="13033"/>
                  <a:pt x="45636" y="12302"/>
                  <a:pt x="43988" y="11866"/>
                </a:cubicBezTo>
                <a:cubicBezTo>
                  <a:pt x="43880" y="11054"/>
                  <a:pt x="43701" y="10263"/>
                  <a:pt x="43454" y="9496"/>
                </a:cubicBezTo>
                <a:close/>
                <a:moveTo>
                  <a:pt x="24154" y="8400"/>
                </a:moveTo>
                <a:cubicBezTo>
                  <a:pt x="25222" y="9235"/>
                  <a:pt x="26160" y="10223"/>
                  <a:pt x="26933" y="11341"/>
                </a:cubicBezTo>
                <a:cubicBezTo>
                  <a:pt x="26309" y="12266"/>
                  <a:pt x="25810" y="13258"/>
                  <a:pt x="25433" y="14304"/>
                </a:cubicBezTo>
                <a:cubicBezTo>
                  <a:pt x="25020" y="13738"/>
                  <a:pt x="24558" y="13200"/>
                  <a:pt x="24050" y="12688"/>
                </a:cubicBezTo>
                <a:cubicBezTo>
                  <a:pt x="23606" y="12243"/>
                  <a:pt x="23139" y="11839"/>
                  <a:pt x="22659" y="11471"/>
                </a:cubicBezTo>
                <a:cubicBezTo>
                  <a:pt x="23027" y="10376"/>
                  <a:pt x="23534" y="9348"/>
                  <a:pt x="24154" y="8400"/>
                </a:cubicBezTo>
                <a:close/>
                <a:moveTo>
                  <a:pt x="30111" y="8405"/>
                </a:moveTo>
                <a:cubicBezTo>
                  <a:pt x="30740" y="9348"/>
                  <a:pt x="31242" y="10380"/>
                  <a:pt x="31615" y="11471"/>
                </a:cubicBezTo>
                <a:cubicBezTo>
                  <a:pt x="31126" y="11839"/>
                  <a:pt x="30659" y="12248"/>
                  <a:pt x="30223" y="12688"/>
                </a:cubicBezTo>
                <a:cubicBezTo>
                  <a:pt x="29716" y="13191"/>
                  <a:pt x="29258" y="13729"/>
                  <a:pt x="28836" y="14304"/>
                </a:cubicBezTo>
                <a:cubicBezTo>
                  <a:pt x="28459" y="13258"/>
                  <a:pt x="27961" y="12266"/>
                  <a:pt x="27337" y="11341"/>
                </a:cubicBezTo>
                <a:cubicBezTo>
                  <a:pt x="28113" y="10228"/>
                  <a:pt x="29043" y="9235"/>
                  <a:pt x="30111" y="8405"/>
                </a:cubicBezTo>
                <a:close/>
                <a:moveTo>
                  <a:pt x="17164" y="12189"/>
                </a:moveTo>
                <a:cubicBezTo>
                  <a:pt x="18825" y="12625"/>
                  <a:pt x="20360" y="13370"/>
                  <a:pt x="21707" y="14371"/>
                </a:cubicBezTo>
                <a:cubicBezTo>
                  <a:pt x="21680" y="14614"/>
                  <a:pt x="21662" y="14861"/>
                  <a:pt x="21653" y="15108"/>
                </a:cubicBezTo>
                <a:cubicBezTo>
                  <a:pt x="20270" y="14111"/>
                  <a:pt x="18735" y="13388"/>
                  <a:pt x="17096" y="12975"/>
                </a:cubicBezTo>
                <a:cubicBezTo>
                  <a:pt x="17114" y="12710"/>
                  <a:pt x="17137" y="12445"/>
                  <a:pt x="17164" y="12189"/>
                </a:cubicBezTo>
                <a:close/>
                <a:moveTo>
                  <a:pt x="37115" y="12180"/>
                </a:moveTo>
                <a:cubicBezTo>
                  <a:pt x="37142" y="12441"/>
                  <a:pt x="37164" y="12706"/>
                  <a:pt x="37182" y="12966"/>
                </a:cubicBezTo>
                <a:cubicBezTo>
                  <a:pt x="35543" y="13388"/>
                  <a:pt x="33999" y="14106"/>
                  <a:pt x="32616" y="15108"/>
                </a:cubicBezTo>
                <a:cubicBezTo>
                  <a:pt x="32607" y="14861"/>
                  <a:pt x="32589" y="14614"/>
                  <a:pt x="32567" y="14367"/>
                </a:cubicBezTo>
                <a:cubicBezTo>
                  <a:pt x="33914" y="13370"/>
                  <a:pt x="35445" y="12620"/>
                  <a:pt x="37115" y="12180"/>
                </a:cubicBezTo>
                <a:close/>
                <a:moveTo>
                  <a:pt x="10236" y="12225"/>
                </a:moveTo>
                <a:lnTo>
                  <a:pt x="10236" y="12225"/>
                </a:lnTo>
                <a:cubicBezTo>
                  <a:pt x="10209" y="12472"/>
                  <a:pt x="10187" y="12733"/>
                  <a:pt x="10178" y="12989"/>
                </a:cubicBezTo>
                <a:cubicBezTo>
                  <a:pt x="8530" y="13424"/>
                  <a:pt x="6991" y="14156"/>
                  <a:pt x="5608" y="15166"/>
                </a:cubicBezTo>
                <a:cubicBezTo>
                  <a:pt x="5621" y="14950"/>
                  <a:pt x="5630" y="14726"/>
                  <a:pt x="5653" y="14510"/>
                </a:cubicBezTo>
                <a:cubicBezTo>
                  <a:pt x="6999" y="13473"/>
                  <a:pt x="8553" y="12692"/>
                  <a:pt x="10236" y="12225"/>
                </a:cubicBezTo>
                <a:close/>
                <a:moveTo>
                  <a:pt x="44033" y="12225"/>
                </a:moveTo>
                <a:cubicBezTo>
                  <a:pt x="45716" y="12688"/>
                  <a:pt x="47265" y="13473"/>
                  <a:pt x="48617" y="14510"/>
                </a:cubicBezTo>
                <a:cubicBezTo>
                  <a:pt x="48639" y="14730"/>
                  <a:pt x="48652" y="14950"/>
                  <a:pt x="48661" y="15166"/>
                </a:cubicBezTo>
                <a:cubicBezTo>
                  <a:pt x="47283" y="14151"/>
                  <a:pt x="45739" y="13415"/>
                  <a:pt x="44096" y="12989"/>
                </a:cubicBezTo>
                <a:cubicBezTo>
                  <a:pt x="44082" y="12733"/>
                  <a:pt x="44060" y="12481"/>
                  <a:pt x="44033" y="12225"/>
                </a:cubicBezTo>
                <a:close/>
                <a:moveTo>
                  <a:pt x="22551" y="11808"/>
                </a:moveTo>
                <a:cubicBezTo>
                  <a:pt x="23606" y="12625"/>
                  <a:pt x="24535" y="13595"/>
                  <a:pt x="25303" y="14690"/>
                </a:cubicBezTo>
                <a:cubicBezTo>
                  <a:pt x="25065" y="15431"/>
                  <a:pt x="24885" y="16190"/>
                  <a:pt x="24778" y="16971"/>
                </a:cubicBezTo>
                <a:cubicBezTo>
                  <a:pt x="24374" y="16432"/>
                  <a:pt x="23929" y="15916"/>
                  <a:pt x="23449" y="15426"/>
                </a:cubicBezTo>
                <a:cubicBezTo>
                  <a:pt x="23004" y="14982"/>
                  <a:pt x="22537" y="14578"/>
                  <a:pt x="22048" y="14210"/>
                </a:cubicBezTo>
                <a:cubicBezTo>
                  <a:pt x="22147" y="13384"/>
                  <a:pt x="22313" y="12580"/>
                  <a:pt x="22551" y="11808"/>
                </a:cubicBezTo>
                <a:close/>
                <a:moveTo>
                  <a:pt x="31718" y="11808"/>
                </a:moveTo>
                <a:cubicBezTo>
                  <a:pt x="31956" y="12580"/>
                  <a:pt x="32122" y="13384"/>
                  <a:pt x="32217" y="14210"/>
                </a:cubicBezTo>
                <a:cubicBezTo>
                  <a:pt x="31732" y="14578"/>
                  <a:pt x="31265" y="14986"/>
                  <a:pt x="30820" y="15426"/>
                </a:cubicBezTo>
                <a:cubicBezTo>
                  <a:pt x="30340" y="15907"/>
                  <a:pt x="29891" y="16423"/>
                  <a:pt x="29492" y="16971"/>
                </a:cubicBezTo>
                <a:cubicBezTo>
                  <a:pt x="29379" y="16194"/>
                  <a:pt x="29204" y="15431"/>
                  <a:pt x="28962" y="14690"/>
                </a:cubicBezTo>
                <a:cubicBezTo>
                  <a:pt x="29734" y="13595"/>
                  <a:pt x="30663" y="12625"/>
                  <a:pt x="31718" y="11808"/>
                </a:cubicBezTo>
                <a:close/>
                <a:moveTo>
                  <a:pt x="48540" y="12194"/>
                </a:moveTo>
                <a:cubicBezTo>
                  <a:pt x="49537" y="13047"/>
                  <a:pt x="50412" y="14039"/>
                  <a:pt x="51126" y="15152"/>
                </a:cubicBezTo>
                <a:cubicBezTo>
                  <a:pt x="51306" y="15759"/>
                  <a:pt x="51440" y="16374"/>
                  <a:pt x="51535" y="17016"/>
                </a:cubicBezTo>
                <a:cubicBezTo>
                  <a:pt x="51126" y="16459"/>
                  <a:pt x="50673" y="15925"/>
                  <a:pt x="50170" y="15426"/>
                </a:cubicBezTo>
                <a:cubicBezTo>
                  <a:pt x="49779" y="15031"/>
                  <a:pt x="49357" y="14663"/>
                  <a:pt x="48926" y="14322"/>
                </a:cubicBezTo>
                <a:cubicBezTo>
                  <a:pt x="48855" y="13595"/>
                  <a:pt x="48724" y="12881"/>
                  <a:pt x="48540" y="12194"/>
                </a:cubicBezTo>
                <a:close/>
                <a:moveTo>
                  <a:pt x="5729" y="12198"/>
                </a:moveTo>
                <a:lnTo>
                  <a:pt x="5729" y="12198"/>
                </a:lnTo>
                <a:cubicBezTo>
                  <a:pt x="5545" y="12890"/>
                  <a:pt x="5419" y="13604"/>
                  <a:pt x="5343" y="14326"/>
                </a:cubicBezTo>
                <a:cubicBezTo>
                  <a:pt x="4912" y="14668"/>
                  <a:pt x="4499" y="15031"/>
                  <a:pt x="4099" y="15431"/>
                </a:cubicBezTo>
                <a:cubicBezTo>
                  <a:pt x="3596" y="15929"/>
                  <a:pt x="3143" y="16459"/>
                  <a:pt x="2735" y="17020"/>
                </a:cubicBezTo>
                <a:cubicBezTo>
                  <a:pt x="2824" y="16387"/>
                  <a:pt x="2963" y="15763"/>
                  <a:pt x="3143" y="15157"/>
                </a:cubicBezTo>
                <a:cubicBezTo>
                  <a:pt x="3857" y="14044"/>
                  <a:pt x="4732" y="13051"/>
                  <a:pt x="5729" y="12198"/>
                </a:cubicBezTo>
                <a:close/>
                <a:moveTo>
                  <a:pt x="27135" y="11637"/>
                </a:moveTo>
                <a:cubicBezTo>
                  <a:pt x="27741" y="12562"/>
                  <a:pt x="28235" y="13568"/>
                  <a:pt x="28598" y="14636"/>
                </a:cubicBezTo>
                <a:cubicBezTo>
                  <a:pt x="28006" y="15503"/>
                  <a:pt x="27512" y="16432"/>
                  <a:pt x="27135" y="17402"/>
                </a:cubicBezTo>
                <a:cubicBezTo>
                  <a:pt x="26758" y="16432"/>
                  <a:pt x="26264" y="15503"/>
                  <a:pt x="25671" y="14636"/>
                </a:cubicBezTo>
                <a:cubicBezTo>
                  <a:pt x="26035" y="13568"/>
                  <a:pt x="26529" y="12562"/>
                  <a:pt x="27135" y="11637"/>
                </a:cubicBezTo>
                <a:close/>
                <a:moveTo>
                  <a:pt x="22017" y="14596"/>
                </a:moveTo>
                <a:cubicBezTo>
                  <a:pt x="23045" y="15413"/>
                  <a:pt x="23961" y="16374"/>
                  <a:pt x="24715" y="17456"/>
                </a:cubicBezTo>
                <a:cubicBezTo>
                  <a:pt x="24692" y="17658"/>
                  <a:pt x="24679" y="17869"/>
                  <a:pt x="24665" y="18071"/>
                </a:cubicBezTo>
                <a:cubicBezTo>
                  <a:pt x="24266" y="17536"/>
                  <a:pt x="23830" y="17025"/>
                  <a:pt x="23346" y="16544"/>
                </a:cubicBezTo>
                <a:cubicBezTo>
                  <a:pt x="22910" y="16104"/>
                  <a:pt x="22448" y="15705"/>
                  <a:pt x="21972" y="15337"/>
                </a:cubicBezTo>
                <a:cubicBezTo>
                  <a:pt x="21976" y="15090"/>
                  <a:pt x="21994" y="14843"/>
                  <a:pt x="22017" y="14596"/>
                </a:cubicBezTo>
                <a:close/>
                <a:moveTo>
                  <a:pt x="32266" y="14605"/>
                </a:moveTo>
                <a:cubicBezTo>
                  <a:pt x="32280" y="14843"/>
                  <a:pt x="32293" y="15090"/>
                  <a:pt x="32302" y="15341"/>
                </a:cubicBezTo>
                <a:cubicBezTo>
                  <a:pt x="31822" y="15714"/>
                  <a:pt x="31359" y="16109"/>
                  <a:pt x="30928" y="16549"/>
                </a:cubicBezTo>
                <a:cubicBezTo>
                  <a:pt x="30448" y="17029"/>
                  <a:pt x="30008" y="17536"/>
                  <a:pt x="29608" y="18075"/>
                </a:cubicBezTo>
                <a:cubicBezTo>
                  <a:pt x="29599" y="17869"/>
                  <a:pt x="29581" y="17667"/>
                  <a:pt x="29559" y="17465"/>
                </a:cubicBezTo>
                <a:cubicBezTo>
                  <a:pt x="30318" y="16378"/>
                  <a:pt x="31224" y="15422"/>
                  <a:pt x="32266" y="14605"/>
                </a:cubicBezTo>
                <a:close/>
                <a:moveTo>
                  <a:pt x="5307" y="14780"/>
                </a:moveTo>
                <a:cubicBezTo>
                  <a:pt x="5289" y="14995"/>
                  <a:pt x="5280" y="15202"/>
                  <a:pt x="5276" y="15413"/>
                </a:cubicBezTo>
                <a:cubicBezTo>
                  <a:pt x="4831" y="15763"/>
                  <a:pt x="4409" y="16136"/>
                  <a:pt x="4005" y="16544"/>
                </a:cubicBezTo>
                <a:cubicBezTo>
                  <a:pt x="3498" y="17047"/>
                  <a:pt x="3035" y="17586"/>
                  <a:pt x="2622" y="18147"/>
                </a:cubicBezTo>
                <a:cubicBezTo>
                  <a:pt x="2636" y="18003"/>
                  <a:pt x="2640" y="17855"/>
                  <a:pt x="2658" y="17711"/>
                </a:cubicBezTo>
                <a:cubicBezTo>
                  <a:pt x="3385" y="16612"/>
                  <a:pt x="4283" y="15624"/>
                  <a:pt x="5307" y="14780"/>
                </a:cubicBezTo>
                <a:close/>
                <a:moveTo>
                  <a:pt x="48971" y="14784"/>
                </a:moveTo>
                <a:cubicBezTo>
                  <a:pt x="49990" y="15628"/>
                  <a:pt x="50884" y="16616"/>
                  <a:pt x="51620" y="17716"/>
                </a:cubicBezTo>
                <a:lnTo>
                  <a:pt x="51651" y="18151"/>
                </a:lnTo>
                <a:cubicBezTo>
                  <a:pt x="51238" y="17586"/>
                  <a:pt x="50776" y="17051"/>
                  <a:pt x="50273" y="16549"/>
                </a:cubicBezTo>
                <a:cubicBezTo>
                  <a:pt x="49869" y="16145"/>
                  <a:pt x="49443" y="15768"/>
                  <a:pt x="48998" y="15422"/>
                </a:cubicBezTo>
                <a:cubicBezTo>
                  <a:pt x="48994" y="15206"/>
                  <a:pt x="48980" y="14995"/>
                  <a:pt x="48971" y="14784"/>
                </a:cubicBezTo>
                <a:close/>
                <a:moveTo>
                  <a:pt x="2550" y="16172"/>
                </a:moveTo>
                <a:lnTo>
                  <a:pt x="2550" y="16172"/>
                </a:lnTo>
                <a:cubicBezTo>
                  <a:pt x="2456" y="16638"/>
                  <a:pt x="2380" y="17110"/>
                  <a:pt x="2335" y="17586"/>
                </a:cubicBezTo>
                <a:cubicBezTo>
                  <a:pt x="1976" y="18129"/>
                  <a:pt x="1657" y="18699"/>
                  <a:pt x="1383" y="19283"/>
                </a:cubicBezTo>
                <a:cubicBezTo>
                  <a:pt x="1639" y="18187"/>
                  <a:pt x="2039" y="17141"/>
                  <a:pt x="2550" y="16172"/>
                </a:cubicBezTo>
                <a:close/>
                <a:moveTo>
                  <a:pt x="51719" y="16172"/>
                </a:moveTo>
                <a:cubicBezTo>
                  <a:pt x="52231" y="17141"/>
                  <a:pt x="52630" y="18187"/>
                  <a:pt x="52886" y="19283"/>
                </a:cubicBezTo>
                <a:cubicBezTo>
                  <a:pt x="52612" y="18699"/>
                  <a:pt x="52293" y="18129"/>
                  <a:pt x="51934" y="17586"/>
                </a:cubicBezTo>
                <a:cubicBezTo>
                  <a:pt x="51889" y="17110"/>
                  <a:pt x="51818" y="16638"/>
                  <a:pt x="51719" y="16172"/>
                </a:cubicBezTo>
                <a:close/>
                <a:moveTo>
                  <a:pt x="25545" y="15045"/>
                </a:moveTo>
                <a:cubicBezTo>
                  <a:pt x="26120" y="15920"/>
                  <a:pt x="26596" y="16872"/>
                  <a:pt x="26960" y="17882"/>
                </a:cubicBezTo>
                <a:cubicBezTo>
                  <a:pt x="26735" y="18542"/>
                  <a:pt x="26555" y="19215"/>
                  <a:pt x="26434" y="19898"/>
                </a:cubicBezTo>
                <a:cubicBezTo>
                  <a:pt x="26071" y="19013"/>
                  <a:pt x="25608" y="18160"/>
                  <a:pt x="25060" y="17361"/>
                </a:cubicBezTo>
                <a:cubicBezTo>
                  <a:pt x="25155" y="16567"/>
                  <a:pt x="25316" y="15790"/>
                  <a:pt x="25545" y="15045"/>
                </a:cubicBezTo>
                <a:close/>
                <a:moveTo>
                  <a:pt x="28733" y="15045"/>
                </a:moveTo>
                <a:cubicBezTo>
                  <a:pt x="28957" y="15790"/>
                  <a:pt x="29123" y="16567"/>
                  <a:pt x="29218" y="17361"/>
                </a:cubicBezTo>
                <a:cubicBezTo>
                  <a:pt x="28666" y="18160"/>
                  <a:pt x="28208" y="19013"/>
                  <a:pt x="27844" y="19898"/>
                </a:cubicBezTo>
                <a:cubicBezTo>
                  <a:pt x="27718" y="19211"/>
                  <a:pt x="27539" y="18538"/>
                  <a:pt x="27314" y="17882"/>
                </a:cubicBezTo>
                <a:cubicBezTo>
                  <a:pt x="27673" y="16872"/>
                  <a:pt x="28149" y="15925"/>
                  <a:pt x="28733" y="15045"/>
                </a:cubicBezTo>
                <a:close/>
                <a:moveTo>
                  <a:pt x="2286" y="18300"/>
                </a:moveTo>
                <a:lnTo>
                  <a:pt x="2286" y="18300"/>
                </a:lnTo>
                <a:cubicBezTo>
                  <a:pt x="2281" y="18412"/>
                  <a:pt x="2277" y="18529"/>
                  <a:pt x="2277" y="18645"/>
                </a:cubicBezTo>
                <a:cubicBezTo>
                  <a:pt x="1873" y="19247"/>
                  <a:pt x="1522" y="19880"/>
                  <a:pt x="1222" y="20540"/>
                </a:cubicBezTo>
                <a:cubicBezTo>
                  <a:pt x="1504" y="19754"/>
                  <a:pt x="1864" y="19004"/>
                  <a:pt x="2286" y="18300"/>
                </a:cubicBezTo>
                <a:close/>
                <a:moveTo>
                  <a:pt x="51984" y="18300"/>
                </a:moveTo>
                <a:lnTo>
                  <a:pt x="51984" y="18300"/>
                </a:lnTo>
                <a:cubicBezTo>
                  <a:pt x="52406" y="19004"/>
                  <a:pt x="52765" y="19759"/>
                  <a:pt x="53052" y="20540"/>
                </a:cubicBezTo>
                <a:cubicBezTo>
                  <a:pt x="52747" y="19880"/>
                  <a:pt x="52401" y="19247"/>
                  <a:pt x="51997" y="18645"/>
                </a:cubicBezTo>
                <a:cubicBezTo>
                  <a:pt x="51997" y="18529"/>
                  <a:pt x="51988" y="18412"/>
                  <a:pt x="51984" y="18300"/>
                </a:cubicBezTo>
                <a:close/>
                <a:moveTo>
                  <a:pt x="25002" y="17882"/>
                </a:moveTo>
                <a:cubicBezTo>
                  <a:pt x="25541" y="18713"/>
                  <a:pt x="25985" y="19610"/>
                  <a:pt x="26327" y="20553"/>
                </a:cubicBezTo>
                <a:cubicBezTo>
                  <a:pt x="26318" y="20674"/>
                  <a:pt x="26300" y="20791"/>
                  <a:pt x="26286" y="20908"/>
                </a:cubicBezTo>
                <a:cubicBezTo>
                  <a:pt x="25936" y="20064"/>
                  <a:pt x="25491" y="19260"/>
                  <a:pt x="24971" y="18502"/>
                </a:cubicBezTo>
                <a:cubicBezTo>
                  <a:pt x="24975" y="18291"/>
                  <a:pt x="24984" y="18093"/>
                  <a:pt x="25002" y="17882"/>
                </a:cubicBezTo>
                <a:close/>
                <a:moveTo>
                  <a:pt x="29263" y="17882"/>
                </a:moveTo>
                <a:cubicBezTo>
                  <a:pt x="29281" y="18084"/>
                  <a:pt x="29290" y="18291"/>
                  <a:pt x="29294" y="18502"/>
                </a:cubicBezTo>
                <a:cubicBezTo>
                  <a:pt x="28778" y="19260"/>
                  <a:pt x="28338" y="20064"/>
                  <a:pt x="27983" y="20908"/>
                </a:cubicBezTo>
                <a:cubicBezTo>
                  <a:pt x="27970" y="20791"/>
                  <a:pt x="27956" y="20670"/>
                  <a:pt x="27938" y="20553"/>
                </a:cubicBezTo>
                <a:cubicBezTo>
                  <a:pt x="28279" y="19610"/>
                  <a:pt x="28728" y="18713"/>
                  <a:pt x="29263" y="17882"/>
                </a:cubicBezTo>
                <a:close/>
                <a:moveTo>
                  <a:pt x="27135" y="18407"/>
                </a:moveTo>
                <a:cubicBezTo>
                  <a:pt x="27350" y="19085"/>
                  <a:pt x="27503" y="19786"/>
                  <a:pt x="27606" y="20504"/>
                </a:cubicBezTo>
                <a:cubicBezTo>
                  <a:pt x="27417" y="21043"/>
                  <a:pt x="27260" y="21595"/>
                  <a:pt x="27135" y="22147"/>
                </a:cubicBezTo>
                <a:cubicBezTo>
                  <a:pt x="27013" y="21595"/>
                  <a:pt x="26856" y="21043"/>
                  <a:pt x="26663" y="20504"/>
                </a:cubicBezTo>
                <a:cubicBezTo>
                  <a:pt x="26762" y="19786"/>
                  <a:pt x="26919" y="19085"/>
                  <a:pt x="27135" y="18407"/>
                </a:cubicBezTo>
                <a:close/>
                <a:moveTo>
                  <a:pt x="26573" y="21312"/>
                </a:moveTo>
                <a:cubicBezTo>
                  <a:pt x="26726" y="21806"/>
                  <a:pt x="26847" y="22322"/>
                  <a:pt x="26933" y="22843"/>
                </a:cubicBezTo>
                <a:cubicBezTo>
                  <a:pt x="26825" y="22421"/>
                  <a:pt x="26704" y="22008"/>
                  <a:pt x="26555" y="21604"/>
                </a:cubicBezTo>
                <a:cubicBezTo>
                  <a:pt x="26564" y="21505"/>
                  <a:pt x="26569" y="21406"/>
                  <a:pt x="26573" y="21312"/>
                </a:cubicBezTo>
                <a:close/>
                <a:moveTo>
                  <a:pt x="27696" y="21308"/>
                </a:moveTo>
                <a:cubicBezTo>
                  <a:pt x="27700" y="21406"/>
                  <a:pt x="27709" y="21505"/>
                  <a:pt x="27714" y="21604"/>
                </a:cubicBezTo>
                <a:cubicBezTo>
                  <a:pt x="27566" y="22008"/>
                  <a:pt x="27444" y="22421"/>
                  <a:pt x="27337" y="22843"/>
                </a:cubicBezTo>
                <a:cubicBezTo>
                  <a:pt x="27426" y="22322"/>
                  <a:pt x="27543" y="21806"/>
                  <a:pt x="27696" y="21308"/>
                </a:cubicBezTo>
                <a:close/>
                <a:moveTo>
                  <a:pt x="26542" y="22641"/>
                </a:moveTo>
                <a:lnTo>
                  <a:pt x="26542" y="22641"/>
                </a:lnTo>
                <a:cubicBezTo>
                  <a:pt x="26668" y="23108"/>
                  <a:pt x="26775" y="23593"/>
                  <a:pt x="26856" y="24078"/>
                </a:cubicBezTo>
                <a:cubicBezTo>
                  <a:pt x="26834" y="24410"/>
                  <a:pt x="26816" y="24751"/>
                  <a:pt x="26816" y="25097"/>
                </a:cubicBezTo>
                <a:cubicBezTo>
                  <a:pt x="26645" y="24297"/>
                  <a:pt x="26555" y="23480"/>
                  <a:pt x="26542" y="22641"/>
                </a:cubicBezTo>
                <a:close/>
                <a:moveTo>
                  <a:pt x="27727" y="22641"/>
                </a:moveTo>
                <a:lnTo>
                  <a:pt x="27727" y="22641"/>
                </a:lnTo>
                <a:cubicBezTo>
                  <a:pt x="27714" y="23480"/>
                  <a:pt x="27619" y="24297"/>
                  <a:pt x="27453" y="25097"/>
                </a:cubicBezTo>
                <a:cubicBezTo>
                  <a:pt x="27453" y="24751"/>
                  <a:pt x="27444" y="24414"/>
                  <a:pt x="27417" y="24078"/>
                </a:cubicBezTo>
                <a:cubicBezTo>
                  <a:pt x="27494" y="23593"/>
                  <a:pt x="27602" y="23112"/>
                  <a:pt x="27727" y="22641"/>
                </a:cubicBezTo>
                <a:close/>
                <a:moveTo>
                  <a:pt x="24962" y="19094"/>
                </a:moveTo>
                <a:lnTo>
                  <a:pt x="24962" y="19094"/>
                </a:lnTo>
                <a:cubicBezTo>
                  <a:pt x="25474" y="19898"/>
                  <a:pt x="25900" y="20764"/>
                  <a:pt x="26228" y="21667"/>
                </a:cubicBezTo>
                <a:cubicBezTo>
                  <a:pt x="26214" y="21896"/>
                  <a:pt x="26210" y="22129"/>
                  <a:pt x="26210" y="22363"/>
                </a:cubicBezTo>
                <a:cubicBezTo>
                  <a:pt x="26210" y="23301"/>
                  <a:pt x="26304" y="24226"/>
                  <a:pt x="26484" y="25124"/>
                </a:cubicBezTo>
                <a:cubicBezTo>
                  <a:pt x="25536" y="23314"/>
                  <a:pt x="24984" y="21267"/>
                  <a:pt x="24962" y="19094"/>
                </a:cubicBezTo>
                <a:close/>
                <a:moveTo>
                  <a:pt x="29303" y="19094"/>
                </a:moveTo>
                <a:lnTo>
                  <a:pt x="29303" y="19094"/>
                </a:lnTo>
                <a:cubicBezTo>
                  <a:pt x="29281" y="21267"/>
                  <a:pt x="28728" y="23314"/>
                  <a:pt x="27781" y="25124"/>
                </a:cubicBezTo>
                <a:cubicBezTo>
                  <a:pt x="27965" y="24226"/>
                  <a:pt x="28055" y="23301"/>
                  <a:pt x="28055" y="22363"/>
                </a:cubicBezTo>
                <a:cubicBezTo>
                  <a:pt x="28055" y="22125"/>
                  <a:pt x="28050" y="21896"/>
                  <a:pt x="28037" y="21667"/>
                </a:cubicBezTo>
                <a:cubicBezTo>
                  <a:pt x="28369" y="20764"/>
                  <a:pt x="28791" y="19898"/>
                  <a:pt x="29303" y="19094"/>
                </a:cubicBezTo>
                <a:close/>
                <a:moveTo>
                  <a:pt x="21963" y="15759"/>
                </a:moveTo>
                <a:lnTo>
                  <a:pt x="21963" y="15759"/>
                </a:lnTo>
                <a:cubicBezTo>
                  <a:pt x="22986" y="16571"/>
                  <a:pt x="23893" y="17536"/>
                  <a:pt x="24638" y="18609"/>
                </a:cubicBezTo>
                <a:cubicBezTo>
                  <a:pt x="24638" y="18713"/>
                  <a:pt x="24634" y="18820"/>
                  <a:pt x="24634" y="18928"/>
                </a:cubicBezTo>
                <a:cubicBezTo>
                  <a:pt x="24638" y="21330"/>
                  <a:pt x="25249" y="23638"/>
                  <a:pt x="26398" y="25667"/>
                </a:cubicBezTo>
                <a:cubicBezTo>
                  <a:pt x="23682" y="23225"/>
                  <a:pt x="21967" y="19691"/>
                  <a:pt x="21963" y="15759"/>
                </a:cubicBezTo>
                <a:close/>
                <a:moveTo>
                  <a:pt x="32302" y="15759"/>
                </a:moveTo>
                <a:lnTo>
                  <a:pt x="32302" y="15759"/>
                </a:lnTo>
                <a:cubicBezTo>
                  <a:pt x="32297" y="19687"/>
                  <a:pt x="30583" y="23225"/>
                  <a:pt x="27866" y="25667"/>
                </a:cubicBezTo>
                <a:cubicBezTo>
                  <a:pt x="29016" y="23638"/>
                  <a:pt x="29626" y="21330"/>
                  <a:pt x="29626" y="18933"/>
                </a:cubicBezTo>
                <a:cubicBezTo>
                  <a:pt x="29631" y="18825"/>
                  <a:pt x="29631" y="18722"/>
                  <a:pt x="29626" y="18609"/>
                </a:cubicBezTo>
                <a:cubicBezTo>
                  <a:pt x="30380" y="17532"/>
                  <a:pt x="31278" y="16571"/>
                  <a:pt x="32302" y="15759"/>
                </a:cubicBezTo>
                <a:close/>
                <a:moveTo>
                  <a:pt x="37191" y="13303"/>
                </a:moveTo>
                <a:cubicBezTo>
                  <a:pt x="37191" y="13433"/>
                  <a:pt x="37195" y="13563"/>
                  <a:pt x="37195" y="13684"/>
                </a:cubicBezTo>
                <a:cubicBezTo>
                  <a:pt x="37195" y="19786"/>
                  <a:pt x="33083" y="24948"/>
                  <a:pt x="27485" y="26538"/>
                </a:cubicBezTo>
                <a:cubicBezTo>
                  <a:pt x="27467" y="26524"/>
                  <a:pt x="27449" y="26511"/>
                  <a:pt x="27426" y="26497"/>
                </a:cubicBezTo>
                <a:cubicBezTo>
                  <a:pt x="27431" y="26488"/>
                  <a:pt x="27431" y="26475"/>
                  <a:pt x="27440" y="26466"/>
                </a:cubicBezTo>
                <a:cubicBezTo>
                  <a:pt x="27853" y="26138"/>
                  <a:pt x="28248" y="25783"/>
                  <a:pt x="28630" y="25402"/>
                </a:cubicBezTo>
                <a:cubicBezTo>
                  <a:pt x="31211" y="22820"/>
                  <a:pt x="32634" y="19382"/>
                  <a:pt x="32634" y="15727"/>
                </a:cubicBezTo>
                <a:lnTo>
                  <a:pt x="32634" y="15503"/>
                </a:lnTo>
                <a:cubicBezTo>
                  <a:pt x="33981" y="14501"/>
                  <a:pt x="35525" y="13743"/>
                  <a:pt x="37191" y="13303"/>
                </a:cubicBezTo>
                <a:close/>
                <a:moveTo>
                  <a:pt x="17083" y="13312"/>
                </a:moveTo>
                <a:cubicBezTo>
                  <a:pt x="18753" y="13747"/>
                  <a:pt x="20293" y="14506"/>
                  <a:pt x="21640" y="15512"/>
                </a:cubicBezTo>
                <a:lnTo>
                  <a:pt x="21640" y="15736"/>
                </a:lnTo>
                <a:cubicBezTo>
                  <a:pt x="21640" y="19386"/>
                  <a:pt x="23067" y="22820"/>
                  <a:pt x="25649" y="25411"/>
                </a:cubicBezTo>
                <a:cubicBezTo>
                  <a:pt x="26026" y="25783"/>
                  <a:pt x="26421" y="26138"/>
                  <a:pt x="26838" y="26470"/>
                </a:cubicBezTo>
                <a:cubicBezTo>
                  <a:pt x="26843" y="26479"/>
                  <a:pt x="26843" y="26493"/>
                  <a:pt x="26847" y="26502"/>
                </a:cubicBezTo>
                <a:cubicBezTo>
                  <a:pt x="26834" y="26515"/>
                  <a:pt x="26816" y="26533"/>
                  <a:pt x="26793" y="26542"/>
                </a:cubicBezTo>
                <a:cubicBezTo>
                  <a:pt x="21191" y="24953"/>
                  <a:pt x="17078" y="19790"/>
                  <a:pt x="17078" y="13693"/>
                </a:cubicBezTo>
                <a:cubicBezTo>
                  <a:pt x="17078" y="13563"/>
                  <a:pt x="17078" y="13437"/>
                  <a:pt x="17083" y="13312"/>
                </a:cubicBezTo>
                <a:close/>
                <a:moveTo>
                  <a:pt x="13671" y="12867"/>
                </a:moveTo>
                <a:cubicBezTo>
                  <a:pt x="14735" y="12867"/>
                  <a:pt x="15767" y="12989"/>
                  <a:pt x="16760" y="13226"/>
                </a:cubicBezTo>
                <a:cubicBezTo>
                  <a:pt x="16755" y="13379"/>
                  <a:pt x="16746" y="13536"/>
                  <a:pt x="16746" y="13684"/>
                </a:cubicBezTo>
                <a:cubicBezTo>
                  <a:pt x="16746" y="17339"/>
                  <a:pt x="18174" y="20773"/>
                  <a:pt x="20755" y="23359"/>
                </a:cubicBezTo>
                <a:cubicBezTo>
                  <a:pt x="22371" y="24975"/>
                  <a:pt x="24320" y="26138"/>
                  <a:pt x="26443" y="26780"/>
                </a:cubicBezTo>
                <a:cubicBezTo>
                  <a:pt x="26439" y="26780"/>
                  <a:pt x="26439" y="26785"/>
                  <a:pt x="26434" y="26785"/>
                </a:cubicBezTo>
                <a:cubicBezTo>
                  <a:pt x="25590" y="26951"/>
                  <a:pt x="24728" y="27036"/>
                  <a:pt x="23839" y="27036"/>
                </a:cubicBezTo>
                <a:cubicBezTo>
                  <a:pt x="16477" y="27036"/>
                  <a:pt x="10483" y="21043"/>
                  <a:pt x="10483" y="13680"/>
                </a:cubicBezTo>
                <a:cubicBezTo>
                  <a:pt x="10483" y="13541"/>
                  <a:pt x="10483" y="13393"/>
                  <a:pt x="10492" y="13249"/>
                </a:cubicBezTo>
                <a:cubicBezTo>
                  <a:pt x="11511" y="12998"/>
                  <a:pt x="12571" y="12867"/>
                  <a:pt x="13671" y="12867"/>
                </a:cubicBezTo>
                <a:close/>
                <a:moveTo>
                  <a:pt x="40598" y="12872"/>
                </a:moveTo>
                <a:cubicBezTo>
                  <a:pt x="41694" y="12872"/>
                  <a:pt x="42758" y="13006"/>
                  <a:pt x="43781" y="13253"/>
                </a:cubicBezTo>
                <a:cubicBezTo>
                  <a:pt x="43786" y="13393"/>
                  <a:pt x="43786" y="13541"/>
                  <a:pt x="43786" y="13684"/>
                </a:cubicBezTo>
                <a:cubicBezTo>
                  <a:pt x="43786" y="21047"/>
                  <a:pt x="37793" y="27041"/>
                  <a:pt x="30430" y="27041"/>
                </a:cubicBezTo>
                <a:cubicBezTo>
                  <a:pt x="29541" y="27041"/>
                  <a:pt x="28674" y="26951"/>
                  <a:pt x="27835" y="26789"/>
                </a:cubicBezTo>
                <a:cubicBezTo>
                  <a:pt x="27830" y="26789"/>
                  <a:pt x="27830" y="26785"/>
                  <a:pt x="27826" y="26785"/>
                </a:cubicBezTo>
                <a:cubicBezTo>
                  <a:pt x="29954" y="26138"/>
                  <a:pt x="31898" y="24975"/>
                  <a:pt x="33514" y="23368"/>
                </a:cubicBezTo>
                <a:cubicBezTo>
                  <a:pt x="36096" y="20787"/>
                  <a:pt x="37523" y="17343"/>
                  <a:pt x="37523" y="13693"/>
                </a:cubicBezTo>
                <a:cubicBezTo>
                  <a:pt x="37523" y="13536"/>
                  <a:pt x="37519" y="13384"/>
                  <a:pt x="37510" y="13231"/>
                </a:cubicBezTo>
                <a:cubicBezTo>
                  <a:pt x="38506" y="12998"/>
                  <a:pt x="39539" y="12872"/>
                  <a:pt x="40598" y="12872"/>
                </a:cubicBezTo>
                <a:close/>
                <a:moveTo>
                  <a:pt x="10165" y="13334"/>
                </a:moveTo>
                <a:lnTo>
                  <a:pt x="10165" y="13334"/>
                </a:lnTo>
                <a:cubicBezTo>
                  <a:pt x="10160" y="13451"/>
                  <a:pt x="10160" y="13568"/>
                  <a:pt x="10160" y="13684"/>
                </a:cubicBezTo>
                <a:cubicBezTo>
                  <a:pt x="10160" y="17339"/>
                  <a:pt x="11583" y="20773"/>
                  <a:pt x="14165" y="23359"/>
                </a:cubicBezTo>
                <a:cubicBezTo>
                  <a:pt x="16746" y="25941"/>
                  <a:pt x="20189" y="27368"/>
                  <a:pt x="23839" y="27368"/>
                </a:cubicBezTo>
                <a:cubicBezTo>
                  <a:pt x="24477" y="27368"/>
                  <a:pt x="25105" y="27323"/>
                  <a:pt x="25720" y="27238"/>
                </a:cubicBezTo>
                <a:lnTo>
                  <a:pt x="25720" y="27238"/>
                </a:lnTo>
                <a:cubicBezTo>
                  <a:pt x="23736" y="28410"/>
                  <a:pt x="21424" y="29083"/>
                  <a:pt x="18955" y="29083"/>
                </a:cubicBezTo>
                <a:cubicBezTo>
                  <a:pt x="11592" y="29083"/>
                  <a:pt x="5599" y="23090"/>
                  <a:pt x="5599" y="15727"/>
                </a:cubicBezTo>
                <a:lnTo>
                  <a:pt x="5599" y="15588"/>
                </a:lnTo>
                <a:cubicBezTo>
                  <a:pt x="6946" y="14569"/>
                  <a:pt x="8485" y="13792"/>
                  <a:pt x="10165" y="13334"/>
                </a:cubicBezTo>
                <a:close/>
                <a:moveTo>
                  <a:pt x="44105" y="13330"/>
                </a:moveTo>
                <a:lnTo>
                  <a:pt x="44105" y="13330"/>
                </a:lnTo>
                <a:cubicBezTo>
                  <a:pt x="45779" y="13788"/>
                  <a:pt x="47328" y="14560"/>
                  <a:pt x="48666" y="15588"/>
                </a:cubicBezTo>
                <a:cubicBezTo>
                  <a:pt x="48675" y="15637"/>
                  <a:pt x="48675" y="15682"/>
                  <a:pt x="48675" y="15727"/>
                </a:cubicBezTo>
                <a:cubicBezTo>
                  <a:pt x="48675" y="23090"/>
                  <a:pt x="42682" y="29083"/>
                  <a:pt x="35319" y="29083"/>
                </a:cubicBezTo>
                <a:cubicBezTo>
                  <a:pt x="32850" y="29083"/>
                  <a:pt x="30538" y="28410"/>
                  <a:pt x="28549" y="27238"/>
                </a:cubicBezTo>
                <a:lnTo>
                  <a:pt x="28549" y="27238"/>
                </a:lnTo>
                <a:cubicBezTo>
                  <a:pt x="29168" y="27323"/>
                  <a:pt x="29797" y="27368"/>
                  <a:pt x="30430" y="27368"/>
                </a:cubicBezTo>
                <a:cubicBezTo>
                  <a:pt x="34084" y="27368"/>
                  <a:pt x="37519" y="25941"/>
                  <a:pt x="40105" y="23359"/>
                </a:cubicBezTo>
                <a:cubicBezTo>
                  <a:pt x="42686" y="20778"/>
                  <a:pt x="44109" y="17339"/>
                  <a:pt x="44109" y="13684"/>
                </a:cubicBezTo>
                <a:cubicBezTo>
                  <a:pt x="44109" y="13568"/>
                  <a:pt x="44109" y="13451"/>
                  <a:pt x="44105" y="13330"/>
                </a:cubicBezTo>
                <a:close/>
                <a:moveTo>
                  <a:pt x="48994" y="15839"/>
                </a:moveTo>
                <a:cubicBezTo>
                  <a:pt x="50026" y="16679"/>
                  <a:pt x="50929" y="17667"/>
                  <a:pt x="51669" y="18757"/>
                </a:cubicBezTo>
                <a:lnTo>
                  <a:pt x="51669" y="18928"/>
                </a:lnTo>
                <a:cubicBezTo>
                  <a:pt x="51669" y="26291"/>
                  <a:pt x="45676" y="32284"/>
                  <a:pt x="38313" y="32284"/>
                </a:cubicBezTo>
                <a:cubicBezTo>
                  <a:pt x="34062" y="32284"/>
                  <a:pt x="30259" y="30286"/>
                  <a:pt x="27813" y="27175"/>
                </a:cubicBezTo>
                <a:lnTo>
                  <a:pt x="27813" y="27175"/>
                </a:lnTo>
                <a:cubicBezTo>
                  <a:pt x="30026" y="28630"/>
                  <a:pt x="32607" y="29411"/>
                  <a:pt x="35310" y="29411"/>
                </a:cubicBezTo>
                <a:cubicBezTo>
                  <a:pt x="38964" y="29411"/>
                  <a:pt x="42399" y="27983"/>
                  <a:pt x="44985" y="25402"/>
                </a:cubicBezTo>
                <a:cubicBezTo>
                  <a:pt x="47544" y="22843"/>
                  <a:pt x="48967" y="19453"/>
                  <a:pt x="48994" y="15839"/>
                </a:cubicBezTo>
                <a:close/>
                <a:moveTo>
                  <a:pt x="5271" y="15848"/>
                </a:moveTo>
                <a:cubicBezTo>
                  <a:pt x="5298" y="19462"/>
                  <a:pt x="6721" y="22852"/>
                  <a:pt x="9280" y="25411"/>
                </a:cubicBezTo>
                <a:cubicBezTo>
                  <a:pt x="11862" y="27992"/>
                  <a:pt x="15300" y="29415"/>
                  <a:pt x="18955" y="29415"/>
                </a:cubicBezTo>
                <a:cubicBezTo>
                  <a:pt x="21657" y="29415"/>
                  <a:pt x="24239" y="28634"/>
                  <a:pt x="26452" y="27184"/>
                </a:cubicBezTo>
                <a:lnTo>
                  <a:pt x="26452" y="27184"/>
                </a:lnTo>
                <a:cubicBezTo>
                  <a:pt x="24005" y="30291"/>
                  <a:pt x="20203" y="32289"/>
                  <a:pt x="15951" y="32289"/>
                </a:cubicBezTo>
                <a:cubicBezTo>
                  <a:pt x="8589" y="32289"/>
                  <a:pt x="2595" y="26295"/>
                  <a:pt x="2595" y="18933"/>
                </a:cubicBezTo>
                <a:lnTo>
                  <a:pt x="2595" y="18766"/>
                </a:lnTo>
                <a:cubicBezTo>
                  <a:pt x="3341" y="17667"/>
                  <a:pt x="4243" y="16679"/>
                  <a:pt x="5271" y="15848"/>
                </a:cubicBezTo>
                <a:close/>
                <a:moveTo>
                  <a:pt x="2268" y="19265"/>
                </a:moveTo>
                <a:cubicBezTo>
                  <a:pt x="2353" y="22794"/>
                  <a:pt x="3767" y="26098"/>
                  <a:pt x="6272" y="28603"/>
                </a:cubicBezTo>
                <a:cubicBezTo>
                  <a:pt x="8854" y="31184"/>
                  <a:pt x="12293" y="32607"/>
                  <a:pt x="15947" y="32607"/>
                </a:cubicBezTo>
                <a:cubicBezTo>
                  <a:pt x="19597" y="32607"/>
                  <a:pt x="23031" y="31184"/>
                  <a:pt x="25622" y="28603"/>
                </a:cubicBezTo>
                <a:cubicBezTo>
                  <a:pt x="26039" y="28181"/>
                  <a:pt x="26434" y="27732"/>
                  <a:pt x="26793" y="27265"/>
                </a:cubicBezTo>
                <a:lnTo>
                  <a:pt x="26793" y="27265"/>
                </a:lnTo>
                <a:cubicBezTo>
                  <a:pt x="24836" y="32212"/>
                  <a:pt x="20001" y="35719"/>
                  <a:pt x="14367" y="35719"/>
                </a:cubicBezTo>
                <a:cubicBezTo>
                  <a:pt x="7004" y="35719"/>
                  <a:pt x="1011" y="29725"/>
                  <a:pt x="1011" y="22363"/>
                </a:cubicBezTo>
                <a:cubicBezTo>
                  <a:pt x="1024" y="22210"/>
                  <a:pt x="1029" y="22057"/>
                  <a:pt x="1029" y="21909"/>
                </a:cubicBezTo>
                <a:cubicBezTo>
                  <a:pt x="1347" y="20975"/>
                  <a:pt x="1765" y="20091"/>
                  <a:pt x="2268" y="19265"/>
                </a:cubicBezTo>
                <a:close/>
                <a:moveTo>
                  <a:pt x="51988" y="19265"/>
                </a:moveTo>
                <a:cubicBezTo>
                  <a:pt x="52495" y="20091"/>
                  <a:pt x="52917" y="20975"/>
                  <a:pt x="53232" y="21909"/>
                </a:cubicBezTo>
                <a:cubicBezTo>
                  <a:pt x="53241" y="22057"/>
                  <a:pt x="53245" y="22210"/>
                  <a:pt x="53245" y="22363"/>
                </a:cubicBezTo>
                <a:cubicBezTo>
                  <a:pt x="53245" y="29725"/>
                  <a:pt x="47252" y="35719"/>
                  <a:pt x="39889" y="35719"/>
                </a:cubicBezTo>
                <a:cubicBezTo>
                  <a:pt x="34255" y="35719"/>
                  <a:pt x="29429" y="32212"/>
                  <a:pt x="27467" y="27265"/>
                </a:cubicBezTo>
                <a:lnTo>
                  <a:pt x="27467" y="27265"/>
                </a:lnTo>
                <a:cubicBezTo>
                  <a:pt x="27826" y="27732"/>
                  <a:pt x="28217" y="28181"/>
                  <a:pt x="28639" y="28603"/>
                </a:cubicBezTo>
                <a:cubicBezTo>
                  <a:pt x="31220" y="31184"/>
                  <a:pt x="34659" y="32607"/>
                  <a:pt x="38313" y="32607"/>
                </a:cubicBezTo>
                <a:cubicBezTo>
                  <a:pt x="41968" y="32607"/>
                  <a:pt x="45402" y="31184"/>
                  <a:pt x="47988" y="28603"/>
                </a:cubicBezTo>
                <a:cubicBezTo>
                  <a:pt x="50493" y="26098"/>
                  <a:pt x="51907" y="22794"/>
                  <a:pt x="51988" y="19265"/>
                </a:cubicBezTo>
                <a:close/>
                <a:moveTo>
                  <a:pt x="53555" y="22991"/>
                </a:moveTo>
                <a:cubicBezTo>
                  <a:pt x="53672" y="23471"/>
                  <a:pt x="53770" y="23961"/>
                  <a:pt x="53838" y="24459"/>
                </a:cubicBezTo>
                <a:cubicBezTo>
                  <a:pt x="53847" y="24675"/>
                  <a:pt x="53851" y="24881"/>
                  <a:pt x="53851" y="25097"/>
                </a:cubicBezTo>
                <a:cubicBezTo>
                  <a:pt x="53851" y="32459"/>
                  <a:pt x="47858" y="38453"/>
                  <a:pt x="40495" y="38453"/>
                </a:cubicBezTo>
                <a:cubicBezTo>
                  <a:pt x="34196" y="38453"/>
                  <a:pt x="28899" y="34062"/>
                  <a:pt x="27498" y="28176"/>
                </a:cubicBezTo>
                <a:lnTo>
                  <a:pt x="27498" y="28176"/>
                </a:lnTo>
                <a:cubicBezTo>
                  <a:pt x="28167" y="29595"/>
                  <a:pt x="29083" y="30901"/>
                  <a:pt x="30214" y="32037"/>
                </a:cubicBezTo>
                <a:cubicBezTo>
                  <a:pt x="32796" y="34619"/>
                  <a:pt x="36239" y="36042"/>
                  <a:pt x="39889" y="36042"/>
                </a:cubicBezTo>
                <a:cubicBezTo>
                  <a:pt x="43544" y="36042"/>
                  <a:pt x="46978" y="34619"/>
                  <a:pt x="49564" y="32037"/>
                </a:cubicBezTo>
                <a:cubicBezTo>
                  <a:pt x="52002" y="29600"/>
                  <a:pt x="53402" y="26408"/>
                  <a:pt x="53555" y="22991"/>
                </a:cubicBezTo>
                <a:close/>
                <a:moveTo>
                  <a:pt x="714" y="22996"/>
                </a:moveTo>
                <a:cubicBezTo>
                  <a:pt x="867" y="26412"/>
                  <a:pt x="2268" y="29604"/>
                  <a:pt x="4705" y="32042"/>
                </a:cubicBezTo>
                <a:cubicBezTo>
                  <a:pt x="7287" y="34623"/>
                  <a:pt x="10726" y="36051"/>
                  <a:pt x="14380" y="36051"/>
                </a:cubicBezTo>
                <a:cubicBezTo>
                  <a:pt x="18035" y="36051"/>
                  <a:pt x="21469" y="34623"/>
                  <a:pt x="24055" y="32042"/>
                </a:cubicBezTo>
                <a:cubicBezTo>
                  <a:pt x="25195" y="30901"/>
                  <a:pt x="26102" y="29600"/>
                  <a:pt x="26771" y="28185"/>
                </a:cubicBezTo>
                <a:lnTo>
                  <a:pt x="26771" y="28185"/>
                </a:lnTo>
                <a:cubicBezTo>
                  <a:pt x="25375" y="34067"/>
                  <a:pt x="20077" y="38462"/>
                  <a:pt x="13774" y="38462"/>
                </a:cubicBezTo>
                <a:cubicBezTo>
                  <a:pt x="6411" y="38462"/>
                  <a:pt x="418" y="32468"/>
                  <a:pt x="418" y="25106"/>
                </a:cubicBezTo>
                <a:cubicBezTo>
                  <a:pt x="418" y="24886"/>
                  <a:pt x="422" y="24675"/>
                  <a:pt x="436" y="24468"/>
                </a:cubicBezTo>
                <a:cubicBezTo>
                  <a:pt x="503" y="23965"/>
                  <a:pt x="589" y="23471"/>
                  <a:pt x="714" y="22996"/>
                </a:cubicBezTo>
                <a:close/>
                <a:moveTo>
                  <a:pt x="508" y="28473"/>
                </a:moveTo>
                <a:cubicBezTo>
                  <a:pt x="1100" y="30834"/>
                  <a:pt x="2330" y="33003"/>
                  <a:pt x="4099" y="34771"/>
                </a:cubicBezTo>
                <a:cubicBezTo>
                  <a:pt x="6681" y="37353"/>
                  <a:pt x="10120" y="38776"/>
                  <a:pt x="13774" y="38776"/>
                </a:cubicBezTo>
                <a:cubicBezTo>
                  <a:pt x="17428" y="38776"/>
                  <a:pt x="20863" y="37353"/>
                  <a:pt x="23449" y="34771"/>
                </a:cubicBezTo>
                <a:cubicBezTo>
                  <a:pt x="24621" y="33595"/>
                  <a:pt x="25554" y="32244"/>
                  <a:pt x="26228" y="30780"/>
                </a:cubicBezTo>
                <a:lnTo>
                  <a:pt x="26228" y="30780"/>
                </a:lnTo>
                <a:cubicBezTo>
                  <a:pt x="24351" y="35907"/>
                  <a:pt x="19435" y="39575"/>
                  <a:pt x="13671" y="39575"/>
                </a:cubicBezTo>
                <a:cubicBezTo>
                  <a:pt x="7080" y="39575"/>
                  <a:pt x="1585" y="34771"/>
                  <a:pt x="508" y="28473"/>
                </a:cubicBezTo>
                <a:close/>
                <a:moveTo>
                  <a:pt x="53761" y="28477"/>
                </a:moveTo>
                <a:lnTo>
                  <a:pt x="53761" y="28477"/>
                </a:lnTo>
                <a:cubicBezTo>
                  <a:pt x="52684" y="34767"/>
                  <a:pt x="47193" y="39575"/>
                  <a:pt x="40598" y="39575"/>
                </a:cubicBezTo>
                <a:cubicBezTo>
                  <a:pt x="34834" y="39575"/>
                  <a:pt x="29914" y="35907"/>
                  <a:pt x="28046" y="30785"/>
                </a:cubicBezTo>
                <a:lnTo>
                  <a:pt x="28046" y="30785"/>
                </a:lnTo>
                <a:cubicBezTo>
                  <a:pt x="28710" y="32248"/>
                  <a:pt x="29649" y="33604"/>
                  <a:pt x="30820" y="34776"/>
                </a:cubicBezTo>
                <a:cubicBezTo>
                  <a:pt x="33402" y="37357"/>
                  <a:pt x="36845" y="38780"/>
                  <a:pt x="40495" y="38780"/>
                </a:cubicBezTo>
                <a:cubicBezTo>
                  <a:pt x="44150" y="38780"/>
                  <a:pt x="47584" y="37357"/>
                  <a:pt x="50170" y="34776"/>
                </a:cubicBezTo>
                <a:cubicBezTo>
                  <a:pt x="51939" y="33007"/>
                  <a:pt x="53164" y="30843"/>
                  <a:pt x="53761" y="28477"/>
                </a:cubicBezTo>
                <a:close/>
                <a:moveTo>
                  <a:pt x="23844" y="1"/>
                </a:moveTo>
                <a:cubicBezTo>
                  <a:pt x="21092" y="1"/>
                  <a:pt x="18457" y="809"/>
                  <a:pt x="16225" y="2317"/>
                </a:cubicBezTo>
                <a:cubicBezTo>
                  <a:pt x="13617" y="2842"/>
                  <a:pt x="11215" y="4122"/>
                  <a:pt x="9289" y="6052"/>
                </a:cubicBezTo>
                <a:cubicBezTo>
                  <a:pt x="8656" y="6690"/>
                  <a:pt x="8095" y="7372"/>
                  <a:pt x="7606" y="8095"/>
                </a:cubicBezTo>
                <a:cubicBezTo>
                  <a:pt x="7148" y="8450"/>
                  <a:pt x="6708" y="8836"/>
                  <a:pt x="6290" y="9258"/>
                </a:cubicBezTo>
                <a:cubicBezTo>
                  <a:pt x="4665" y="10887"/>
                  <a:pt x="3498" y="12854"/>
                  <a:pt x="2851" y="15004"/>
                </a:cubicBezTo>
                <a:cubicBezTo>
                  <a:pt x="1742" y="16737"/>
                  <a:pt x="1038" y="18699"/>
                  <a:pt x="804" y="20764"/>
                </a:cubicBezTo>
                <a:cubicBezTo>
                  <a:pt x="409" y="21936"/>
                  <a:pt x="180" y="23171"/>
                  <a:pt x="117" y="24432"/>
                </a:cubicBezTo>
                <a:cubicBezTo>
                  <a:pt x="41" y="25020"/>
                  <a:pt x="0" y="25617"/>
                  <a:pt x="0" y="26223"/>
                </a:cubicBezTo>
                <a:cubicBezTo>
                  <a:pt x="0" y="29878"/>
                  <a:pt x="1428" y="33312"/>
                  <a:pt x="4010" y="35898"/>
                </a:cubicBezTo>
                <a:cubicBezTo>
                  <a:pt x="6591" y="38484"/>
                  <a:pt x="10030" y="39903"/>
                  <a:pt x="13684" y="39903"/>
                </a:cubicBezTo>
                <a:cubicBezTo>
                  <a:pt x="17339" y="39903"/>
                  <a:pt x="20773" y="38480"/>
                  <a:pt x="23359" y="35898"/>
                </a:cubicBezTo>
                <a:cubicBezTo>
                  <a:pt x="25357" y="33900"/>
                  <a:pt x="26659" y="31395"/>
                  <a:pt x="27148" y="28675"/>
                </a:cubicBezTo>
                <a:cubicBezTo>
                  <a:pt x="27633" y="31395"/>
                  <a:pt x="28935" y="33900"/>
                  <a:pt x="30933" y="35898"/>
                </a:cubicBezTo>
                <a:cubicBezTo>
                  <a:pt x="33514" y="38480"/>
                  <a:pt x="36958" y="39903"/>
                  <a:pt x="40607" y="39903"/>
                </a:cubicBezTo>
                <a:cubicBezTo>
                  <a:pt x="44262" y="39903"/>
                  <a:pt x="47696" y="38480"/>
                  <a:pt x="50282" y="35898"/>
                </a:cubicBezTo>
                <a:cubicBezTo>
                  <a:pt x="52864" y="33317"/>
                  <a:pt x="54291" y="29878"/>
                  <a:pt x="54291" y="26223"/>
                </a:cubicBezTo>
                <a:cubicBezTo>
                  <a:pt x="54278" y="25617"/>
                  <a:pt x="54242" y="25020"/>
                  <a:pt x="54161" y="24432"/>
                </a:cubicBezTo>
                <a:cubicBezTo>
                  <a:pt x="54098" y="23171"/>
                  <a:pt x="53869" y="21941"/>
                  <a:pt x="53479" y="20764"/>
                </a:cubicBezTo>
                <a:cubicBezTo>
                  <a:pt x="53236" y="18699"/>
                  <a:pt x="52540" y="16737"/>
                  <a:pt x="51427" y="15004"/>
                </a:cubicBezTo>
                <a:cubicBezTo>
                  <a:pt x="50789" y="12854"/>
                  <a:pt x="49622" y="10887"/>
                  <a:pt x="47988" y="9258"/>
                </a:cubicBezTo>
                <a:cubicBezTo>
                  <a:pt x="47571" y="8845"/>
                  <a:pt x="47131" y="8454"/>
                  <a:pt x="46673" y="8095"/>
                </a:cubicBezTo>
                <a:cubicBezTo>
                  <a:pt x="46188" y="7372"/>
                  <a:pt x="45627" y="6690"/>
                  <a:pt x="44989" y="6052"/>
                </a:cubicBezTo>
                <a:cubicBezTo>
                  <a:pt x="43068" y="4131"/>
                  <a:pt x="40666" y="2842"/>
                  <a:pt x="38053" y="2317"/>
                </a:cubicBezTo>
                <a:cubicBezTo>
                  <a:pt x="35822" y="813"/>
                  <a:pt x="33191" y="1"/>
                  <a:pt x="30434" y="1"/>
                </a:cubicBezTo>
                <a:cubicBezTo>
                  <a:pt x="29308" y="1"/>
                  <a:pt x="28208" y="135"/>
                  <a:pt x="27139" y="396"/>
                </a:cubicBezTo>
                <a:cubicBezTo>
                  <a:pt x="26075" y="135"/>
                  <a:pt x="24966" y="1"/>
                  <a:pt x="23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8"/>
          <p:cNvGrpSpPr/>
          <p:nvPr/>
        </p:nvGrpSpPr>
        <p:grpSpPr>
          <a:xfrm>
            <a:off x="372185" y="365952"/>
            <a:ext cx="1173191" cy="1172938"/>
            <a:chOff x="6218671" y="2906150"/>
            <a:chExt cx="1090833" cy="1090597"/>
          </a:xfrm>
        </p:grpSpPr>
        <p:sp>
          <p:nvSpPr>
            <p:cNvPr id="124" name="Google Shape;124;p8"/>
            <p:cNvSpPr/>
            <p:nvPr/>
          </p:nvSpPr>
          <p:spPr>
            <a:xfrm>
              <a:off x="6687723" y="3375390"/>
              <a:ext cx="152557" cy="152557"/>
            </a:xfrm>
            <a:custGeom>
              <a:rect b="b" l="l" r="r" t="t"/>
              <a:pathLst>
                <a:path extrusionOk="0" h="3233" w="3233">
                  <a:moveTo>
                    <a:pt x="1616" y="270"/>
                  </a:moveTo>
                  <a:cubicBezTo>
                    <a:pt x="2357" y="270"/>
                    <a:pt x="2963" y="876"/>
                    <a:pt x="2963" y="1616"/>
                  </a:cubicBezTo>
                  <a:cubicBezTo>
                    <a:pt x="2968" y="2362"/>
                    <a:pt x="2362" y="2963"/>
                    <a:pt x="1616" y="2963"/>
                  </a:cubicBezTo>
                  <a:cubicBezTo>
                    <a:pt x="876" y="2963"/>
                    <a:pt x="270" y="2357"/>
                    <a:pt x="270" y="1616"/>
                  </a:cubicBezTo>
                  <a:cubicBezTo>
                    <a:pt x="270" y="876"/>
                    <a:pt x="876" y="270"/>
                    <a:pt x="1616" y="270"/>
                  </a:cubicBezTo>
                  <a:close/>
                  <a:moveTo>
                    <a:pt x="1616" y="0"/>
                  </a:moveTo>
                  <a:cubicBezTo>
                    <a:pt x="723" y="0"/>
                    <a:pt x="0" y="723"/>
                    <a:pt x="0" y="1616"/>
                  </a:cubicBezTo>
                  <a:cubicBezTo>
                    <a:pt x="0" y="2510"/>
                    <a:pt x="723" y="3233"/>
                    <a:pt x="1616" y="3233"/>
                  </a:cubicBezTo>
                  <a:cubicBezTo>
                    <a:pt x="2510" y="3233"/>
                    <a:pt x="3233" y="2510"/>
                    <a:pt x="3233" y="1616"/>
                  </a:cubicBezTo>
                  <a:cubicBezTo>
                    <a:pt x="3233" y="723"/>
                    <a:pt x="2510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6218671" y="2906150"/>
              <a:ext cx="1090833" cy="1090597"/>
            </a:xfrm>
            <a:custGeom>
              <a:rect b="b" l="l" r="r" t="t"/>
              <a:pathLst>
                <a:path extrusionOk="0" h="23112" w="23117">
                  <a:moveTo>
                    <a:pt x="11556" y="274"/>
                  </a:moveTo>
                  <a:cubicBezTo>
                    <a:pt x="13478" y="274"/>
                    <a:pt x="15283" y="759"/>
                    <a:pt x="16863" y="1607"/>
                  </a:cubicBezTo>
                  <a:cubicBezTo>
                    <a:pt x="16647" y="1702"/>
                    <a:pt x="16414" y="1809"/>
                    <a:pt x="16185" y="1922"/>
                  </a:cubicBezTo>
                  <a:cubicBezTo>
                    <a:pt x="14713" y="2644"/>
                    <a:pt x="13123" y="3677"/>
                    <a:pt x="11530" y="4938"/>
                  </a:cubicBezTo>
                  <a:cubicBezTo>
                    <a:pt x="9945" y="3686"/>
                    <a:pt x="8373" y="2667"/>
                    <a:pt x="6910" y="1944"/>
                  </a:cubicBezTo>
                  <a:cubicBezTo>
                    <a:pt x="6676" y="1823"/>
                    <a:pt x="6443" y="1720"/>
                    <a:pt x="6219" y="1621"/>
                  </a:cubicBezTo>
                  <a:cubicBezTo>
                    <a:pt x="7812" y="759"/>
                    <a:pt x="9630" y="274"/>
                    <a:pt x="11556" y="274"/>
                  </a:cubicBezTo>
                  <a:close/>
                  <a:moveTo>
                    <a:pt x="3121" y="1096"/>
                  </a:moveTo>
                  <a:cubicBezTo>
                    <a:pt x="3808" y="1096"/>
                    <a:pt x="4647" y="1284"/>
                    <a:pt x="5603" y="1657"/>
                  </a:cubicBezTo>
                  <a:cubicBezTo>
                    <a:pt x="4804" y="2137"/>
                    <a:pt x="4059" y="2716"/>
                    <a:pt x="3386" y="3394"/>
                  </a:cubicBezTo>
                  <a:cubicBezTo>
                    <a:pt x="2712" y="4068"/>
                    <a:pt x="2129" y="4817"/>
                    <a:pt x="1648" y="5612"/>
                  </a:cubicBezTo>
                  <a:cubicBezTo>
                    <a:pt x="921" y="3740"/>
                    <a:pt x="899" y="2312"/>
                    <a:pt x="1608" y="1612"/>
                  </a:cubicBezTo>
                  <a:cubicBezTo>
                    <a:pt x="1949" y="1271"/>
                    <a:pt x="2465" y="1096"/>
                    <a:pt x="3121" y="1096"/>
                  </a:cubicBezTo>
                  <a:close/>
                  <a:moveTo>
                    <a:pt x="19970" y="1082"/>
                  </a:moveTo>
                  <a:cubicBezTo>
                    <a:pt x="20639" y="1082"/>
                    <a:pt x="21159" y="1257"/>
                    <a:pt x="21514" y="1607"/>
                  </a:cubicBezTo>
                  <a:cubicBezTo>
                    <a:pt x="22223" y="2317"/>
                    <a:pt x="22210" y="3753"/>
                    <a:pt x="21483" y="5630"/>
                  </a:cubicBezTo>
                  <a:cubicBezTo>
                    <a:pt x="21002" y="4822"/>
                    <a:pt x="20414" y="4068"/>
                    <a:pt x="19732" y="3390"/>
                  </a:cubicBezTo>
                  <a:cubicBezTo>
                    <a:pt x="19049" y="2703"/>
                    <a:pt x="18295" y="2124"/>
                    <a:pt x="17496" y="1639"/>
                  </a:cubicBezTo>
                  <a:cubicBezTo>
                    <a:pt x="18443" y="1271"/>
                    <a:pt x="19283" y="1082"/>
                    <a:pt x="19970" y="1082"/>
                  </a:cubicBezTo>
                  <a:close/>
                  <a:moveTo>
                    <a:pt x="5922" y="1782"/>
                  </a:moveTo>
                  <a:cubicBezTo>
                    <a:pt x="6201" y="1904"/>
                    <a:pt x="6488" y="2029"/>
                    <a:pt x="6789" y="2182"/>
                  </a:cubicBezTo>
                  <a:cubicBezTo>
                    <a:pt x="8216" y="2891"/>
                    <a:pt x="9756" y="3888"/>
                    <a:pt x="11305" y="5114"/>
                  </a:cubicBezTo>
                  <a:cubicBezTo>
                    <a:pt x="10205" y="5994"/>
                    <a:pt x="9105" y="6981"/>
                    <a:pt x="8032" y="8054"/>
                  </a:cubicBezTo>
                  <a:cubicBezTo>
                    <a:pt x="6973" y="9114"/>
                    <a:pt x="5985" y="10218"/>
                    <a:pt x="5105" y="11314"/>
                  </a:cubicBezTo>
                  <a:cubicBezTo>
                    <a:pt x="3884" y="9765"/>
                    <a:pt x="2883" y="8220"/>
                    <a:pt x="2174" y="6797"/>
                  </a:cubicBezTo>
                  <a:cubicBezTo>
                    <a:pt x="2030" y="6501"/>
                    <a:pt x="1895" y="6213"/>
                    <a:pt x="1774" y="5931"/>
                  </a:cubicBezTo>
                  <a:cubicBezTo>
                    <a:pt x="2766" y="4216"/>
                    <a:pt x="4207" y="2779"/>
                    <a:pt x="5922" y="1782"/>
                  </a:cubicBezTo>
                  <a:close/>
                  <a:moveTo>
                    <a:pt x="17164" y="1769"/>
                  </a:moveTo>
                  <a:cubicBezTo>
                    <a:pt x="18901" y="2766"/>
                    <a:pt x="20351" y="4216"/>
                    <a:pt x="21348" y="5953"/>
                  </a:cubicBezTo>
                  <a:cubicBezTo>
                    <a:pt x="21231" y="6236"/>
                    <a:pt x="21101" y="6519"/>
                    <a:pt x="20957" y="6815"/>
                  </a:cubicBezTo>
                  <a:cubicBezTo>
                    <a:pt x="20244" y="8256"/>
                    <a:pt x="19238" y="9810"/>
                    <a:pt x="18008" y="11376"/>
                  </a:cubicBezTo>
                  <a:cubicBezTo>
                    <a:pt x="17123" y="10263"/>
                    <a:pt x="16122" y="9154"/>
                    <a:pt x="15040" y="8077"/>
                  </a:cubicBezTo>
                  <a:cubicBezTo>
                    <a:pt x="13958" y="6999"/>
                    <a:pt x="12854" y="5994"/>
                    <a:pt x="11741" y="5109"/>
                  </a:cubicBezTo>
                  <a:cubicBezTo>
                    <a:pt x="13307" y="3879"/>
                    <a:pt x="14856" y="2869"/>
                    <a:pt x="16302" y="2160"/>
                  </a:cubicBezTo>
                  <a:cubicBezTo>
                    <a:pt x="16603" y="2016"/>
                    <a:pt x="16890" y="1886"/>
                    <a:pt x="17164" y="1769"/>
                  </a:cubicBezTo>
                  <a:close/>
                  <a:moveTo>
                    <a:pt x="1612" y="6222"/>
                  </a:moveTo>
                  <a:cubicBezTo>
                    <a:pt x="1707" y="6447"/>
                    <a:pt x="1819" y="6680"/>
                    <a:pt x="1931" y="6914"/>
                  </a:cubicBezTo>
                  <a:cubicBezTo>
                    <a:pt x="2658" y="8373"/>
                    <a:pt x="3682" y="9949"/>
                    <a:pt x="4930" y="11534"/>
                  </a:cubicBezTo>
                  <a:cubicBezTo>
                    <a:pt x="3669" y="13127"/>
                    <a:pt x="2640" y="14717"/>
                    <a:pt x="1909" y="16189"/>
                  </a:cubicBezTo>
                  <a:cubicBezTo>
                    <a:pt x="1796" y="16423"/>
                    <a:pt x="1693" y="16651"/>
                    <a:pt x="1594" y="16871"/>
                  </a:cubicBezTo>
                  <a:cubicBezTo>
                    <a:pt x="750" y="15287"/>
                    <a:pt x="270" y="13482"/>
                    <a:pt x="270" y="11560"/>
                  </a:cubicBezTo>
                  <a:cubicBezTo>
                    <a:pt x="270" y="9630"/>
                    <a:pt x="759" y="7816"/>
                    <a:pt x="1612" y="6222"/>
                  </a:cubicBezTo>
                  <a:close/>
                  <a:moveTo>
                    <a:pt x="21523" y="6254"/>
                  </a:moveTo>
                  <a:cubicBezTo>
                    <a:pt x="22367" y="7839"/>
                    <a:pt x="22847" y="9648"/>
                    <a:pt x="22847" y="11560"/>
                  </a:cubicBezTo>
                  <a:cubicBezTo>
                    <a:pt x="22847" y="13491"/>
                    <a:pt x="22358" y="15305"/>
                    <a:pt x="21505" y="16898"/>
                  </a:cubicBezTo>
                  <a:cubicBezTo>
                    <a:pt x="21411" y="16674"/>
                    <a:pt x="21299" y="16445"/>
                    <a:pt x="21186" y="16207"/>
                  </a:cubicBezTo>
                  <a:cubicBezTo>
                    <a:pt x="20463" y="14748"/>
                    <a:pt x="19435" y="13172"/>
                    <a:pt x="18187" y="11587"/>
                  </a:cubicBezTo>
                  <a:cubicBezTo>
                    <a:pt x="19453" y="9994"/>
                    <a:pt x="20477" y="8409"/>
                    <a:pt x="21209" y="6932"/>
                  </a:cubicBezTo>
                  <a:cubicBezTo>
                    <a:pt x="21321" y="6703"/>
                    <a:pt x="21429" y="6469"/>
                    <a:pt x="21523" y="6254"/>
                  </a:cubicBezTo>
                  <a:close/>
                  <a:moveTo>
                    <a:pt x="11530" y="5280"/>
                  </a:moveTo>
                  <a:cubicBezTo>
                    <a:pt x="12647" y="6173"/>
                    <a:pt x="13770" y="7179"/>
                    <a:pt x="14856" y="8265"/>
                  </a:cubicBezTo>
                  <a:cubicBezTo>
                    <a:pt x="15947" y="9356"/>
                    <a:pt x="16948" y="10478"/>
                    <a:pt x="17842" y="11596"/>
                  </a:cubicBezTo>
                  <a:cubicBezTo>
                    <a:pt x="16957" y="12701"/>
                    <a:pt x="15961" y="13810"/>
                    <a:pt x="14883" y="14887"/>
                  </a:cubicBezTo>
                  <a:cubicBezTo>
                    <a:pt x="13806" y="15965"/>
                    <a:pt x="12697" y="16961"/>
                    <a:pt x="11588" y="17846"/>
                  </a:cubicBezTo>
                  <a:cubicBezTo>
                    <a:pt x="10474" y="16952"/>
                    <a:pt x="9352" y="15951"/>
                    <a:pt x="8261" y="14860"/>
                  </a:cubicBezTo>
                  <a:cubicBezTo>
                    <a:pt x="7175" y="13774"/>
                    <a:pt x="6169" y="12651"/>
                    <a:pt x="5276" y="11534"/>
                  </a:cubicBezTo>
                  <a:cubicBezTo>
                    <a:pt x="6165" y="10429"/>
                    <a:pt x="7157" y="9316"/>
                    <a:pt x="8234" y="8238"/>
                  </a:cubicBezTo>
                  <a:cubicBezTo>
                    <a:pt x="9312" y="7161"/>
                    <a:pt x="10425" y="6169"/>
                    <a:pt x="11530" y="5280"/>
                  </a:cubicBezTo>
                  <a:close/>
                  <a:moveTo>
                    <a:pt x="18017" y="11807"/>
                  </a:moveTo>
                  <a:cubicBezTo>
                    <a:pt x="19233" y="13356"/>
                    <a:pt x="20239" y="14901"/>
                    <a:pt x="20944" y="16324"/>
                  </a:cubicBezTo>
                  <a:cubicBezTo>
                    <a:pt x="21092" y="16625"/>
                    <a:pt x="21227" y="16907"/>
                    <a:pt x="21343" y="17190"/>
                  </a:cubicBezTo>
                  <a:cubicBezTo>
                    <a:pt x="20351" y="18905"/>
                    <a:pt x="18915" y="20342"/>
                    <a:pt x="17195" y="21338"/>
                  </a:cubicBezTo>
                  <a:cubicBezTo>
                    <a:pt x="16917" y="21217"/>
                    <a:pt x="16630" y="21092"/>
                    <a:pt x="16333" y="20939"/>
                  </a:cubicBezTo>
                  <a:cubicBezTo>
                    <a:pt x="14901" y="20230"/>
                    <a:pt x="13361" y="19233"/>
                    <a:pt x="11812" y="18007"/>
                  </a:cubicBezTo>
                  <a:cubicBezTo>
                    <a:pt x="12903" y="17132"/>
                    <a:pt x="14003" y="16144"/>
                    <a:pt x="15076" y="15080"/>
                  </a:cubicBezTo>
                  <a:cubicBezTo>
                    <a:pt x="16149" y="14007"/>
                    <a:pt x="17137" y="12907"/>
                    <a:pt x="18017" y="11807"/>
                  </a:cubicBezTo>
                  <a:close/>
                  <a:moveTo>
                    <a:pt x="5105" y="11753"/>
                  </a:moveTo>
                  <a:cubicBezTo>
                    <a:pt x="5990" y="12862"/>
                    <a:pt x="6986" y="13976"/>
                    <a:pt x="8073" y="15053"/>
                  </a:cubicBezTo>
                  <a:cubicBezTo>
                    <a:pt x="9150" y="16131"/>
                    <a:pt x="10268" y="17127"/>
                    <a:pt x="11372" y="18021"/>
                  </a:cubicBezTo>
                  <a:cubicBezTo>
                    <a:pt x="9806" y="19251"/>
                    <a:pt x="8257" y="20261"/>
                    <a:pt x="6811" y="20966"/>
                  </a:cubicBezTo>
                  <a:cubicBezTo>
                    <a:pt x="6510" y="21110"/>
                    <a:pt x="6227" y="21240"/>
                    <a:pt x="5949" y="21361"/>
                  </a:cubicBezTo>
                  <a:cubicBezTo>
                    <a:pt x="4212" y="20360"/>
                    <a:pt x="2762" y="18914"/>
                    <a:pt x="1765" y="17172"/>
                  </a:cubicBezTo>
                  <a:cubicBezTo>
                    <a:pt x="1882" y="16894"/>
                    <a:pt x="2012" y="16607"/>
                    <a:pt x="2156" y="16315"/>
                  </a:cubicBezTo>
                  <a:cubicBezTo>
                    <a:pt x="2869" y="14874"/>
                    <a:pt x="3875" y="13316"/>
                    <a:pt x="5105" y="11753"/>
                  </a:cubicBezTo>
                  <a:close/>
                  <a:moveTo>
                    <a:pt x="21474" y="17513"/>
                  </a:moveTo>
                  <a:cubicBezTo>
                    <a:pt x="22192" y="19386"/>
                    <a:pt x="22219" y="20809"/>
                    <a:pt x="21514" y="21518"/>
                  </a:cubicBezTo>
                  <a:cubicBezTo>
                    <a:pt x="21168" y="21859"/>
                    <a:pt x="20652" y="22034"/>
                    <a:pt x="19997" y="22034"/>
                  </a:cubicBezTo>
                  <a:cubicBezTo>
                    <a:pt x="19314" y="22034"/>
                    <a:pt x="18470" y="21841"/>
                    <a:pt x="17518" y="21473"/>
                  </a:cubicBezTo>
                  <a:cubicBezTo>
                    <a:pt x="18313" y="20988"/>
                    <a:pt x="19058" y="20409"/>
                    <a:pt x="19732" y="19731"/>
                  </a:cubicBezTo>
                  <a:cubicBezTo>
                    <a:pt x="20405" y="19058"/>
                    <a:pt x="20989" y="18313"/>
                    <a:pt x="21474" y="17513"/>
                  </a:cubicBezTo>
                  <a:close/>
                  <a:moveTo>
                    <a:pt x="1635" y="17491"/>
                  </a:moveTo>
                  <a:cubicBezTo>
                    <a:pt x="2120" y="18299"/>
                    <a:pt x="2708" y="19053"/>
                    <a:pt x="3386" y="19731"/>
                  </a:cubicBezTo>
                  <a:cubicBezTo>
                    <a:pt x="4073" y="20414"/>
                    <a:pt x="4822" y="20997"/>
                    <a:pt x="5626" y="21482"/>
                  </a:cubicBezTo>
                  <a:cubicBezTo>
                    <a:pt x="4672" y="21854"/>
                    <a:pt x="3833" y="22041"/>
                    <a:pt x="3146" y="22041"/>
                  </a:cubicBezTo>
                  <a:cubicBezTo>
                    <a:pt x="2482" y="22041"/>
                    <a:pt x="1959" y="21867"/>
                    <a:pt x="1608" y="21518"/>
                  </a:cubicBezTo>
                  <a:cubicBezTo>
                    <a:pt x="894" y="20804"/>
                    <a:pt x="912" y="19368"/>
                    <a:pt x="1635" y="17491"/>
                  </a:cubicBezTo>
                  <a:close/>
                  <a:moveTo>
                    <a:pt x="11583" y="18187"/>
                  </a:moveTo>
                  <a:cubicBezTo>
                    <a:pt x="13168" y="19439"/>
                    <a:pt x="14739" y="20463"/>
                    <a:pt x="16203" y="21186"/>
                  </a:cubicBezTo>
                  <a:cubicBezTo>
                    <a:pt x="16441" y="21303"/>
                    <a:pt x="16670" y="21410"/>
                    <a:pt x="16894" y="21505"/>
                  </a:cubicBezTo>
                  <a:cubicBezTo>
                    <a:pt x="15305" y="22362"/>
                    <a:pt x="13487" y="22851"/>
                    <a:pt x="11556" y="22851"/>
                  </a:cubicBezTo>
                  <a:cubicBezTo>
                    <a:pt x="9639" y="22851"/>
                    <a:pt x="7830" y="22371"/>
                    <a:pt x="6250" y="21523"/>
                  </a:cubicBezTo>
                  <a:cubicBezTo>
                    <a:pt x="6474" y="21428"/>
                    <a:pt x="6699" y="21321"/>
                    <a:pt x="6928" y="21208"/>
                  </a:cubicBezTo>
                  <a:cubicBezTo>
                    <a:pt x="8405" y="20485"/>
                    <a:pt x="9990" y="19453"/>
                    <a:pt x="11583" y="18187"/>
                  </a:cubicBezTo>
                  <a:close/>
                  <a:moveTo>
                    <a:pt x="11556" y="0"/>
                  </a:moveTo>
                  <a:cubicBezTo>
                    <a:pt x="9541" y="0"/>
                    <a:pt x="7606" y="512"/>
                    <a:pt x="5900" y="1477"/>
                  </a:cubicBezTo>
                  <a:cubicBezTo>
                    <a:pt x="4827" y="1039"/>
                    <a:pt x="3889" y="817"/>
                    <a:pt x="3119" y="817"/>
                  </a:cubicBezTo>
                  <a:cubicBezTo>
                    <a:pt x="2391" y="817"/>
                    <a:pt x="1814" y="1015"/>
                    <a:pt x="1415" y="1414"/>
                  </a:cubicBezTo>
                  <a:cubicBezTo>
                    <a:pt x="589" y="2240"/>
                    <a:pt x="620" y="3812"/>
                    <a:pt x="1478" y="5899"/>
                  </a:cubicBezTo>
                  <a:cubicBezTo>
                    <a:pt x="517" y="7605"/>
                    <a:pt x="1" y="9540"/>
                    <a:pt x="1" y="11556"/>
                  </a:cubicBezTo>
                  <a:cubicBezTo>
                    <a:pt x="1" y="13558"/>
                    <a:pt x="508" y="15484"/>
                    <a:pt x="1460" y="17190"/>
                  </a:cubicBezTo>
                  <a:cubicBezTo>
                    <a:pt x="607" y="19287"/>
                    <a:pt x="584" y="20872"/>
                    <a:pt x="1415" y="21702"/>
                  </a:cubicBezTo>
                  <a:cubicBezTo>
                    <a:pt x="1819" y="22106"/>
                    <a:pt x="2411" y="22308"/>
                    <a:pt x="3152" y="22308"/>
                  </a:cubicBezTo>
                  <a:cubicBezTo>
                    <a:pt x="3920" y="22308"/>
                    <a:pt x="4858" y="22088"/>
                    <a:pt x="5927" y="21653"/>
                  </a:cubicBezTo>
                  <a:cubicBezTo>
                    <a:pt x="7628" y="22605"/>
                    <a:pt x="9559" y="23112"/>
                    <a:pt x="11561" y="23112"/>
                  </a:cubicBezTo>
                  <a:cubicBezTo>
                    <a:pt x="13577" y="23112"/>
                    <a:pt x="15512" y="22600"/>
                    <a:pt x="17218" y="21635"/>
                  </a:cubicBezTo>
                  <a:cubicBezTo>
                    <a:pt x="18291" y="22070"/>
                    <a:pt x="19229" y="22295"/>
                    <a:pt x="19997" y="22295"/>
                  </a:cubicBezTo>
                  <a:cubicBezTo>
                    <a:pt x="20728" y="22295"/>
                    <a:pt x="21303" y="22102"/>
                    <a:pt x="21703" y="21698"/>
                  </a:cubicBezTo>
                  <a:cubicBezTo>
                    <a:pt x="22529" y="20872"/>
                    <a:pt x="22502" y="19300"/>
                    <a:pt x="21640" y="17213"/>
                  </a:cubicBezTo>
                  <a:cubicBezTo>
                    <a:pt x="22605" y="15511"/>
                    <a:pt x="23117" y="13576"/>
                    <a:pt x="23117" y="11560"/>
                  </a:cubicBezTo>
                  <a:cubicBezTo>
                    <a:pt x="23117" y="9558"/>
                    <a:pt x="22614" y="7632"/>
                    <a:pt x="21658" y="5926"/>
                  </a:cubicBezTo>
                  <a:cubicBezTo>
                    <a:pt x="22511" y="3825"/>
                    <a:pt x="22533" y="2245"/>
                    <a:pt x="21703" y="1414"/>
                  </a:cubicBezTo>
                  <a:cubicBezTo>
                    <a:pt x="21296" y="1007"/>
                    <a:pt x="20709" y="805"/>
                    <a:pt x="19969" y="805"/>
                  </a:cubicBezTo>
                  <a:cubicBezTo>
                    <a:pt x="19198" y="805"/>
                    <a:pt x="18262" y="1024"/>
                    <a:pt x="17191" y="1459"/>
                  </a:cubicBezTo>
                  <a:cubicBezTo>
                    <a:pt x="15489" y="503"/>
                    <a:pt x="13559" y="0"/>
                    <a:pt x="1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8"/>
          <p:cNvSpPr txBox="1"/>
          <p:nvPr>
            <p:ph type="title"/>
          </p:nvPr>
        </p:nvSpPr>
        <p:spPr>
          <a:xfrm>
            <a:off x="1388100" y="1275875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/>
          <p:nvPr>
            <p:ph type="title"/>
          </p:nvPr>
        </p:nvSpPr>
        <p:spPr>
          <a:xfrm>
            <a:off x="715100" y="1508425"/>
            <a:ext cx="3632400" cy="7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0" name="Google Shape;130;p9"/>
          <p:cNvSpPr txBox="1"/>
          <p:nvPr>
            <p:ph idx="1" type="body"/>
          </p:nvPr>
        </p:nvSpPr>
        <p:spPr>
          <a:xfrm>
            <a:off x="715100" y="2211100"/>
            <a:ext cx="3632400" cy="1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1" name="Google Shape;131;p9"/>
          <p:cNvSpPr/>
          <p:nvPr/>
        </p:nvSpPr>
        <p:spPr>
          <a:xfrm rot="1355579">
            <a:off x="-951123" y="4085686"/>
            <a:ext cx="3629443" cy="1361638"/>
          </a:xfrm>
          <a:custGeom>
            <a:rect b="b" l="l" r="r" t="t"/>
            <a:pathLst>
              <a:path extrusionOk="0" h="54463" w="145171">
                <a:moveTo>
                  <a:pt x="93928" y="12306"/>
                </a:moveTo>
                <a:lnTo>
                  <a:pt x="93928" y="12306"/>
                </a:lnTo>
                <a:cubicBezTo>
                  <a:pt x="93830" y="12369"/>
                  <a:pt x="93740" y="12427"/>
                  <a:pt x="93650" y="12486"/>
                </a:cubicBezTo>
                <a:cubicBezTo>
                  <a:pt x="93556" y="12522"/>
                  <a:pt x="93457" y="12562"/>
                  <a:pt x="93358" y="12594"/>
                </a:cubicBezTo>
                <a:cubicBezTo>
                  <a:pt x="93457" y="12540"/>
                  <a:pt x="93556" y="12481"/>
                  <a:pt x="93650" y="12432"/>
                </a:cubicBezTo>
                <a:cubicBezTo>
                  <a:pt x="93740" y="12392"/>
                  <a:pt x="93830" y="12347"/>
                  <a:pt x="93928" y="12306"/>
                </a:cubicBezTo>
                <a:close/>
                <a:moveTo>
                  <a:pt x="92927" y="12980"/>
                </a:moveTo>
                <a:lnTo>
                  <a:pt x="92927" y="12980"/>
                </a:lnTo>
                <a:cubicBezTo>
                  <a:pt x="92716" y="13128"/>
                  <a:pt x="92501" y="13271"/>
                  <a:pt x="92290" y="13424"/>
                </a:cubicBezTo>
                <a:cubicBezTo>
                  <a:pt x="92052" y="13496"/>
                  <a:pt x="91809" y="13572"/>
                  <a:pt x="91576" y="13644"/>
                </a:cubicBezTo>
                <a:cubicBezTo>
                  <a:pt x="91800" y="13509"/>
                  <a:pt x="92020" y="13375"/>
                  <a:pt x="92245" y="13245"/>
                </a:cubicBezTo>
                <a:cubicBezTo>
                  <a:pt x="92474" y="13155"/>
                  <a:pt x="92703" y="13065"/>
                  <a:pt x="92927" y="12980"/>
                </a:cubicBezTo>
                <a:close/>
                <a:moveTo>
                  <a:pt x="91037" y="13729"/>
                </a:moveTo>
                <a:lnTo>
                  <a:pt x="91037" y="13729"/>
                </a:lnTo>
                <a:cubicBezTo>
                  <a:pt x="90943" y="13788"/>
                  <a:pt x="90844" y="13846"/>
                  <a:pt x="90745" y="13904"/>
                </a:cubicBezTo>
                <a:cubicBezTo>
                  <a:pt x="90638" y="13940"/>
                  <a:pt x="90539" y="13972"/>
                  <a:pt x="90431" y="14008"/>
                </a:cubicBezTo>
                <a:cubicBezTo>
                  <a:pt x="90530" y="13954"/>
                  <a:pt x="90638" y="13900"/>
                  <a:pt x="90741" y="13851"/>
                </a:cubicBezTo>
                <a:cubicBezTo>
                  <a:pt x="90840" y="13810"/>
                  <a:pt x="90934" y="13765"/>
                  <a:pt x="91037" y="13729"/>
                </a:cubicBezTo>
                <a:close/>
                <a:moveTo>
                  <a:pt x="91751" y="13806"/>
                </a:moveTo>
                <a:cubicBezTo>
                  <a:pt x="91473" y="13999"/>
                  <a:pt x="91203" y="14192"/>
                  <a:pt x="90934" y="14394"/>
                </a:cubicBezTo>
                <a:cubicBezTo>
                  <a:pt x="90620" y="14475"/>
                  <a:pt x="90305" y="14546"/>
                  <a:pt x="89987" y="14632"/>
                </a:cubicBezTo>
                <a:cubicBezTo>
                  <a:pt x="90269" y="14452"/>
                  <a:pt x="90552" y="14273"/>
                  <a:pt x="90835" y="14098"/>
                </a:cubicBezTo>
                <a:cubicBezTo>
                  <a:pt x="91136" y="13994"/>
                  <a:pt x="91446" y="13900"/>
                  <a:pt x="91751" y="13806"/>
                </a:cubicBezTo>
                <a:close/>
                <a:moveTo>
                  <a:pt x="90009" y="14367"/>
                </a:moveTo>
                <a:lnTo>
                  <a:pt x="90009" y="14367"/>
                </a:lnTo>
                <a:cubicBezTo>
                  <a:pt x="89789" y="14506"/>
                  <a:pt x="89565" y="14650"/>
                  <a:pt x="89349" y="14793"/>
                </a:cubicBezTo>
                <a:cubicBezTo>
                  <a:pt x="89098" y="14856"/>
                  <a:pt x="88855" y="14924"/>
                  <a:pt x="88608" y="14991"/>
                </a:cubicBezTo>
                <a:cubicBezTo>
                  <a:pt x="88837" y="14861"/>
                  <a:pt x="89066" y="14740"/>
                  <a:pt x="89291" y="14614"/>
                </a:cubicBezTo>
                <a:cubicBezTo>
                  <a:pt x="89533" y="14529"/>
                  <a:pt x="89767" y="14448"/>
                  <a:pt x="90009" y="14367"/>
                </a:cubicBezTo>
                <a:close/>
                <a:moveTo>
                  <a:pt x="88083" y="15045"/>
                </a:moveTo>
                <a:cubicBezTo>
                  <a:pt x="87984" y="15103"/>
                  <a:pt x="87877" y="15166"/>
                  <a:pt x="87778" y="15220"/>
                </a:cubicBezTo>
                <a:cubicBezTo>
                  <a:pt x="87666" y="15251"/>
                  <a:pt x="87553" y="15283"/>
                  <a:pt x="87432" y="15314"/>
                </a:cubicBezTo>
                <a:cubicBezTo>
                  <a:pt x="87540" y="15265"/>
                  <a:pt x="87652" y="15215"/>
                  <a:pt x="87760" y="15166"/>
                </a:cubicBezTo>
                <a:cubicBezTo>
                  <a:pt x="87863" y="15126"/>
                  <a:pt x="87971" y="15085"/>
                  <a:pt x="88083" y="15045"/>
                </a:cubicBezTo>
                <a:close/>
                <a:moveTo>
                  <a:pt x="90507" y="14717"/>
                </a:moveTo>
                <a:lnTo>
                  <a:pt x="90507" y="14717"/>
                </a:lnTo>
                <a:cubicBezTo>
                  <a:pt x="90193" y="14942"/>
                  <a:pt x="89892" y="15171"/>
                  <a:pt x="89587" y="15404"/>
                </a:cubicBezTo>
                <a:cubicBezTo>
                  <a:pt x="89223" y="15471"/>
                  <a:pt x="88855" y="15539"/>
                  <a:pt x="88483" y="15615"/>
                </a:cubicBezTo>
                <a:cubicBezTo>
                  <a:pt x="88797" y="15399"/>
                  <a:pt x="89116" y="15193"/>
                  <a:pt x="89439" y="14986"/>
                </a:cubicBezTo>
                <a:cubicBezTo>
                  <a:pt x="89798" y="14888"/>
                  <a:pt x="90148" y="14798"/>
                  <a:pt x="90507" y="14717"/>
                </a:cubicBezTo>
                <a:close/>
                <a:moveTo>
                  <a:pt x="88797" y="15148"/>
                </a:moveTo>
                <a:lnTo>
                  <a:pt x="88797" y="15148"/>
                </a:lnTo>
                <a:cubicBezTo>
                  <a:pt x="88519" y="15332"/>
                  <a:pt x="88236" y="15516"/>
                  <a:pt x="87957" y="15709"/>
                </a:cubicBezTo>
                <a:cubicBezTo>
                  <a:pt x="87634" y="15781"/>
                  <a:pt x="87302" y="15848"/>
                  <a:pt x="86979" y="15916"/>
                </a:cubicBezTo>
                <a:cubicBezTo>
                  <a:pt x="87270" y="15750"/>
                  <a:pt x="87562" y="15579"/>
                  <a:pt x="87850" y="15413"/>
                </a:cubicBezTo>
                <a:cubicBezTo>
                  <a:pt x="88164" y="15323"/>
                  <a:pt x="88483" y="15233"/>
                  <a:pt x="88797" y="15148"/>
                </a:cubicBezTo>
                <a:close/>
                <a:moveTo>
                  <a:pt x="87019" y="15651"/>
                </a:moveTo>
                <a:lnTo>
                  <a:pt x="87019" y="15651"/>
                </a:lnTo>
                <a:cubicBezTo>
                  <a:pt x="86790" y="15786"/>
                  <a:pt x="86566" y="15916"/>
                  <a:pt x="86332" y="16055"/>
                </a:cubicBezTo>
                <a:cubicBezTo>
                  <a:pt x="86081" y="16113"/>
                  <a:pt x="85825" y="16167"/>
                  <a:pt x="85560" y="16230"/>
                </a:cubicBezTo>
                <a:lnTo>
                  <a:pt x="86265" y="15875"/>
                </a:lnTo>
                <a:cubicBezTo>
                  <a:pt x="86516" y="15799"/>
                  <a:pt x="86768" y="15727"/>
                  <a:pt x="87019" y="15651"/>
                </a:cubicBezTo>
                <a:close/>
                <a:moveTo>
                  <a:pt x="85048" y="16252"/>
                </a:moveTo>
                <a:lnTo>
                  <a:pt x="85048" y="16252"/>
                </a:lnTo>
                <a:cubicBezTo>
                  <a:pt x="84936" y="16311"/>
                  <a:pt x="84828" y="16365"/>
                  <a:pt x="84716" y="16423"/>
                </a:cubicBezTo>
                <a:cubicBezTo>
                  <a:pt x="84595" y="16450"/>
                  <a:pt x="84469" y="16477"/>
                  <a:pt x="84348" y="16513"/>
                </a:cubicBezTo>
                <a:cubicBezTo>
                  <a:pt x="84460" y="16459"/>
                  <a:pt x="84577" y="16414"/>
                  <a:pt x="84689" y="16365"/>
                </a:cubicBezTo>
                <a:cubicBezTo>
                  <a:pt x="84815" y="16333"/>
                  <a:pt x="84931" y="16293"/>
                  <a:pt x="85048" y="16252"/>
                </a:cubicBezTo>
                <a:close/>
                <a:moveTo>
                  <a:pt x="89228" y="15682"/>
                </a:moveTo>
                <a:cubicBezTo>
                  <a:pt x="88905" y="15934"/>
                  <a:pt x="88577" y="16190"/>
                  <a:pt x="88254" y="16450"/>
                </a:cubicBezTo>
                <a:cubicBezTo>
                  <a:pt x="87850" y="16499"/>
                  <a:pt x="87441" y="16549"/>
                  <a:pt x="87028" y="16607"/>
                </a:cubicBezTo>
                <a:cubicBezTo>
                  <a:pt x="87365" y="16369"/>
                  <a:pt x="87701" y="16136"/>
                  <a:pt x="88038" y="15911"/>
                </a:cubicBezTo>
                <a:cubicBezTo>
                  <a:pt x="88438" y="15830"/>
                  <a:pt x="88828" y="15754"/>
                  <a:pt x="89228" y="15682"/>
                </a:cubicBezTo>
                <a:close/>
                <a:moveTo>
                  <a:pt x="87517" y="16010"/>
                </a:moveTo>
                <a:lnTo>
                  <a:pt x="87517" y="16010"/>
                </a:lnTo>
                <a:cubicBezTo>
                  <a:pt x="87203" y="16226"/>
                  <a:pt x="86893" y="16446"/>
                  <a:pt x="86579" y="16670"/>
                </a:cubicBezTo>
                <a:cubicBezTo>
                  <a:pt x="86206" y="16719"/>
                  <a:pt x="85825" y="16773"/>
                  <a:pt x="85443" y="16836"/>
                </a:cubicBezTo>
                <a:cubicBezTo>
                  <a:pt x="85767" y="16639"/>
                  <a:pt x="86085" y="16446"/>
                  <a:pt x="86413" y="16248"/>
                </a:cubicBezTo>
                <a:cubicBezTo>
                  <a:pt x="86781" y="16167"/>
                  <a:pt x="87154" y="16091"/>
                  <a:pt x="87517" y="16010"/>
                </a:cubicBezTo>
                <a:close/>
                <a:moveTo>
                  <a:pt x="85780" y="16387"/>
                </a:moveTo>
                <a:cubicBezTo>
                  <a:pt x="85493" y="16562"/>
                  <a:pt x="85205" y="16737"/>
                  <a:pt x="84918" y="16917"/>
                </a:cubicBezTo>
                <a:cubicBezTo>
                  <a:pt x="84896" y="16921"/>
                  <a:pt x="84873" y="16921"/>
                  <a:pt x="84851" y="16926"/>
                </a:cubicBezTo>
                <a:cubicBezTo>
                  <a:pt x="84536" y="16975"/>
                  <a:pt x="84218" y="17029"/>
                  <a:pt x="83899" y="17083"/>
                </a:cubicBezTo>
                <a:cubicBezTo>
                  <a:pt x="84195" y="16926"/>
                  <a:pt x="84492" y="16773"/>
                  <a:pt x="84783" y="16616"/>
                </a:cubicBezTo>
                <a:cubicBezTo>
                  <a:pt x="85120" y="16540"/>
                  <a:pt x="85448" y="16468"/>
                  <a:pt x="85780" y="16387"/>
                </a:cubicBezTo>
                <a:close/>
                <a:moveTo>
                  <a:pt x="83962" y="16827"/>
                </a:moveTo>
                <a:cubicBezTo>
                  <a:pt x="83724" y="16944"/>
                  <a:pt x="83490" y="17065"/>
                  <a:pt x="83257" y="17195"/>
                </a:cubicBezTo>
                <a:cubicBezTo>
                  <a:pt x="82988" y="17240"/>
                  <a:pt x="82718" y="17290"/>
                  <a:pt x="82449" y="17343"/>
                </a:cubicBezTo>
                <a:lnTo>
                  <a:pt x="83176" y="17020"/>
                </a:lnTo>
                <a:cubicBezTo>
                  <a:pt x="83437" y="16953"/>
                  <a:pt x="83697" y="16885"/>
                  <a:pt x="83962" y="16827"/>
                </a:cubicBezTo>
                <a:close/>
                <a:moveTo>
                  <a:pt x="81933" y="17343"/>
                </a:moveTo>
                <a:lnTo>
                  <a:pt x="81933" y="17343"/>
                </a:lnTo>
                <a:cubicBezTo>
                  <a:pt x="81820" y="17393"/>
                  <a:pt x="81708" y="17442"/>
                  <a:pt x="81591" y="17501"/>
                </a:cubicBezTo>
                <a:cubicBezTo>
                  <a:pt x="81461" y="17523"/>
                  <a:pt x="81335" y="17550"/>
                  <a:pt x="81205" y="17572"/>
                </a:cubicBezTo>
                <a:cubicBezTo>
                  <a:pt x="81317" y="17532"/>
                  <a:pt x="81434" y="17487"/>
                  <a:pt x="81546" y="17447"/>
                </a:cubicBezTo>
                <a:cubicBezTo>
                  <a:pt x="81677" y="17415"/>
                  <a:pt x="81807" y="17379"/>
                  <a:pt x="81933" y="17343"/>
                </a:cubicBezTo>
                <a:close/>
                <a:moveTo>
                  <a:pt x="87944" y="16701"/>
                </a:moveTo>
                <a:lnTo>
                  <a:pt x="87944" y="16701"/>
                </a:lnTo>
                <a:cubicBezTo>
                  <a:pt x="87603" y="16971"/>
                  <a:pt x="87262" y="17254"/>
                  <a:pt x="86925" y="17532"/>
                </a:cubicBezTo>
                <a:cubicBezTo>
                  <a:pt x="86485" y="17559"/>
                  <a:pt x="86049" y="17595"/>
                  <a:pt x="85605" y="17626"/>
                </a:cubicBezTo>
                <a:cubicBezTo>
                  <a:pt x="85951" y="17370"/>
                  <a:pt x="86305" y="17119"/>
                  <a:pt x="86660" y="16872"/>
                </a:cubicBezTo>
                <a:cubicBezTo>
                  <a:pt x="87091" y="16809"/>
                  <a:pt x="87517" y="16751"/>
                  <a:pt x="87944" y="16701"/>
                </a:cubicBezTo>
                <a:close/>
                <a:moveTo>
                  <a:pt x="86211" y="16939"/>
                </a:moveTo>
                <a:cubicBezTo>
                  <a:pt x="85879" y="17177"/>
                  <a:pt x="85542" y="17420"/>
                  <a:pt x="85210" y="17662"/>
                </a:cubicBezTo>
                <a:cubicBezTo>
                  <a:pt x="84797" y="17694"/>
                  <a:pt x="84375" y="17734"/>
                  <a:pt x="83948" y="17774"/>
                </a:cubicBezTo>
                <a:cubicBezTo>
                  <a:pt x="84290" y="17554"/>
                  <a:pt x="84640" y="17334"/>
                  <a:pt x="84981" y="17123"/>
                </a:cubicBezTo>
                <a:cubicBezTo>
                  <a:pt x="85389" y="17056"/>
                  <a:pt x="85802" y="16993"/>
                  <a:pt x="86211" y="16939"/>
                </a:cubicBezTo>
                <a:close/>
                <a:moveTo>
                  <a:pt x="84460" y="17209"/>
                </a:moveTo>
                <a:lnTo>
                  <a:pt x="84460" y="17209"/>
                </a:lnTo>
                <a:cubicBezTo>
                  <a:pt x="84141" y="17411"/>
                  <a:pt x="83818" y="17613"/>
                  <a:pt x="83499" y="17819"/>
                </a:cubicBezTo>
                <a:cubicBezTo>
                  <a:pt x="83333" y="17837"/>
                  <a:pt x="83158" y="17851"/>
                  <a:pt x="82983" y="17869"/>
                </a:cubicBezTo>
                <a:cubicBezTo>
                  <a:pt x="82763" y="17891"/>
                  <a:pt x="82539" y="17914"/>
                  <a:pt x="82323" y="17941"/>
                </a:cubicBezTo>
                <a:cubicBezTo>
                  <a:pt x="82651" y="17756"/>
                  <a:pt x="82983" y="17577"/>
                  <a:pt x="83315" y="17397"/>
                </a:cubicBezTo>
                <a:cubicBezTo>
                  <a:pt x="83697" y="17330"/>
                  <a:pt x="84078" y="17267"/>
                  <a:pt x="84460" y="17209"/>
                </a:cubicBezTo>
                <a:close/>
                <a:moveTo>
                  <a:pt x="82669" y="17510"/>
                </a:moveTo>
                <a:lnTo>
                  <a:pt x="82669" y="17510"/>
                </a:lnTo>
                <a:cubicBezTo>
                  <a:pt x="82377" y="17671"/>
                  <a:pt x="82081" y="17837"/>
                  <a:pt x="81789" y="17999"/>
                </a:cubicBezTo>
                <a:cubicBezTo>
                  <a:pt x="81434" y="18035"/>
                  <a:pt x="81089" y="18084"/>
                  <a:pt x="80725" y="18129"/>
                </a:cubicBezTo>
                <a:cubicBezTo>
                  <a:pt x="81030" y="17981"/>
                  <a:pt x="81331" y="17842"/>
                  <a:pt x="81636" y="17707"/>
                </a:cubicBezTo>
                <a:cubicBezTo>
                  <a:pt x="81986" y="17640"/>
                  <a:pt x="82328" y="17572"/>
                  <a:pt x="82669" y="17510"/>
                </a:cubicBezTo>
                <a:close/>
                <a:moveTo>
                  <a:pt x="80801" y="17869"/>
                </a:moveTo>
                <a:cubicBezTo>
                  <a:pt x="80559" y="17981"/>
                  <a:pt x="80316" y="18093"/>
                  <a:pt x="80083" y="18210"/>
                </a:cubicBezTo>
                <a:cubicBezTo>
                  <a:pt x="79800" y="18246"/>
                  <a:pt x="79522" y="18286"/>
                  <a:pt x="79234" y="18322"/>
                </a:cubicBezTo>
                <a:lnTo>
                  <a:pt x="79975" y="18039"/>
                </a:lnTo>
                <a:lnTo>
                  <a:pt x="80801" y="17869"/>
                </a:lnTo>
                <a:close/>
                <a:moveTo>
                  <a:pt x="78723" y="18300"/>
                </a:moveTo>
                <a:cubicBezTo>
                  <a:pt x="78606" y="18345"/>
                  <a:pt x="78489" y="18394"/>
                  <a:pt x="78372" y="18443"/>
                </a:cubicBezTo>
                <a:cubicBezTo>
                  <a:pt x="78229" y="18466"/>
                  <a:pt x="78090" y="18479"/>
                  <a:pt x="77950" y="18502"/>
                </a:cubicBezTo>
                <a:cubicBezTo>
                  <a:pt x="78067" y="18466"/>
                  <a:pt x="78184" y="18430"/>
                  <a:pt x="78305" y="18394"/>
                </a:cubicBezTo>
                <a:cubicBezTo>
                  <a:pt x="78444" y="18363"/>
                  <a:pt x="78583" y="18336"/>
                  <a:pt x="78723" y="18300"/>
                </a:cubicBezTo>
                <a:close/>
                <a:moveTo>
                  <a:pt x="86664" y="17752"/>
                </a:moveTo>
                <a:cubicBezTo>
                  <a:pt x="86305" y="18048"/>
                  <a:pt x="85951" y="18354"/>
                  <a:pt x="85605" y="18654"/>
                </a:cubicBezTo>
                <a:cubicBezTo>
                  <a:pt x="85138" y="18659"/>
                  <a:pt x="84671" y="18668"/>
                  <a:pt x="84200" y="18677"/>
                </a:cubicBezTo>
                <a:cubicBezTo>
                  <a:pt x="84568" y="18398"/>
                  <a:pt x="84931" y="18120"/>
                  <a:pt x="85300" y="17851"/>
                </a:cubicBezTo>
                <a:cubicBezTo>
                  <a:pt x="85762" y="17815"/>
                  <a:pt x="86215" y="17779"/>
                  <a:pt x="86664" y="17752"/>
                </a:cubicBezTo>
                <a:close/>
                <a:moveTo>
                  <a:pt x="84905" y="17887"/>
                </a:moveTo>
                <a:lnTo>
                  <a:pt x="84905" y="17887"/>
                </a:lnTo>
                <a:cubicBezTo>
                  <a:pt x="84550" y="18152"/>
                  <a:pt x="84195" y="18412"/>
                  <a:pt x="83850" y="18690"/>
                </a:cubicBezTo>
                <a:cubicBezTo>
                  <a:pt x="83401" y="18699"/>
                  <a:pt x="82943" y="18717"/>
                  <a:pt x="82485" y="18735"/>
                </a:cubicBezTo>
                <a:lnTo>
                  <a:pt x="83580" y="18008"/>
                </a:lnTo>
                <a:cubicBezTo>
                  <a:pt x="84020" y="17963"/>
                  <a:pt x="84465" y="17927"/>
                  <a:pt x="84905" y="17887"/>
                </a:cubicBezTo>
                <a:close/>
                <a:moveTo>
                  <a:pt x="83136" y="18062"/>
                </a:moveTo>
                <a:lnTo>
                  <a:pt x="83136" y="18062"/>
                </a:lnTo>
                <a:cubicBezTo>
                  <a:pt x="82786" y="18291"/>
                  <a:pt x="82440" y="18520"/>
                  <a:pt x="82090" y="18758"/>
                </a:cubicBezTo>
                <a:cubicBezTo>
                  <a:pt x="81766" y="18767"/>
                  <a:pt x="81439" y="18780"/>
                  <a:pt x="81115" y="18794"/>
                </a:cubicBezTo>
                <a:cubicBezTo>
                  <a:pt x="81008" y="18802"/>
                  <a:pt x="80895" y="18807"/>
                  <a:pt x="80783" y="18811"/>
                </a:cubicBezTo>
                <a:cubicBezTo>
                  <a:pt x="81142" y="18605"/>
                  <a:pt x="81502" y="18398"/>
                  <a:pt x="81865" y="18196"/>
                </a:cubicBezTo>
                <a:cubicBezTo>
                  <a:pt x="82292" y="18143"/>
                  <a:pt x="82714" y="18098"/>
                  <a:pt x="83136" y="18062"/>
                </a:cubicBezTo>
                <a:close/>
                <a:moveTo>
                  <a:pt x="81340" y="18255"/>
                </a:moveTo>
                <a:lnTo>
                  <a:pt x="81340" y="18255"/>
                </a:lnTo>
                <a:cubicBezTo>
                  <a:pt x="81003" y="18448"/>
                  <a:pt x="80667" y="18645"/>
                  <a:pt x="80334" y="18838"/>
                </a:cubicBezTo>
                <a:cubicBezTo>
                  <a:pt x="79930" y="18861"/>
                  <a:pt x="79522" y="18892"/>
                  <a:pt x="79113" y="18915"/>
                </a:cubicBezTo>
                <a:cubicBezTo>
                  <a:pt x="79454" y="18740"/>
                  <a:pt x="79800" y="18569"/>
                  <a:pt x="80150" y="18403"/>
                </a:cubicBezTo>
                <a:cubicBezTo>
                  <a:pt x="80550" y="18354"/>
                  <a:pt x="80940" y="18300"/>
                  <a:pt x="81340" y="18255"/>
                </a:cubicBezTo>
                <a:close/>
                <a:moveTo>
                  <a:pt x="79499" y="18493"/>
                </a:moveTo>
                <a:lnTo>
                  <a:pt x="79499" y="18493"/>
                </a:lnTo>
                <a:cubicBezTo>
                  <a:pt x="79190" y="18645"/>
                  <a:pt x="78880" y="18794"/>
                  <a:pt x="78574" y="18951"/>
                </a:cubicBezTo>
                <a:cubicBezTo>
                  <a:pt x="78206" y="18982"/>
                  <a:pt x="77843" y="19005"/>
                  <a:pt x="77475" y="19031"/>
                </a:cubicBezTo>
                <a:cubicBezTo>
                  <a:pt x="77793" y="18897"/>
                  <a:pt x="78112" y="18767"/>
                  <a:pt x="78431" y="18636"/>
                </a:cubicBezTo>
                <a:cubicBezTo>
                  <a:pt x="78790" y="18587"/>
                  <a:pt x="79145" y="18538"/>
                  <a:pt x="79499" y="18493"/>
                </a:cubicBezTo>
                <a:close/>
                <a:moveTo>
                  <a:pt x="77573" y="18762"/>
                </a:moveTo>
                <a:lnTo>
                  <a:pt x="77573" y="18762"/>
                </a:lnTo>
                <a:cubicBezTo>
                  <a:pt x="77322" y="18870"/>
                  <a:pt x="77070" y="18973"/>
                  <a:pt x="76810" y="19081"/>
                </a:cubicBezTo>
                <a:cubicBezTo>
                  <a:pt x="76518" y="19103"/>
                  <a:pt x="76222" y="19130"/>
                  <a:pt x="75926" y="19153"/>
                </a:cubicBezTo>
                <a:cubicBezTo>
                  <a:pt x="76186" y="19063"/>
                  <a:pt x="76455" y="18973"/>
                  <a:pt x="76720" y="18892"/>
                </a:cubicBezTo>
                <a:cubicBezTo>
                  <a:pt x="77008" y="18847"/>
                  <a:pt x="77295" y="18802"/>
                  <a:pt x="77573" y="18762"/>
                </a:cubicBezTo>
                <a:close/>
                <a:moveTo>
                  <a:pt x="75441" y="19103"/>
                </a:moveTo>
                <a:lnTo>
                  <a:pt x="75441" y="19103"/>
                </a:lnTo>
                <a:cubicBezTo>
                  <a:pt x="75306" y="19148"/>
                  <a:pt x="75176" y="19193"/>
                  <a:pt x="75041" y="19238"/>
                </a:cubicBezTo>
                <a:cubicBezTo>
                  <a:pt x="74898" y="19251"/>
                  <a:pt x="74745" y="19265"/>
                  <a:pt x="74601" y="19283"/>
                </a:cubicBezTo>
                <a:cubicBezTo>
                  <a:pt x="74740" y="19251"/>
                  <a:pt x="74884" y="19211"/>
                  <a:pt x="75028" y="19175"/>
                </a:cubicBezTo>
                <a:cubicBezTo>
                  <a:pt x="75167" y="19148"/>
                  <a:pt x="75306" y="19126"/>
                  <a:pt x="75441" y="19103"/>
                </a:cubicBezTo>
                <a:close/>
                <a:moveTo>
                  <a:pt x="79953" y="19063"/>
                </a:moveTo>
                <a:lnTo>
                  <a:pt x="79953" y="19063"/>
                </a:lnTo>
                <a:cubicBezTo>
                  <a:pt x="79594" y="19278"/>
                  <a:pt x="79234" y="19498"/>
                  <a:pt x="78871" y="19714"/>
                </a:cubicBezTo>
                <a:cubicBezTo>
                  <a:pt x="78422" y="19714"/>
                  <a:pt x="77973" y="19714"/>
                  <a:pt x="77510" y="19723"/>
                </a:cubicBezTo>
                <a:cubicBezTo>
                  <a:pt x="77892" y="19525"/>
                  <a:pt x="78265" y="19332"/>
                  <a:pt x="78642" y="19148"/>
                </a:cubicBezTo>
                <a:cubicBezTo>
                  <a:pt x="79082" y="19121"/>
                  <a:pt x="79522" y="19085"/>
                  <a:pt x="79953" y="19063"/>
                </a:cubicBezTo>
                <a:close/>
                <a:moveTo>
                  <a:pt x="81771" y="18969"/>
                </a:moveTo>
                <a:lnTo>
                  <a:pt x="81771" y="18969"/>
                </a:lnTo>
                <a:cubicBezTo>
                  <a:pt x="81407" y="19216"/>
                  <a:pt x="81044" y="19467"/>
                  <a:pt x="80676" y="19727"/>
                </a:cubicBezTo>
                <a:cubicBezTo>
                  <a:pt x="80213" y="19723"/>
                  <a:pt x="79742" y="19714"/>
                  <a:pt x="79261" y="19714"/>
                </a:cubicBezTo>
                <a:cubicBezTo>
                  <a:pt x="79643" y="19485"/>
                  <a:pt x="80025" y="19256"/>
                  <a:pt x="80402" y="19036"/>
                </a:cubicBezTo>
                <a:cubicBezTo>
                  <a:pt x="80864" y="19009"/>
                  <a:pt x="81317" y="18987"/>
                  <a:pt x="81771" y="18969"/>
                </a:cubicBezTo>
                <a:close/>
                <a:moveTo>
                  <a:pt x="78108" y="19184"/>
                </a:moveTo>
                <a:lnTo>
                  <a:pt x="77062" y="19723"/>
                </a:lnTo>
                <a:cubicBezTo>
                  <a:pt x="76644" y="19727"/>
                  <a:pt x="76217" y="19732"/>
                  <a:pt x="75791" y="19745"/>
                </a:cubicBezTo>
                <a:cubicBezTo>
                  <a:pt x="76155" y="19588"/>
                  <a:pt x="76514" y="19435"/>
                  <a:pt x="76873" y="19278"/>
                </a:cubicBezTo>
                <a:cubicBezTo>
                  <a:pt x="77286" y="19242"/>
                  <a:pt x="77699" y="19211"/>
                  <a:pt x="78108" y="19184"/>
                </a:cubicBezTo>
                <a:close/>
                <a:moveTo>
                  <a:pt x="83571" y="18897"/>
                </a:moveTo>
                <a:cubicBezTo>
                  <a:pt x="83208" y="19175"/>
                  <a:pt x="82844" y="19467"/>
                  <a:pt x="82476" y="19754"/>
                </a:cubicBezTo>
                <a:cubicBezTo>
                  <a:pt x="82000" y="19745"/>
                  <a:pt x="81511" y="19732"/>
                  <a:pt x="81026" y="19727"/>
                </a:cubicBezTo>
                <a:cubicBezTo>
                  <a:pt x="81412" y="19462"/>
                  <a:pt x="81789" y="19207"/>
                  <a:pt x="82166" y="18946"/>
                </a:cubicBezTo>
                <a:cubicBezTo>
                  <a:pt x="82642" y="18924"/>
                  <a:pt x="83109" y="18906"/>
                  <a:pt x="83571" y="18897"/>
                </a:cubicBezTo>
                <a:close/>
                <a:moveTo>
                  <a:pt x="76217" y="19332"/>
                </a:moveTo>
                <a:lnTo>
                  <a:pt x="76217" y="19332"/>
                </a:lnTo>
                <a:cubicBezTo>
                  <a:pt x="75894" y="19476"/>
                  <a:pt x="75571" y="19611"/>
                  <a:pt x="75252" y="19754"/>
                </a:cubicBezTo>
                <a:cubicBezTo>
                  <a:pt x="74875" y="19768"/>
                  <a:pt x="74494" y="19772"/>
                  <a:pt x="74103" y="19781"/>
                </a:cubicBezTo>
                <a:cubicBezTo>
                  <a:pt x="74435" y="19664"/>
                  <a:pt x="74772" y="19552"/>
                  <a:pt x="75104" y="19435"/>
                </a:cubicBezTo>
                <a:lnTo>
                  <a:pt x="76217" y="19332"/>
                </a:lnTo>
                <a:close/>
                <a:moveTo>
                  <a:pt x="85371" y="18856"/>
                </a:moveTo>
                <a:cubicBezTo>
                  <a:pt x="85008" y="19175"/>
                  <a:pt x="84649" y="19498"/>
                  <a:pt x="84290" y="19817"/>
                </a:cubicBezTo>
                <a:cubicBezTo>
                  <a:pt x="83805" y="19795"/>
                  <a:pt x="83311" y="19777"/>
                  <a:pt x="82808" y="19768"/>
                </a:cubicBezTo>
                <a:cubicBezTo>
                  <a:pt x="83181" y="19467"/>
                  <a:pt x="83558" y="19175"/>
                  <a:pt x="83930" y="18883"/>
                </a:cubicBezTo>
                <a:cubicBezTo>
                  <a:pt x="84415" y="18874"/>
                  <a:pt x="84896" y="18861"/>
                  <a:pt x="85371" y="18856"/>
                </a:cubicBezTo>
                <a:close/>
                <a:moveTo>
                  <a:pt x="74233" y="19525"/>
                </a:moveTo>
                <a:lnTo>
                  <a:pt x="74233" y="19525"/>
                </a:lnTo>
                <a:cubicBezTo>
                  <a:pt x="73973" y="19620"/>
                  <a:pt x="73703" y="19714"/>
                  <a:pt x="73434" y="19813"/>
                </a:cubicBezTo>
                <a:lnTo>
                  <a:pt x="72505" y="19844"/>
                </a:lnTo>
                <a:cubicBezTo>
                  <a:pt x="72788" y="19759"/>
                  <a:pt x="73061" y="19687"/>
                  <a:pt x="73335" y="19615"/>
                </a:cubicBezTo>
                <a:cubicBezTo>
                  <a:pt x="73636" y="19579"/>
                  <a:pt x="73937" y="19552"/>
                  <a:pt x="74233" y="19525"/>
                </a:cubicBezTo>
                <a:close/>
                <a:moveTo>
                  <a:pt x="72033" y="19754"/>
                </a:moveTo>
                <a:lnTo>
                  <a:pt x="71616" y="19871"/>
                </a:lnTo>
                <a:cubicBezTo>
                  <a:pt x="71450" y="19880"/>
                  <a:pt x="71293" y="19884"/>
                  <a:pt x="71131" y="19893"/>
                </a:cubicBezTo>
                <a:cubicBezTo>
                  <a:pt x="71279" y="19866"/>
                  <a:pt x="71423" y="19840"/>
                  <a:pt x="71562" y="19813"/>
                </a:cubicBezTo>
                <a:cubicBezTo>
                  <a:pt x="71719" y="19795"/>
                  <a:pt x="71876" y="19777"/>
                  <a:pt x="72033" y="19754"/>
                </a:cubicBezTo>
                <a:close/>
                <a:moveTo>
                  <a:pt x="68505" y="20230"/>
                </a:moveTo>
                <a:lnTo>
                  <a:pt x="68505" y="20230"/>
                </a:lnTo>
                <a:cubicBezTo>
                  <a:pt x="68365" y="20262"/>
                  <a:pt x="68226" y="20293"/>
                  <a:pt x="68083" y="20320"/>
                </a:cubicBezTo>
                <a:cubicBezTo>
                  <a:pt x="67917" y="20320"/>
                  <a:pt x="67746" y="20315"/>
                  <a:pt x="67580" y="20315"/>
                </a:cubicBezTo>
                <a:cubicBezTo>
                  <a:pt x="67714" y="20293"/>
                  <a:pt x="67849" y="20275"/>
                  <a:pt x="67984" y="20262"/>
                </a:cubicBezTo>
                <a:cubicBezTo>
                  <a:pt x="68159" y="20248"/>
                  <a:pt x="68330" y="20239"/>
                  <a:pt x="68505" y="20230"/>
                </a:cubicBezTo>
                <a:close/>
                <a:moveTo>
                  <a:pt x="70767" y="20113"/>
                </a:moveTo>
                <a:lnTo>
                  <a:pt x="69959" y="20351"/>
                </a:lnTo>
                <a:cubicBezTo>
                  <a:pt x="69640" y="20342"/>
                  <a:pt x="69313" y="20338"/>
                  <a:pt x="68994" y="20333"/>
                </a:cubicBezTo>
                <a:cubicBezTo>
                  <a:pt x="69268" y="20275"/>
                  <a:pt x="69542" y="20217"/>
                  <a:pt x="69820" y="20158"/>
                </a:cubicBezTo>
                <a:cubicBezTo>
                  <a:pt x="70139" y="20140"/>
                  <a:pt x="70453" y="20131"/>
                  <a:pt x="70767" y="20113"/>
                </a:cubicBezTo>
                <a:close/>
                <a:moveTo>
                  <a:pt x="72810" y="20037"/>
                </a:moveTo>
                <a:lnTo>
                  <a:pt x="72810" y="20037"/>
                </a:lnTo>
                <a:cubicBezTo>
                  <a:pt x="72500" y="20149"/>
                  <a:pt x="72190" y="20266"/>
                  <a:pt x="71885" y="20378"/>
                </a:cubicBezTo>
                <a:lnTo>
                  <a:pt x="71831" y="20396"/>
                </a:lnTo>
                <a:cubicBezTo>
                  <a:pt x="71436" y="20383"/>
                  <a:pt x="71037" y="20378"/>
                  <a:pt x="70642" y="20365"/>
                </a:cubicBezTo>
                <a:cubicBezTo>
                  <a:pt x="70978" y="20271"/>
                  <a:pt x="71315" y="20172"/>
                  <a:pt x="71647" y="20082"/>
                </a:cubicBezTo>
                <a:cubicBezTo>
                  <a:pt x="72033" y="20064"/>
                  <a:pt x="72424" y="20046"/>
                  <a:pt x="72810" y="20037"/>
                </a:cubicBezTo>
                <a:close/>
                <a:moveTo>
                  <a:pt x="74758" y="19974"/>
                </a:moveTo>
                <a:cubicBezTo>
                  <a:pt x="74444" y="20113"/>
                  <a:pt x="74134" y="20253"/>
                  <a:pt x="73820" y="20396"/>
                </a:cubicBezTo>
                <a:cubicBezTo>
                  <a:pt x="73775" y="20410"/>
                  <a:pt x="73735" y="20432"/>
                  <a:pt x="73690" y="20450"/>
                </a:cubicBezTo>
                <a:cubicBezTo>
                  <a:pt x="73259" y="20441"/>
                  <a:pt x="72819" y="20423"/>
                  <a:pt x="72379" y="20410"/>
                </a:cubicBezTo>
                <a:cubicBezTo>
                  <a:pt x="72743" y="20275"/>
                  <a:pt x="73106" y="20140"/>
                  <a:pt x="73470" y="20015"/>
                </a:cubicBezTo>
                <a:cubicBezTo>
                  <a:pt x="73905" y="20001"/>
                  <a:pt x="74336" y="19983"/>
                  <a:pt x="74758" y="19974"/>
                </a:cubicBezTo>
                <a:close/>
                <a:moveTo>
                  <a:pt x="76666" y="19938"/>
                </a:moveTo>
                <a:lnTo>
                  <a:pt x="76666" y="19938"/>
                </a:lnTo>
                <a:cubicBezTo>
                  <a:pt x="76366" y="20095"/>
                  <a:pt x="76069" y="20262"/>
                  <a:pt x="75769" y="20423"/>
                </a:cubicBezTo>
                <a:cubicBezTo>
                  <a:pt x="75701" y="20464"/>
                  <a:pt x="75634" y="20495"/>
                  <a:pt x="75558" y="20535"/>
                </a:cubicBezTo>
                <a:cubicBezTo>
                  <a:pt x="75095" y="20508"/>
                  <a:pt x="74628" y="20491"/>
                  <a:pt x="74157" y="20473"/>
                </a:cubicBezTo>
                <a:cubicBezTo>
                  <a:pt x="74538" y="20297"/>
                  <a:pt x="74916" y="20131"/>
                  <a:pt x="75297" y="19961"/>
                </a:cubicBezTo>
                <a:cubicBezTo>
                  <a:pt x="75755" y="19952"/>
                  <a:pt x="76209" y="19947"/>
                  <a:pt x="76666" y="19938"/>
                </a:cubicBezTo>
                <a:close/>
                <a:moveTo>
                  <a:pt x="78539" y="19916"/>
                </a:moveTo>
                <a:cubicBezTo>
                  <a:pt x="78265" y="20086"/>
                  <a:pt x="77986" y="20262"/>
                  <a:pt x="77708" y="20432"/>
                </a:cubicBezTo>
                <a:cubicBezTo>
                  <a:pt x="77614" y="20495"/>
                  <a:pt x="77510" y="20558"/>
                  <a:pt x="77416" y="20621"/>
                </a:cubicBezTo>
                <a:cubicBezTo>
                  <a:pt x="76936" y="20598"/>
                  <a:pt x="76446" y="20567"/>
                  <a:pt x="75962" y="20544"/>
                </a:cubicBezTo>
                <a:cubicBezTo>
                  <a:pt x="76352" y="20338"/>
                  <a:pt x="76734" y="20131"/>
                  <a:pt x="77120" y="19929"/>
                </a:cubicBezTo>
                <a:cubicBezTo>
                  <a:pt x="77596" y="19925"/>
                  <a:pt x="78072" y="19916"/>
                  <a:pt x="78539" y="19916"/>
                </a:cubicBezTo>
                <a:close/>
                <a:moveTo>
                  <a:pt x="78934" y="19925"/>
                </a:moveTo>
                <a:cubicBezTo>
                  <a:pt x="79427" y="19925"/>
                  <a:pt x="79912" y="19925"/>
                  <a:pt x="80397" y="19929"/>
                </a:cubicBezTo>
                <a:cubicBezTo>
                  <a:pt x="80150" y="20104"/>
                  <a:pt x="79903" y="20284"/>
                  <a:pt x="79656" y="20464"/>
                </a:cubicBezTo>
                <a:cubicBezTo>
                  <a:pt x="79526" y="20553"/>
                  <a:pt x="79405" y="20648"/>
                  <a:pt x="79275" y="20737"/>
                </a:cubicBezTo>
                <a:cubicBezTo>
                  <a:pt x="78776" y="20697"/>
                  <a:pt x="78274" y="20670"/>
                  <a:pt x="77775" y="20643"/>
                </a:cubicBezTo>
                <a:cubicBezTo>
                  <a:pt x="77793" y="20630"/>
                  <a:pt x="77802" y="20625"/>
                  <a:pt x="77820" y="20612"/>
                </a:cubicBezTo>
                <a:cubicBezTo>
                  <a:pt x="78193" y="20378"/>
                  <a:pt x="78561" y="20149"/>
                  <a:pt x="78934" y="19925"/>
                </a:cubicBezTo>
                <a:close/>
                <a:moveTo>
                  <a:pt x="80743" y="19929"/>
                </a:moveTo>
                <a:cubicBezTo>
                  <a:pt x="81250" y="19934"/>
                  <a:pt x="81744" y="19947"/>
                  <a:pt x="82238" y="19956"/>
                </a:cubicBezTo>
                <a:lnTo>
                  <a:pt x="81596" y="20477"/>
                </a:lnTo>
                <a:lnTo>
                  <a:pt x="81124" y="20868"/>
                </a:lnTo>
                <a:cubicBezTo>
                  <a:pt x="80617" y="20827"/>
                  <a:pt x="80105" y="20787"/>
                  <a:pt x="79594" y="20755"/>
                </a:cubicBezTo>
                <a:cubicBezTo>
                  <a:pt x="79656" y="20711"/>
                  <a:pt x="79710" y="20670"/>
                  <a:pt x="79773" y="20625"/>
                </a:cubicBezTo>
                <a:cubicBezTo>
                  <a:pt x="80101" y="20387"/>
                  <a:pt x="80420" y="20158"/>
                  <a:pt x="80743" y="19929"/>
                </a:cubicBezTo>
                <a:close/>
                <a:moveTo>
                  <a:pt x="82557" y="19961"/>
                </a:moveTo>
                <a:cubicBezTo>
                  <a:pt x="83068" y="19974"/>
                  <a:pt x="83571" y="19992"/>
                  <a:pt x="84074" y="20015"/>
                </a:cubicBezTo>
                <a:cubicBezTo>
                  <a:pt x="83894" y="20176"/>
                  <a:pt x="83719" y="20333"/>
                  <a:pt x="83544" y="20495"/>
                </a:cubicBezTo>
                <a:lnTo>
                  <a:pt x="82970" y="21016"/>
                </a:lnTo>
                <a:cubicBezTo>
                  <a:pt x="82458" y="20980"/>
                  <a:pt x="81942" y="20935"/>
                  <a:pt x="81416" y="20890"/>
                </a:cubicBezTo>
                <a:cubicBezTo>
                  <a:pt x="81520" y="20805"/>
                  <a:pt x="81627" y="20719"/>
                  <a:pt x="81726" y="20634"/>
                </a:cubicBezTo>
                <a:cubicBezTo>
                  <a:pt x="82000" y="20410"/>
                  <a:pt x="82278" y="20185"/>
                  <a:pt x="82557" y="19961"/>
                </a:cubicBezTo>
                <a:close/>
                <a:moveTo>
                  <a:pt x="23615" y="1"/>
                </a:moveTo>
                <a:lnTo>
                  <a:pt x="23408" y="5"/>
                </a:lnTo>
                <a:cubicBezTo>
                  <a:pt x="23408" y="59"/>
                  <a:pt x="23440" y="1321"/>
                  <a:pt x="24077" y="3224"/>
                </a:cubicBezTo>
                <a:cubicBezTo>
                  <a:pt x="24661" y="4979"/>
                  <a:pt x="25895" y="7628"/>
                  <a:pt x="28432" y="10273"/>
                </a:cubicBezTo>
                <a:cubicBezTo>
                  <a:pt x="31283" y="13245"/>
                  <a:pt x="35171" y="15615"/>
                  <a:pt x="39983" y="17307"/>
                </a:cubicBezTo>
                <a:cubicBezTo>
                  <a:pt x="45707" y="19328"/>
                  <a:pt x="52769" y="20396"/>
                  <a:pt x="60980" y="20495"/>
                </a:cubicBezTo>
                <a:cubicBezTo>
                  <a:pt x="59624" y="20552"/>
                  <a:pt x="58299" y="20580"/>
                  <a:pt x="57007" y="20580"/>
                </a:cubicBezTo>
                <a:cubicBezTo>
                  <a:pt x="45877" y="20580"/>
                  <a:pt x="37150" y="18485"/>
                  <a:pt x="30995" y="14318"/>
                </a:cubicBezTo>
                <a:cubicBezTo>
                  <a:pt x="24980" y="10241"/>
                  <a:pt x="23000" y="5303"/>
                  <a:pt x="21931" y="2654"/>
                </a:cubicBezTo>
                <a:cubicBezTo>
                  <a:pt x="21756" y="2223"/>
                  <a:pt x="21612" y="1855"/>
                  <a:pt x="21478" y="1572"/>
                </a:cubicBezTo>
                <a:lnTo>
                  <a:pt x="21294" y="1662"/>
                </a:lnTo>
                <a:cubicBezTo>
                  <a:pt x="21419" y="1936"/>
                  <a:pt x="21572" y="2308"/>
                  <a:pt x="21743" y="2735"/>
                </a:cubicBezTo>
                <a:cubicBezTo>
                  <a:pt x="22250" y="4005"/>
                  <a:pt x="23027" y="5931"/>
                  <a:pt x="24423" y="8037"/>
                </a:cubicBezTo>
                <a:cubicBezTo>
                  <a:pt x="26088" y="10546"/>
                  <a:pt x="28261" y="12719"/>
                  <a:pt x="30883" y="14493"/>
                </a:cubicBezTo>
                <a:cubicBezTo>
                  <a:pt x="37065" y="18682"/>
                  <a:pt x="45829" y="20789"/>
                  <a:pt x="56990" y="20789"/>
                </a:cubicBezTo>
                <a:cubicBezTo>
                  <a:pt x="59285" y="20789"/>
                  <a:pt x="61681" y="20700"/>
                  <a:pt x="64177" y="20522"/>
                </a:cubicBezTo>
                <a:cubicBezTo>
                  <a:pt x="64240" y="20517"/>
                  <a:pt x="64303" y="20513"/>
                  <a:pt x="64356" y="20513"/>
                </a:cubicBezTo>
                <a:lnTo>
                  <a:pt x="64828" y="20513"/>
                </a:lnTo>
                <a:cubicBezTo>
                  <a:pt x="60348" y="21111"/>
                  <a:pt x="56321" y="21379"/>
                  <a:pt x="52698" y="21379"/>
                </a:cubicBezTo>
                <a:cubicBezTo>
                  <a:pt x="28045" y="21379"/>
                  <a:pt x="22105" y="8945"/>
                  <a:pt x="19350" y="3184"/>
                </a:cubicBezTo>
                <a:lnTo>
                  <a:pt x="19166" y="3273"/>
                </a:lnTo>
                <a:cubicBezTo>
                  <a:pt x="20800" y="6690"/>
                  <a:pt x="23538" y="12414"/>
                  <a:pt x="30439" y="16540"/>
                </a:cubicBezTo>
                <a:cubicBezTo>
                  <a:pt x="34201" y="18785"/>
                  <a:pt x="38794" y="20297"/>
                  <a:pt x="44105" y="21038"/>
                </a:cubicBezTo>
                <a:cubicBezTo>
                  <a:pt x="46728" y="21406"/>
                  <a:pt x="49558" y="21590"/>
                  <a:pt x="52577" y="21590"/>
                </a:cubicBezTo>
                <a:cubicBezTo>
                  <a:pt x="56749" y="21590"/>
                  <a:pt x="61282" y="21239"/>
                  <a:pt x="66134" y="20535"/>
                </a:cubicBezTo>
                <a:cubicBezTo>
                  <a:pt x="66175" y="20526"/>
                  <a:pt x="66220" y="20522"/>
                  <a:pt x="66260" y="20517"/>
                </a:cubicBezTo>
                <a:cubicBezTo>
                  <a:pt x="66579" y="20517"/>
                  <a:pt x="66906" y="20522"/>
                  <a:pt x="67225" y="20526"/>
                </a:cubicBezTo>
                <a:cubicBezTo>
                  <a:pt x="60503" y="21958"/>
                  <a:pt x="54385" y="22672"/>
                  <a:pt x="48899" y="22672"/>
                </a:cubicBezTo>
                <a:cubicBezTo>
                  <a:pt x="42134" y="22672"/>
                  <a:pt x="36332" y="21585"/>
                  <a:pt x="31552" y="19413"/>
                </a:cubicBezTo>
                <a:cubicBezTo>
                  <a:pt x="25164" y="16508"/>
                  <a:pt x="20611" y="11871"/>
                  <a:pt x="17231" y="4786"/>
                </a:cubicBezTo>
                <a:lnTo>
                  <a:pt x="17042" y="4876"/>
                </a:lnTo>
                <a:cubicBezTo>
                  <a:pt x="18560" y="8046"/>
                  <a:pt x="20275" y="10681"/>
                  <a:pt x="22295" y="12917"/>
                </a:cubicBezTo>
                <a:cubicBezTo>
                  <a:pt x="24831" y="15741"/>
                  <a:pt x="27920" y="17985"/>
                  <a:pt x="31467" y="19597"/>
                </a:cubicBezTo>
                <a:cubicBezTo>
                  <a:pt x="35628" y="21487"/>
                  <a:pt x="40580" y="22569"/>
                  <a:pt x="46192" y="22830"/>
                </a:cubicBezTo>
                <a:cubicBezTo>
                  <a:pt x="47060" y="22869"/>
                  <a:pt x="47946" y="22888"/>
                  <a:pt x="48852" y="22888"/>
                </a:cubicBezTo>
                <a:cubicBezTo>
                  <a:pt x="54564" y="22888"/>
                  <a:pt x="61024" y="22107"/>
                  <a:pt x="68096" y="20549"/>
                </a:cubicBezTo>
                <a:cubicBezTo>
                  <a:pt x="68110" y="20544"/>
                  <a:pt x="68132" y="20544"/>
                  <a:pt x="68150" y="20540"/>
                </a:cubicBezTo>
                <a:lnTo>
                  <a:pt x="69344" y="20558"/>
                </a:lnTo>
                <a:cubicBezTo>
                  <a:pt x="60539" y="23121"/>
                  <a:pt x="52664" y="24404"/>
                  <a:pt x="45785" y="24404"/>
                </a:cubicBezTo>
                <a:cubicBezTo>
                  <a:pt x="40855" y="24404"/>
                  <a:pt x="36437" y="23745"/>
                  <a:pt x="32553" y="22425"/>
                </a:cubicBezTo>
                <a:cubicBezTo>
                  <a:pt x="24688" y="19750"/>
                  <a:pt x="18982" y="14506"/>
                  <a:pt x="15103" y="6403"/>
                </a:cubicBezTo>
                <a:lnTo>
                  <a:pt x="14919" y="6492"/>
                </a:lnTo>
                <a:cubicBezTo>
                  <a:pt x="16737" y="10290"/>
                  <a:pt x="19013" y="13532"/>
                  <a:pt x="21702" y="16118"/>
                </a:cubicBezTo>
                <a:cubicBezTo>
                  <a:pt x="24715" y="19027"/>
                  <a:pt x="28347" y="21213"/>
                  <a:pt x="32486" y="22623"/>
                </a:cubicBezTo>
                <a:cubicBezTo>
                  <a:pt x="36407" y="23957"/>
                  <a:pt x="40890" y="24628"/>
                  <a:pt x="45839" y="24628"/>
                </a:cubicBezTo>
                <a:cubicBezTo>
                  <a:pt x="46636" y="24628"/>
                  <a:pt x="47445" y="24611"/>
                  <a:pt x="48266" y="24576"/>
                </a:cubicBezTo>
                <a:cubicBezTo>
                  <a:pt x="54677" y="24302"/>
                  <a:pt x="61999" y="22960"/>
                  <a:pt x="70031" y="20576"/>
                </a:cubicBezTo>
                <a:cubicBezTo>
                  <a:pt x="70476" y="20585"/>
                  <a:pt x="70915" y="20589"/>
                  <a:pt x="71360" y="20603"/>
                </a:cubicBezTo>
                <a:cubicBezTo>
                  <a:pt x="60763" y="24536"/>
                  <a:pt x="51366" y="26511"/>
                  <a:pt x="43286" y="26511"/>
                </a:cubicBezTo>
                <a:cubicBezTo>
                  <a:pt x="39793" y="26511"/>
                  <a:pt x="36545" y="26142"/>
                  <a:pt x="33554" y="25402"/>
                </a:cubicBezTo>
                <a:cubicBezTo>
                  <a:pt x="24315" y="23108"/>
                  <a:pt x="17397" y="17263"/>
                  <a:pt x="12975" y="8014"/>
                </a:cubicBezTo>
                <a:lnTo>
                  <a:pt x="12791" y="8104"/>
                </a:lnTo>
                <a:cubicBezTo>
                  <a:pt x="14964" y="12647"/>
                  <a:pt x="17761" y="16414"/>
                  <a:pt x="21105" y="19301"/>
                </a:cubicBezTo>
                <a:cubicBezTo>
                  <a:pt x="24598" y="22309"/>
                  <a:pt x="28769" y="24428"/>
                  <a:pt x="33505" y="25604"/>
                </a:cubicBezTo>
                <a:cubicBezTo>
                  <a:pt x="36517" y="26350"/>
                  <a:pt x="39803" y="26724"/>
                  <a:pt x="43328" y="26724"/>
                </a:cubicBezTo>
                <a:cubicBezTo>
                  <a:pt x="45573" y="26724"/>
                  <a:pt x="47915" y="26572"/>
                  <a:pt x="50345" y="26268"/>
                </a:cubicBezTo>
                <a:cubicBezTo>
                  <a:pt x="56810" y="25465"/>
                  <a:pt x="64065" y="23566"/>
                  <a:pt x="71912" y="20621"/>
                </a:cubicBezTo>
                <a:cubicBezTo>
                  <a:pt x="72384" y="20630"/>
                  <a:pt x="72855" y="20648"/>
                  <a:pt x="73326" y="20666"/>
                </a:cubicBezTo>
                <a:cubicBezTo>
                  <a:pt x="61245" y="26141"/>
                  <a:pt x="50526" y="28896"/>
                  <a:pt x="41351" y="28896"/>
                </a:cubicBezTo>
                <a:cubicBezTo>
                  <a:pt x="38979" y="28896"/>
                  <a:pt x="36709" y="28712"/>
                  <a:pt x="34547" y="28343"/>
                </a:cubicBezTo>
                <a:cubicBezTo>
                  <a:pt x="23889" y="26524"/>
                  <a:pt x="15915" y="20226"/>
                  <a:pt x="10856" y="9631"/>
                </a:cubicBezTo>
                <a:lnTo>
                  <a:pt x="10667" y="9720"/>
                </a:lnTo>
                <a:cubicBezTo>
                  <a:pt x="15763" y="20378"/>
                  <a:pt x="23785" y="26713"/>
                  <a:pt x="34515" y="28545"/>
                </a:cubicBezTo>
                <a:cubicBezTo>
                  <a:pt x="36689" y="28916"/>
                  <a:pt x="38969" y="29101"/>
                  <a:pt x="41353" y="29101"/>
                </a:cubicBezTo>
                <a:cubicBezTo>
                  <a:pt x="50653" y="29101"/>
                  <a:pt x="61527" y="26282"/>
                  <a:pt x="73784" y="20679"/>
                </a:cubicBezTo>
                <a:cubicBezTo>
                  <a:pt x="74274" y="20697"/>
                  <a:pt x="74767" y="20715"/>
                  <a:pt x="75257" y="20737"/>
                </a:cubicBezTo>
                <a:cubicBezTo>
                  <a:pt x="62049" y="27839"/>
                  <a:pt x="49994" y="31452"/>
                  <a:pt x="39728" y="31452"/>
                </a:cubicBezTo>
                <a:cubicBezTo>
                  <a:pt x="35716" y="31452"/>
                  <a:pt x="31977" y="30900"/>
                  <a:pt x="28549" y="29788"/>
                </a:cubicBezTo>
                <a:cubicBezTo>
                  <a:pt x="19947" y="27000"/>
                  <a:pt x="13280" y="20760"/>
                  <a:pt x="8728" y="11242"/>
                </a:cubicBezTo>
                <a:lnTo>
                  <a:pt x="8544" y="11332"/>
                </a:lnTo>
                <a:cubicBezTo>
                  <a:pt x="13114" y="20904"/>
                  <a:pt x="19826" y="27180"/>
                  <a:pt x="28481" y="29986"/>
                </a:cubicBezTo>
                <a:cubicBezTo>
                  <a:pt x="31948" y="31111"/>
                  <a:pt x="35726" y="31674"/>
                  <a:pt x="39781" y="31674"/>
                </a:cubicBezTo>
                <a:cubicBezTo>
                  <a:pt x="43087" y="31674"/>
                  <a:pt x="46577" y="31300"/>
                  <a:pt x="50233" y="30551"/>
                </a:cubicBezTo>
                <a:cubicBezTo>
                  <a:pt x="58031" y="28958"/>
                  <a:pt x="66583" y="25658"/>
                  <a:pt x="75652" y="20755"/>
                </a:cubicBezTo>
                <a:cubicBezTo>
                  <a:pt x="76159" y="20778"/>
                  <a:pt x="76657" y="20800"/>
                  <a:pt x="77165" y="20827"/>
                </a:cubicBezTo>
                <a:cubicBezTo>
                  <a:pt x="63015" y="29678"/>
                  <a:pt x="49904" y="34199"/>
                  <a:pt x="38610" y="34199"/>
                </a:cubicBezTo>
                <a:cubicBezTo>
                  <a:pt x="35014" y="34199"/>
                  <a:pt x="31603" y="33741"/>
                  <a:pt x="28400" y="32819"/>
                </a:cubicBezTo>
                <a:cubicBezTo>
                  <a:pt x="18923" y="30084"/>
                  <a:pt x="11592" y="23368"/>
                  <a:pt x="6555" y="12836"/>
                </a:cubicBezTo>
                <a:lnTo>
                  <a:pt x="6371" y="12926"/>
                </a:lnTo>
                <a:cubicBezTo>
                  <a:pt x="11435" y="23516"/>
                  <a:pt x="18811" y="30273"/>
                  <a:pt x="28302" y="33003"/>
                </a:cubicBezTo>
                <a:cubicBezTo>
                  <a:pt x="31479" y="33920"/>
                  <a:pt x="34876" y="34378"/>
                  <a:pt x="38473" y="34378"/>
                </a:cubicBezTo>
                <a:cubicBezTo>
                  <a:pt x="42652" y="34378"/>
                  <a:pt x="47100" y="33760"/>
                  <a:pt x="51781" y="32527"/>
                </a:cubicBezTo>
                <a:cubicBezTo>
                  <a:pt x="59885" y="30390"/>
                  <a:pt x="68527" y="26457"/>
                  <a:pt x="77479" y="20832"/>
                </a:cubicBezTo>
                <a:cubicBezTo>
                  <a:pt x="77986" y="20859"/>
                  <a:pt x="78507" y="20890"/>
                  <a:pt x="79014" y="20922"/>
                </a:cubicBezTo>
                <a:cubicBezTo>
                  <a:pt x="64278" y="31471"/>
                  <a:pt x="49889" y="36994"/>
                  <a:pt x="37478" y="36994"/>
                </a:cubicBezTo>
                <a:cubicBezTo>
                  <a:pt x="34291" y="36994"/>
                  <a:pt x="31236" y="36630"/>
                  <a:pt x="28338" y="35894"/>
                </a:cubicBezTo>
                <a:cubicBezTo>
                  <a:pt x="18025" y="33272"/>
                  <a:pt x="9985" y="26062"/>
                  <a:pt x="4436" y="14448"/>
                </a:cubicBezTo>
                <a:lnTo>
                  <a:pt x="4252" y="14537"/>
                </a:lnTo>
                <a:cubicBezTo>
                  <a:pt x="7107" y="20513"/>
                  <a:pt x="10672" y="25384"/>
                  <a:pt x="14838" y="29020"/>
                </a:cubicBezTo>
                <a:cubicBezTo>
                  <a:pt x="18766" y="32441"/>
                  <a:pt x="23292" y="34830"/>
                  <a:pt x="28293" y="36096"/>
                </a:cubicBezTo>
                <a:cubicBezTo>
                  <a:pt x="31174" y="36827"/>
                  <a:pt x="34241" y="37197"/>
                  <a:pt x="37443" y="37197"/>
                </a:cubicBezTo>
                <a:cubicBezTo>
                  <a:pt x="38446" y="37197"/>
                  <a:pt x="39462" y="37161"/>
                  <a:pt x="40491" y="37088"/>
                </a:cubicBezTo>
                <a:cubicBezTo>
                  <a:pt x="44612" y="36805"/>
                  <a:pt x="48971" y="35930"/>
                  <a:pt x="53456" y="34498"/>
                </a:cubicBezTo>
                <a:cubicBezTo>
                  <a:pt x="57757" y="33124"/>
                  <a:pt x="62215" y="31220"/>
                  <a:pt x="66709" y="28836"/>
                </a:cubicBezTo>
                <a:cubicBezTo>
                  <a:pt x="70906" y="26614"/>
                  <a:pt x="75153" y="23956"/>
                  <a:pt x="79347" y="20944"/>
                </a:cubicBezTo>
                <a:cubicBezTo>
                  <a:pt x="79867" y="20980"/>
                  <a:pt x="80384" y="21016"/>
                  <a:pt x="80909" y="21056"/>
                </a:cubicBezTo>
                <a:cubicBezTo>
                  <a:pt x="65792" y="33293"/>
                  <a:pt x="50109" y="39883"/>
                  <a:pt x="36566" y="39883"/>
                </a:cubicBezTo>
                <a:cubicBezTo>
                  <a:pt x="33748" y="39883"/>
                  <a:pt x="31022" y="39598"/>
                  <a:pt x="28414" y="39019"/>
                </a:cubicBezTo>
                <a:cubicBezTo>
                  <a:pt x="17190" y="36527"/>
                  <a:pt x="8409" y="28801"/>
                  <a:pt x="2321" y="16055"/>
                </a:cubicBezTo>
                <a:lnTo>
                  <a:pt x="2133" y="16145"/>
                </a:lnTo>
                <a:cubicBezTo>
                  <a:pt x="5275" y="22722"/>
                  <a:pt x="9195" y="28037"/>
                  <a:pt x="13778" y="31934"/>
                </a:cubicBezTo>
                <a:cubicBezTo>
                  <a:pt x="18057" y="35571"/>
                  <a:pt x="22964" y="38022"/>
                  <a:pt x="28369" y="39221"/>
                </a:cubicBezTo>
                <a:cubicBezTo>
                  <a:pt x="30980" y="39802"/>
                  <a:pt x="33724" y="40093"/>
                  <a:pt x="36570" y="40093"/>
                </a:cubicBezTo>
                <a:cubicBezTo>
                  <a:pt x="38181" y="40093"/>
                  <a:pt x="39826" y="40000"/>
                  <a:pt x="41496" y="39813"/>
                </a:cubicBezTo>
                <a:cubicBezTo>
                  <a:pt x="45873" y="39324"/>
                  <a:pt x="50475" y="38188"/>
                  <a:pt x="55167" y="36437"/>
                </a:cubicBezTo>
                <a:cubicBezTo>
                  <a:pt x="59642" y="34771"/>
                  <a:pt x="64222" y="32545"/>
                  <a:pt x="68778" y="29811"/>
                </a:cubicBezTo>
                <a:cubicBezTo>
                  <a:pt x="72985" y="27292"/>
                  <a:pt x="77160" y="24356"/>
                  <a:pt x="81201" y="21074"/>
                </a:cubicBezTo>
                <a:cubicBezTo>
                  <a:pt x="81726" y="21115"/>
                  <a:pt x="82247" y="21159"/>
                  <a:pt x="82772" y="21209"/>
                </a:cubicBezTo>
                <a:cubicBezTo>
                  <a:pt x="67444" y="35099"/>
                  <a:pt x="50432" y="42833"/>
                  <a:pt x="35743" y="42833"/>
                </a:cubicBezTo>
                <a:cubicBezTo>
                  <a:pt x="33275" y="42833"/>
                  <a:pt x="30872" y="42615"/>
                  <a:pt x="28553" y="42170"/>
                </a:cubicBezTo>
                <a:cubicBezTo>
                  <a:pt x="16387" y="39836"/>
                  <a:pt x="6842" y="31588"/>
                  <a:pt x="189" y="17667"/>
                </a:cubicBezTo>
                <a:lnTo>
                  <a:pt x="0" y="17756"/>
                </a:lnTo>
                <a:cubicBezTo>
                  <a:pt x="3448" y="24962"/>
                  <a:pt x="7731" y="30722"/>
                  <a:pt x="12737" y="34879"/>
                </a:cubicBezTo>
                <a:cubicBezTo>
                  <a:pt x="17374" y="38736"/>
                  <a:pt x="22685" y="41254"/>
                  <a:pt x="28517" y="42372"/>
                </a:cubicBezTo>
                <a:cubicBezTo>
                  <a:pt x="30860" y="42821"/>
                  <a:pt x="33297" y="43046"/>
                  <a:pt x="35809" y="43046"/>
                </a:cubicBezTo>
                <a:cubicBezTo>
                  <a:pt x="38000" y="43046"/>
                  <a:pt x="40247" y="42874"/>
                  <a:pt x="42538" y="42529"/>
                </a:cubicBezTo>
                <a:cubicBezTo>
                  <a:pt x="47171" y="41833"/>
                  <a:pt x="52001" y="40433"/>
                  <a:pt x="56895" y="38368"/>
                </a:cubicBezTo>
                <a:cubicBezTo>
                  <a:pt x="65815" y="34605"/>
                  <a:pt x="74848" y="28688"/>
                  <a:pt x="83046" y="21236"/>
                </a:cubicBezTo>
                <a:cubicBezTo>
                  <a:pt x="85946" y="21505"/>
                  <a:pt x="88788" y="21878"/>
                  <a:pt x="91513" y="22372"/>
                </a:cubicBezTo>
                <a:cubicBezTo>
                  <a:pt x="101322" y="24149"/>
                  <a:pt x="108375" y="27377"/>
                  <a:pt x="113080" y="32235"/>
                </a:cubicBezTo>
                <a:cubicBezTo>
                  <a:pt x="118261" y="37591"/>
                  <a:pt x="120627" y="44855"/>
                  <a:pt x="120313" y="54458"/>
                </a:cubicBezTo>
                <a:lnTo>
                  <a:pt x="120519" y="54462"/>
                </a:lnTo>
                <a:cubicBezTo>
                  <a:pt x="120676" y="49546"/>
                  <a:pt x="120106" y="45138"/>
                  <a:pt x="118827" y="41367"/>
                </a:cubicBezTo>
                <a:cubicBezTo>
                  <a:pt x="117619" y="37806"/>
                  <a:pt x="115734" y="34686"/>
                  <a:pt x="113224" y="32096"/>
                </a:cubicBezTo>
                <a:cubicBezTo>
                  <a:pt x="108488" y="27202"/>
                  <a:pt x="101394" y="23956"/>
                  <a:pt x="91544" y="22170"/>
                </a:cubicBezTo>
                <a:cubicBezTo>
                  <a:pt x="88873" y="21685"/>
                  <a:pt x="86094" y="21321"/>
                  <a:pt x="83248" y="21052"/>
                </a:cubicBezTo>
                <a:cubicBezTo>
                  <a:pt x="83392" y="20917"/>
                  <a:pt x="83540" y="20787"/>
                  <a:pt x="83679" y="20652"/>
                </a:cubicBezTo>
                <a:cubicBezTo>
                  <a:pt x="83908" y="20441"/>
                  <a:pt x="84132" y="20239"/>
                  <a:pt x="84361" y="20028"/>
                </a:cubicBezTo>
                <a:cubicBezTo>
                  <a:pt x="87594" y="20163"/>
                  <a:pt x="90566" y="20428"/>
                  <a:pt x="93331" y="20814"/>
                </a:cubicBezTo>
                <a:cubicBezTo>
                  <a:pt x="103078" y="22183"/>
                  <a:pt x="110162" y="25124"/>
                  <a:pt x="114988" y="29802"/>
                </a:cubicBezTo>
                <a:cubicBezTo>
                  <a:pt x="120326" y="34969"/>
                  <a:pt x="122831" y="42426"/>
                  <a:pt x="122450" y="51966"/>
                </a:cubicBezTo>
                <a:lnTo>
                  <a:pt x="122661" y="51971"/>
                </a:lnTo>
                <a:cubicBezTo>
                  <a:pt x="122854" y="47023"/>
                  <a:pt x="122284" y="42601"/>
                  <a:pt x="120959" y="38830"/>
                </a:cubicBezTo>
                <a:cubicBezTo>
                  <a:pt x="119707" y="35270"/>
                  <a:pt x="117749" y="32186"/>
                  <a:pt x="115132" y="29654"/>
                </a:cubicBezTo>
                <a:cubicBezTo>
                  <a:pt x="112618" y="27220"/>
                  <a:pt x="109412" y="25209"/>
                  <a:pt x="105605" y="23687"/>
                </a:cubicBezTo>
                <a:cubicBezTo>
                  <a:pt x="102117" y="22295"/>
                  <a:pt x="98000" y="21263"/>
                  <a:pt x="93363" y="20612"/>
                </a:cubicBezTo>
                <a:cubicBezTo>
                  <a:pt x="90656" y="20230"/>
                  <a:pt x="87746" y="19974"/>
                  <a:pt x="84586" y="19840"/>
                </a:cubicBezTo>
                <a:cubicBezTo>
                  <a:pt x="84958" y="19507"/>
                  <a:pt x="85322" y="19180"/>
                  <a:pt x="85695" y="18861"/>
                </a:cubicBezTo>
                <a:cubicBezTo>
                  <a:pt x="86031" y="18858"/>
                  <a:pt x="86365" y="18856"/>
                  <a:pt x="86697" y="18856"/>
                </a:cubicBezTo>
                <a:cubicBezTo>
                  <a:pt x="89692" y="18856"/>
                  <a:pt x="92508" y="18984"/>
                  <a:pt x="95172" y="19247"/>
                </a:cubicBezTo>
                <a:cubicBezTo>
                  <a:pt x="104707" y="20199"/>
                  <a:pt x="112016" y="22924"/>
                  <a:pt x="116901" y="27359"/>
                </a:cubicBezTo>
                <a:cubicBezTo>
                  <a:pt x="122468" y="32415"/>
                  <a:pt x="125058" y="39854"/>
                  <a:pt x="124605" y="49470"/>
                </a:cubicBezTo>
                <a:lnTo>
                  <a:pt x="124811" y="49479"/>
                </a:lnTo>
                <a:cubicBezTo>
                  <a:pt x="125049" y="44500"/>
                  <a:pt x="124474" y="40065"/>
                  <a:pt x="123101" y="36293"/>
                </a:cubicBezTo>
                <a:cubicBezTo>
                  <a:pt x="121803" y="32738"/>
                  <a:pt x="119770" y="29680"/>
                  <a:pt x="117044" y="27207"/>
                </a:cubicBezTo>
                <a:cubicBezTo>
                  <a:pt x="114494" y="24890"/>
                  <a:pt x="111267" y="23014"/>
                  <a:pt x="107455" y="21644"/>
                </a:cubicBezTo>
                <a:cubicBezTo>
                  <a:pt x="103931" y="20378"/>
                  <a:pt x="99805" y="19503"/>
                  <a:pt x="95199" y="19045"/>
                </a:cubicBezTo>
                <a:cubicBezTo>
                  <a:pt x="92591" y="18787"/>
                  <a:pt x="89778" y="18660"/>
                  <a:pt x="86800" y="18660"/>
                </a:cubicBezTo>
                <a:cubicBezTo>
                  <a:pt x="86513" y="18660"/>
                  <a:pt x="86223" y="18661"/>
                  <a:pt x="85933" y="18663"/>
                </a:cubicBezTo>
                <a:cubicBezTo>
                  <a:pt x="86301" y="18349"/>
                  <a:pt x="86660" y="18044"/>
                  <a:pt x="87024" y="17738"/>
                </a:cubicBezTo>
                <a:cubicBezTo>
                  <a:pt x="88992" y="17611"/>
                  <a:pt x="90901" y="17547"/>
                  <a:pt x="92748" y="17547"/>
                </a:cubicBezTo>
                <a:cubicBezTo>
                  <a:pt x="94212" y="17547"/>
                  <a:pt x="95638" y="17587"/>
                  <a:pt x="97022" y="17667"/>
                </a:cubicBezTo>
                <a:cubicBezTo>
                  <a:pt x="106472" y="18214"/>
                  <a:pt x="113803" y="20657"/>
                  <a:pt x="118809" y="24917"/>
                </a:cubicBezTo>
                <a:cubicBezTo>
                  <a:pt x="124618" y="29860"/>
                  <a:pt x="127294" y="37281"/>
                  <a:pt x="126755" y="46969"/>
                </a:cubicBezTo>
                <a:lnTo>
                  <a:pt x="126962" y="46983"/>
                </a:lnTo>
                <a:cubicBezTo>
                  <a:pt x="127244" y="41973"/>
                  <a:pt x="126661" y="37519"/>
                  <a:pt x="125238" y="33748"/>
                </a:cubicBezTo>
                <a:cubicBezTo>
                  <a:pt x="123900" y="30197"/>
                  <a:pt x="121781" y="27166"/>
                  <a:pt x="118943" y="24756"/>
                </a:cubicBezTo>
                <a:cubicBezTo>
                  <a:pt x="113902" y="20459"/>
                  <a:pt x="106530" y="18008"/>
                  <a:pt x="97035" y="17451"/>
                </a:cubicBezTo>
                <a:cubicBezTo>
                  <a:pt x="95659" y="17374"/>
                  <a:pt x="94235" y="17334"/>
                  <a:pt x="92768" y="17334"/>
                </a:cubicBezTo>
                <a:cubicBezTo>
                  <a:pt x="90999" y="17334"/>
                  <a:pt x="89167" y="17392"/>
                  <a:pt x="87279" y="17510"/>
                </a:cubicBezTo>
                <a:cubicBezTo>
                  <a:pt x="87634" y="17218"/>
                  <a:pt x="87984" y="16930"/>
                  <a:pt x="88330" y="16652"/>
                </a:cubicBezTo>
                <a:cubicBezTo>
                  <a:pt x="91639" y="16250"/>
                  <a:pt x="94812" y="16046"/>
                  <a:pt x="97806" y="16046"/>
                </a:cubicBezTo>
                <a:cubicBezTo>
                  <a:pt x="98159" y="16046"/>
                  <a:pt x="98510" y="16049"/>
                  <a:pt x="98858" y="16055"/>
                </a:cubicBezTo>
                <a:cubicBezTo>
                  <a:pt x="108218" y="16212"/>
                  <a:pt x="115563" y="18371"/>
                  <a:pt x="120699" y="22466"/>
                </a:cubicBezTo>
                <a:cubicBezTo>
                  <a:pt x="126755" y="27292"/>
                  <a:pt x="129512" y="34700"/>
                  <a:pt x="128888" y="44469"/>
                </a:cubicBezTo>
                <a:lnTo>
                  <a:pt x="129094" y="44478"/>
                </a:lnTo>
                <a:cubicBezTo>
                  <a:pt x="129723" y="34637"/>
                  <a:pt x="126939" y="27180"/>
                  <a:pt x="120829" y="22300"/>
                </a:cubicBezTo>
                <a:cubicBezTo>
                  <a:pt x="118198" y="20203"/>
                  <a:pt x="114930" y="18591"/>
                  <a:pt x="111127" y="17510"/>
                </a:cubicBezTo>
                <a:cubicBezTo>
                  <a:pt x="107518" y="16481"/>
                  <a:pt x="103392" y="15925"/>
                  <a:pt x="98862" y="15848"/>
                </a:cubicBezTo>
                <a:cubicBezTo>
                  <a:pt x="98482" y="15842"/>
                  <a:pt x="98099" y="15838"/>
                  <a:pt x="97713" y="15838"/>
                </a:cubicBezTo>
                <a:cubicBezTo>
                  <a:pt x="94839" y="15838"/>
                  <a:pt x="91803" y="16029"/>
                  <a:pt x="88644" y="16405"/>
                </a:cubicBezTo>
                <a:cubicBezTo>
                  <a:pt x="88985" y="16136"/>
                  <a:pt x="89331" y="15866"/>
                  <a:pt x="89672" y="15601"/>
                </a:cubicBezTo>
                <a:cubicBezTo>
                  <a:pt x="93506" y="14910"/>
                  <a:pt x="97210" y="14520"/>
                  <a:pt x="100703" y="14434"/>
                </a:cubicBezTo>
                <a:cubicBezTo>
                  <a:pt x="101171" y="14423"/>
                  <a:pt x="101636" y="14417"/>
                  <a:pt x="102096" y="14417"/>
                </a:cubicBezTo>
                <a:cubicBezTo>
                  <a:pt x="110609" y="14417"/>
                  <a:pt x="117679" y="16344"/>
                  <a:pt x="122602" y="20024"/>
                </a:cubicBezTo>
                <a:cubicBezTo>
                  <a:pt x="128910" y="24738"/>
                  <a:pt x="131747" y="32118"/>
                  <a:pt x="131043" y="41973"/>
                </a:cubicBezTo>
                <a:lnTo>
                  <a:pt x="131249" y="41986"/>
                </a:lnTo>
                <a:cubicBezTo>
                  <a:pt x="131613" y="36926"/>
                  <a:pt x="131029" y="32446"/>
                  <a:pt x="129512" y="28675"/>
                </a:cubicBezTo>
                <a:cubicBezTo>
                  <a:pt x="128075" y="25115"/>
                  <a:pt x="125794" y="22143"/>
                  <a:pt x="122733" y="19862"/>
                </a:cubicBezTo>
                <a:cubicBezTo>
                  <a:pt x="120061" y="17864"/>
                  <a:pt x="116775" y="16374"/>
                  <a:pt x="112977" y="15431"/>
                </a:cubicBezTo>
                <a:cubicBezTo>
                  <a:pt x="109720" y="14624"/>
                  <a:pt x="106071" y="14215"/>
                  <a:pt x="102121" y="14215"/>
                </a:cubicBezTo>
                <a:cubicBezTo>
                  <a:pt x="101655" y="14215"/>
                  <a:pt x="101186" y="14221"/>
                  <a:pt x="100712" y="14232"/>
                </a:cubicBezTo>
                <a:cubicBezTo>
                  <a:pt x="97322" y="14318"/>
                  <a:pt x="93740" y="14686"/>
                  <a:pt x="90036" y="15337"/>
                </a:cubicBezTo>
                <a:cubicBezTo>
                  <a:pt x="90368" y="15085"/>
                  <a:pt x="90691" y="14843"/>
                  <a:pt x="91024" y="14600"/>
                </a:cubicBezTo>
                <a:cubicBezTo>
                  <a:pt x="94997" y="13649"/>
                  <a:pt x="98862" y="13043"/>
                  <a:pt x="102553" y="12800"/>
                </a:cubicBezTo>
                <a:cubicBezTo>
                  <a:pt x="103743" y="12723"/>
                  <a:pt x="104908" y="12684"/>
                  <a:pt x="106046" y="12684"/>
                </a:cubicBezTo>
                <a:cubicBezTo>
                  <a:pt x="113551" y="12684"/>
                  <a:pt x="119886" y="14359"/>
                  <a:pt x="124506" y="17595"/>
                </a:cubicBezTo>
                <a:cubicBezTo>
                  <a:pt x="130980" y="22129"/>
                  <a:pt x="133983" y="29694"/>
                  <a:pt x="133193" y="39481"/>
                </a:cubicBezTo>
                <a:lnTo>
                  <a:pt x="133399" y="39494"/>
                </a:lnTo>
                <a:cubicBezTo>
                  <a:pt x="133808" y="34417"/>
                  <a:pt x="133220" y="29927"/>
                  <a:pt x="131649" y="26156"/>
                </a:cubicBezTo>
                <a:cubicBezTo>
                  <a:pt x="130163" y="22587"/>
                  <a:pt x="127797" y="19647"/>
                  <a:pt x="124623" y="17424"/>
                </a:cubicBezTo>
                <a:cubicBezTo>
                  <a:pt x="119968" y="14169"/>
                  <a:pt x="113597" y="12481"/>
                  <a:pt x="106051" y="12481"/>
                </a:cubicBezTo>
                <a:cubicBezTo>
                  <a:pt x="104907" y="12481"/>
                  <a:pt x="103735" y="12520"/>
                  <a:pt x="102539" y="12598"/>
                </a:cubicBezTo>
                <a:cubicBezTo>
                  <a:pt x="98988" y="12827"/>
                  <a:pt x="95271" y="13402"/>
                  <a:pt x="91455" y="14295"/>
                </a:cubicBezTo>
                <a:cubicBezTo>
                  <a:pt x="91764" y="14071"/>
                  <a:pt x="92070" y="13851"/>
                  <a:pt x="92375" y="13635"/>
                </a:cubicBezTo>
                <a:cubicBezTo>
                  <a:pt x="96478" y="12396"/>
                  <a:pt x="100510" y="11556"/>
                  <a:pt x="104380" y="11139"/>
                </a:cubicBezTo>
                <a:cubicBezTo>
                  <a:pt x="106210" y="10944"/>
                  <a:pt x="107985" y="10848"/>
                  <a:pt x="109696" y="10848"/>
                </a:cubicBezTo>
                <a:cubicBezTo>
                  <a:pt x="116355" y="10848"/>
                  <a:pt x="122061" y="12311"/>
                  <a:pt x="126400" y="15157"/>
                </a:cubicBezTo>
                <a:cubicBezTo>
                  <a:pt x="133135" y="19579"/>
                  <a:pt x="136228" y="27121"/>
                  <a:pt x="135339" y="36976"/>
                </a:cubicBezTo>
                <a:lnTo>
                  <a:pt x="135550" y="36994"/>
                </a:lnTo>
                <a:cubicBezTo>
                  <a:pt x="136439" y="27059"/>
                  <a:pt x="133314" y="19444"/>
                  <a:pt x="126513" y="14982"/>
                </a:cubicBezTo>
                <a:cubicBezTo>
                  <a:pt x="122141" y="12114"/>
                  <a:pt x="116398" y="10638"/>
                  <a:pt x="109703" y="10638"/>
                </a:cubicBezTo>
                <a:cubicBezTo>
                  <a:pt x="107981" y="10638"/>
                  <a:pt x="106197" y="10736"/>
                  <a:pt x="104357" y="10932"/>
                </a:cubicBezTo>
                <a:cubicBezTo>
                  <a:pt x="100658" y="11323"/>
                  <a:pt x="96820" y="12109"/>
                  <a:pt x="92914" y="13254"/>
                </a:cubicBezTo>
                <a:cubicBezTo>
                  <a:pt x="93183" y="13069"/>
                  <a:pt x="93461" y="12885"/>
                  <a:pt x="93731" y="12701"/>
                </a:cubicBezTo>
                <a:cubicBezTo>
                  <a:pt x="97955" y="11143"/>
                  <a:pt x="102140" y="10053"/>
                  <a:pt x="106193" y="9455"/>
                </a:cubicBezTo>
                <a:cubicBezTo>
                  <a:pt x="108585" y="9103"/>
                  <a:pt x="110887" y="8928"/>
                  <a:pt x="113084" y="8928"/>
                </a:cubicBezTo>
                <a:cubicBezTo>
                  <a:pt x="119033" y="8928"/>
                  <a:pt x="124211" y="10211"/>
                  <a:pt x="128299" y="12733"/>
                </a:cubicBezTo>
                <a:cubicBezTo>
                  <a:pt x="135290" y="17043"/>
                  <a:pt x="138468" y="24562"/>
                  <a:pt x="137489" y="34475"/>
                </a:cubicBezTo>
                <a:lnTo>
                  <a:pt x="137696" y="34498"/>
                </a:lnTo>
                <a:cubicBezTo>
                  <a:pt x="138203" y="29407"/>
                  <a:pt x="137606" y="24913"/>
                  <a:pt x="135932" y="21128"/>
                </a:cubicBezTo>
                <a:cubicBezTo>
                  <a:pt x="134342" y="17536"/>
                  <a:pt x="131810" y="14654"/>
                  <a:pt x="128403" y="12558"/>
                </a:cubicBezTo>
                <a:cubicBezTo>
                  <a:pt x="125606" y="10829"/>
                  <a:pt x="122261" y="9671"/>
                  <a:pt x="118468" y="9114"/>
                </a:cubicBezTo>
                <a:cubicBezTo>
                  <a:pt x="116732" y="8858"/>
                  <a:pt x="114918" y="8730"/>
                  <a:pt x="113036" y="8730"/>
                </a:cubicBezTo>
                <a:cubicBezTo>
                  <a:pt x="110834" y="8730"/>
                  <a:pt x="108539" y="8905"/>
                  <a:pt x="106167" y="9253"/>
                </a:cubicBezTo>
                <a:cubicBezTo>
                  <a:pt x="102355" y="9815"/>
                  <a:pt x="98427" y="10816"/>
                  <a:pt x="94458" y="12221"/>
                </a:cubicBezTo>
                <a:lnTo>
                  <a:pt x="95082" y="11817"/>
                </a:lnTo>
                <a:cubicBezTo>
                  <a:pt x="99432" y="9927"/>
                  <a:pt x="103769" y="8558"/>
                  <a:pt x="107998" y="7763"/>
                </a:cubicBezTo>
                <a:cubicBezTo>
                  <a:pt x="110807" y="7234"/>
                  <a:pt x="113533" y="6973"/>
                  <a:pt x="116129" y="6973"/>
                </a:cubicBezTo>
                <a:cubicBezTo>
                  <a:pt x="121537" y="6973"/>
                  <a:pt x="126376" y="8107"/>
                  <a:pt x="130198" y="10322"/>
                </a:cubicBezTo>
                <a:cubicBezTo>
                  <a:pt x="137350" y="14466"/>
                  <a:pt x="140699" y="22156"/>
                  <a:pt x="139640" y="31970"/>
                </a:cubicBezTo>
                <a:lnTo>
                  <a:pt x="139846" y="31993"/>
                </a:lnTo>
                <a:cubicBezTo>
                  <a:pt x="140398" y="26910"/>
                  <a:pt x="139801" y="22412"/>
                  <a:pt x="138073" y="18632"/>
                </a:cubicBezTo>
                <a:cubicBezTo>
                  <a:pt x="136430" y="15036"/>
                  <a:pt x="133821" y="12172"/>
                  <a:pt x="130306" y="10142"/>
                </a:cubicBezTo>
                <a:cubicBezTo>
                  <a:pt x="127455" y="8486"/>
                  <a:pt x="124088" y="7426"/>
                  <a:pt x="120290" y="6986"/>
                </a:cubicBezTo>
                <a:cubicBezTo>
                  <a:pt x="118966" y="6832"/>
                  <a:pt x="117601" y="6755"/>
                  <a:pt x="116200" y="6755"/>
                </a:cubicBezTo>
                <a:cubicBezTo>
                  <a:pt x="113572" y="6755"/>
                  <a:pt x="110817" y="7025"/>
                  <a:pt x="107962" y="7561"/>
                </a:cubicBezTo>
                <a:cubicBezTo>
                  <a:pt x="104101" y="8284"/>
                  <a:pt x="100151" y="9482"/>
                  <a:pt x="96182" y="11121"/>
                </a:cubicBezTo>
                <a:cubicBezTo>
                  <a:pt x="96249" y="11085"/>
                  <a:pt x="96317" y="11040"/>
                  <a:pt x="96384" y="11000"/>
                </a:cubicBezTo>
                <a:cubicBezTo>
                  <a:pt x="100860" y="8733"/>
                  <a:pt x="105363" y="7067"/>
                  <a:pt x="109785" y="6057"/>
                </a:cubicBezTo>
                <a:cubicBezTo>
                  <a:pt x="113026" y="5315"/>
                  <a:pt x="116171" y="4948"/>
                  <a:pt x="119143" y="4948"/>
                </a:cubicBezTo>
                <a:cubicBezTo>
                  <a:pt x="124052" y="4948"/>
                  <a:pt x="128489" y="5950"/>
                  <a:pt x="132102" y="7925"/>
                </a:cubicBezTo>
                <a:cubicBezTo>
                  <a:pt x="139505" y="11970"/>
                  <a:pt x="142944" y="19620"/>
                  <a:pt x="141781" y="29469"/>
                </a:cubicBezTo>
                <a:lnTo>
                  <a:pt x="141983" y="29492"/>
                </a:lnTo>
                <a:cubicBezTo>
                  <a:pt x="142580" y="24428"/>
                  <a:pt x="141983" y="19938"/>
                  <a:pt x="140205" y="16158"/>
                </a:cubicBezTo>
                <a:cubicBezTo>
                  <a:pt x="139357" y="14358"/>
                  <a:pt x="138244" y="12724"/>
                  <a:pt x="136883" y="11305"/>
                </a:cubicBezTo>
                <a:cubicBezTo>
                  <a:pt x="135550" y="9913"/>
                  <a:pt x="133979" y="8710"/>
                  <a:pt x="132205" y="7745"/>
                </a:cubicBezTo>
                <a:cubicBezTo>
                  <a:pt x="129301" y="6165"/>
                  <a:pt x="125902" y="5190"/>
                  <a:pt x="122104" y="4863"/>
                </a:cubicBezTo>
                <a:cubicBezTo>
                  <a:pt x="121141" y="4780"/>
                  <a:pt x="120159" y="4738"/>
                  <a:pt x="119160" y="4738"/>
                </a:cubicBezTo>
                <a:cubicBezTo>
                  <a:pt x="116161" y="4738"/>
                  <a:pt x="113006" y="5112"/>
                  <a:pt x="109740" y="5859"/>
                </a:cubicBezTo>
                <a:cubicBezTo>
                  <a:pt x="106077" y="6694"/>
                  <a:pt x="102351" y="7987"/>
                  <a:pt x="98633" y="9693"/>
                </a:cubicBezTo>
                <a:cubicBezTo>
                  <a:pt x="107114" y="4955"/>
                  <a:pt x="115156" y="2915"/>
                  <a:pt x="121982" y="2915"/>
                </a:cubicBezTo>
                <a:cubicBezTo>
                  <a:pt x="126642" y="2915"/>
                  <a:pt x="130736" y="3866"/>
                  <a:pt x="134015" y="5559"/>
                </a:cubicBezTo>
                <a:cubicBezTo>
                  <a:pt x="141557" y="9446"/>
                  <a:pt x="145171" y="17258"/>
                  <a:pt x="143927" y="26978"/>
                </a:cubicBezTo>
                <a:lnTo>
                  <a:pt x="144129" y="27005"/>
                </a:lnTo>
                <a:cubicBezTo>
                  <a:pt x="144452" y="24468"/>
                  <a:pt x="144461" y="22039"/>
                  <a:pt x="144147" y="19781"/>
                </a:cubicBezTo>
                <a:cubicBezTo>
                  <a:pt x="143842" y="17599"/>
                  <a:pt x="143236" y="15557"/>
                  <a:pt x="142342" y="13711"/>
                </a:cubicBezTo>
                <a:cubicBezTo>
                  <a:pt x="141476" y="11911"/>
                  <a:pt x="140322" y="10281"/>
                  <a:pt x="138926" y="8881"/>
                </a:cubicBezTo>
                <a:cubicBezTo>
                  <a:pt x="137552" y="7494"/>
                  <a:pt x="135932" y="6313"/>
                  <a:pt x="134113" y="5379"/>
                </a:cubicBezTo>
                <a:cubicBezTo>
                  <a:pt x="131159" y="3853"/>
                  <a:pt x="127725" y="2968"/>
                  <a:pt x="123913" y="2744"/>
                </a:cubicBezTo>
                <a:cubicBezTo>
                  <a:pt x="123280" y="2706"/>
                  <a:pt x="122639" y="2688"/>
                  <a:pt x="121991" y="2688"/>
                </a:cubicBezTo>
                <a:cubicBezTo>
                  <a:pt x="118658" y="2688"/>
                  <a:pt x="115141" y="3180"/>
                  <a:pt x="111513" y="4153"/>
                </a:cubicBezTo>
                <a:cubicBezTo>
                  <a:pt x="106508" y="5500"/>
                  <a:pt x="101435" y="7727"/>
                  <a:pt x="96451" y="10744"/>
                </a:cubicBezTo>
                <a:cubicBezTo>
                  <a:pt x="95504" y="11220"/>
                  <a:pt x="94552" y="11723"/>
                  <a:pt x="93605" y="12257"/>
                </a:cubicBezTo>
                <a:cubicBezTo>
                  <a:pt x="92635" y="12706"/>
                  <a:pt x="91666" y="13177"/>
                  <a:pt x="90700" y="13671"/>
                </a:cubicBezTo>
                <a:cubicBezTo>
                  <a:pt x="89704" y="14089"/>
                  <a:pt x="88716" y="14520"/>
                  <a:pt x="87724" y="14986"/>
                </a:cubicBezTo>
                <a:cubicBezTo>
                  <a:pt x="86709" y="15359"/>
                  <a:pt x="85695" y="15759"/>
                  <a:pt x="84671" y="16185"/>
                </a:cubicBezTo>
                <a:cubicBezTo>
                  <a:pt x="83630" y="16522"/>
                  <a:pt x="82584" y="16881"/>
                  <a:pt x="81528" y="17263"/>
                </a:cubicBezTo>
                <a:cubicBezTo>
                  <a:pt x="80465" y="17554"/>
                  <a:pt x="79396" y="17869"/>
                  <a:pt x="78319" y="18201"/>
                </a:cubicBezTo>
                <a:cubicBezTo>
                  <a:pt x="77214" y="18448"/>
                  <a:pt x="76101" y="18713"/>
                  <a:pt x="74987" y="18996"/>
                </a:cubicBezTo>
                <a:cubicBezTo>
                  <a:pt x="73856" y="19189"/>
                  <a:pt x="72711" y="19400"/>
                  <a:pt x="71562" y="19624"/>
                </a:cubicBezTo>
                <a:cubicBezTo>
                  <a:pt x="70395" y="19759"/>
                  <a:pt x="69209" y="19907"/>
                  <a:pt x="68011" y="20069"/>
                </a:cubicBezTo>
                <a:cubicBezTo>
                  <a:pt x="66821" y="20136"/>
                  <a:pt x="65604" y="20217"/>
                  <a:pt x="64352" y="20302"/>
                </a:cubicBezTo>
                <a:cubicBezTo>
                  <a:pt x="63638" y="20302"/>
                  <a:pt x="62924" y="20297"/>
                  <a:pt x="62219" y="20297"/>
                </a:cubicBezTo>
                <a:cubicBezTo>
                  <a:pt x="42488" y="20297"/>
                  <a:pt x="33043" y="14775"/>
                  <a:pt x="28594" y="10142"/>
                </a:cubicBezTo>
                <a:cubicBezTo>
                  <a:pt x="26079" y="7520"/>
                  <a:pt x="24854" y="4903"/>
                  <a:pt x="24279" y="3170"/>
                </a:cubicBezTo>
                <a:cubicBezTo>
                  <a:pt x="23651" y="1294"/>
                  <a:pt x="23615" y="14"/>
                  <a:pt x="23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8508575" y="210751"/>
            <a:ext cx="362610" cy="620534"/>
          </a:xfrm>
          <a:custGeom>
            <a:rect b="b" l="l" r="r" t="t"/>
            <a:pathLst>
              <a:path extrusionOk="0" h="17388" w="10160">
                <a:moveTo>
                  <a:pt x="5078" y="328"/>
                </a:moveTo>
                <a:cubicBezTo>
                  <a:pt x="5361" y="328"/>
                  <a:pt x="5652" y="489"/>
                  <a:pt x="5922" y="799"/>
                </a:cubicBezTo>
                <a:cubicBezTo>
                  <a:pt x="5603" y="1230"/>
                  <a:pt x="5316" y="1818"/>
                  <a:pt x="5078" y="2537"/>
                </a:cubicBezTo>
                <a:cubicBezTo>
                  <a:pt x="4835" y="1818"/>
                  <a:pt x="4543" y="1230"/>
                  <a:pt x="4229" y="799"/>
                </a:cubicBezTo>
                <a:cubicBezTo>
                  <a:pt x="4503" y="489"/>
                  <a:pt x="4790" y="328"/>
                  <a:pt x="5078" y="328"/>
                </a:cubicBezTo>
                <a:close/>
                <a:moveTo>
                  <a:pt x="5078" y="3726"/>
                </a:moveTo>
                <a:cubicBezTo>
                  <a:pt x="5419" y="5163"/>
                  <a:pt x="5603" y="6882"/>
                  <a:pt x="5603" y="8696"/>
                </a:cubicBezTo>
                <a:cubicBezTo>
                  <a:pt x="5603" y="10505"/>
                  <a:pt x="5419" y="12229"/>
                  <a:pt x="5078" y="13662"/>
                </a:cubicBezTo>
                <a:cubicBezTo>
                  <a:pt x="4732" y="12229"/>
                  <a:pt x="4548" y="10505"/>
                  <a:pt x="4548" y="8696"/>
                </a:cubicBezTo>
                <a:cubicBezTo>
                  <a:pt x="4548" y="6882"/>
                  <a:pt x="4732" y="5159"/>
                  <a:pt x="5078" y="3726"/>
                </a:cubicBezTo>
                <a:close/>
                <a:moveTo>
                  <a:pt x="4027" y="1064"/>
                </a:moveTo>
                <a:cubicBezTo>
                  <a:pt x="4305" y="1468"/>
                  <a:pt x="4570" y="2020"/>
                  <a:pt x="4795" y="2712"/>
                </a:cubicBezTo>
                <a:cubicBezTo>
                  <a:pt x="4835" y="2828"/>
                  <a:pt x="4876" y="2959"/>
                  <a:pt x="4907" y="3084"/>
                </a:cubicBezTo>
                <a:cubicBezTo>
                  <a:pt x="4481" y="4588"/>
                  <a:pt x="4225" y="6537"/>
                  <a:pt x="4225" y="8696"/>
                </a:cubicBezTo>
                <a:cubicBezTo>
                  <a:pt x="4225" y="10856"/>
                  <a:pt x="4481" y="12804"/>
                  <a:pt x="4907" y="14308"/>
                </a:cubicBezTo>
                <a:cubicBezTo>
                  <a:pt x="4867" y="14434"/>
                  <a:pt x="4835" y="14559"/>
                  <a:pt x="4795" y="14676"/>
                </a:cubicBezTo>
                <a:cubicBezTo>
                  <a:pt x="4566" y="15368"/>
                  <a:pt x="4305" y="15929"/>
                  <a:pt x="4027" y="16328"/>
                </a:cubicBezTo>
                <a:cubicBezTo>
                  <a:pt x="3744" y="15924"/>
                  <a:pt x="3484" y="15368"/>
                  <a:pt x="3259" y="14676"/>
                </a:cubicBezTo>
                <a:cubicBezTo>
                  <a:pt x="2734" y="13082"/>
                  <a:pt x="2442" y="10954"/>
                  <a:pt x="2442" y="8696"/>
                </a:cubicBezTo>
                <a:cubicBezTo>
                  <a:pt x="2442" y="6434"/>
                  <a:pt x="2730" y="4306"/>
                  <a:pt x="3259" y="2712"/>
                </a:cubicBezTo>
                <a:cubicBezTo>
                  <a:pt x="3488" y="2020"/>
                  <a:pt x="3744" y="1459"/>
                  <a:pt x="4027" y="1064"/>
                </a:cubicBezTo>
                <a:close/>
                <a:moveTo>
                  <a:pt x="6124" y="1064"/>
                </a:moveTo>
                <a:cubicBezTo>
                  <a:pt x="6407" y="1468"/>
                  <a:pt x="6671" y="2020"/>
                  <a:pt x="6896" y="2712"/>
                </a:cubicBezTo>
                <a:cubicBezTo>
                  <a:pt x="7417" y="4306"/>
                  <a:pt x="7708" y="6434"/>
                  <a:pt x="7708" y="8696"/>
                </a:cubicBezTo>
                <a:cubicBezTo>
                  <a:pt x="7708" y="10954"/>
                  <a:pt x="7421" y="13082"/>
                  <a:pt x="6896" y="14676"/>
                </a:cubicBezTo>
                <a:cubicBezTo>
                  <a:pt x="6662" y="15368"/>
                  <a:pt x="6407" y="15929"/>
                  <a:pt x="6124" y="16328"/>
                </a:cubicBezTo>
                <a:cubicBezTo>
                  <a:pt x="5845" y="15924"/>
                  <a:pt x="5580" y="15368"/>
                  <a:pt x="5356" y="14676"/>
                </a:cubicBezTo>
                <a:cubicBezTo>
                  <a:pt x="5316" y="14559"/>
                  <a:pt x="5280" y="14429"/>
                  <a:pt x="5244" y="14308"/>
                </a:cubicBezTo>
                <a:cubicBezTo>
                  <a:pt x="5675" y="12804"/>
                  <a:pt x="5931" y="10856"/>
                  <a:pt x="5931" y="8696"/>
                </a:cubicBezTo>
                <a:cubicBezTo>
                  <a:pt x="5931" y="6537"/>
                  <a:pt x="5675" y="4588"/>
                  <a:pt x="5244" y="3084"/>
                </a:cubicBezTo>
                <a:cubicBezTo>
                  <a:pt x="5284" y="2954"/>
                  <a:pt x="5316" y="2828"/>
                  <a:pt x="5356" y="2712"/>
                </a:cubicBezTo>
                <a:cubicBezTo>
                  <a:pt x="5585" y="2020"/>
                  <a:pt x="5845" y="1459"/>
                  <a:pt x="6124" y="1064"/>
                </a:cubicBezTo>
                <a:close/>
                <a:moveTo>
                  <a:pt x="2968" y="332"/>
                </a:moveTo>
                <a:cubicBezTo>
                  <a:pt x="3250" y="332"/>
                  <a:pt x="3542" y="494"/>
                  <a:pt x="3812" y="804"/>
                </a:cubicBezTo>
                <a:cubicBezTo>
                  <a:pt x="2797" y="2169"/>
                  <a:pt x="2106" y="5159"/>
                  <a:pt x="2106" y="8701"/>
                </a:cubicBezTo>
                <a:cubicBezTo>
                  <a:pt x="2106" y="12247"/>
                  <a:pt x="2797" y="15233"/>
                  <a:pt x="3812" y="16598"/>
                </a:cubicBezTo>
                <a:cubicBezTo>
                  <a:pt x="3538" y="16903"/>
                  <a:pt x="3250" y="17069"/>
                  <a:pt x="2968" y="17069"/>
                </a:cubicBezTo>
                <a:cubicBezTo>
                  <a:pt x="2303" y="17069"/>
                  <a:pt x="1634" y="16198"/>
                  <a:pt x="1136" y="14681"/>
                </a:cubicBezTo>
                <a:cubicBezTo>
                  <a:pt x="615" y="13087"/>
                  <a:pt x="323" y="10963"/>
                  <a:pt x="323" y="8701"/>
                </a:cubicBezTo>
                <a:cubicBezTo>
                  <a:pt x="323" y="6438"/>
                  <a:pt x="611" y="4310"/>
                  <a:pt x="1136" y="2716"/>
                </a:cubicBezTo>
                <a:cubicBezTo>
                  <a:pt x="1634" y="1203"/>
                  <a:pt x="2303" y="332"/>
                  <a:pt x="2968" y="332"/>
                </a:cubicBezTo>
                <a:close/>
                <a:moveTo>
                  <a:pt x="5078" y="14856"/>
                </a:moveTo>
                <a:cubicBezTo>
                  <a:pt x="5316" y="15574"/>
                  <a:pt x="5607" y="16162"/>
                  <a:pt x="5922" y="16598"/>
                </a:cubicBezTo>
                <a:cubicBezTo>
                  <a:pt x="5652" y="16903"/>
                  <a:pt x="5369" y="17069"/>
                  <a:pt x="5078" y="17069"/>
                </a:cubicBezTo>
                <a:cubicBezTo>
                  <a:pt x="4790" y="17069"/>
                  <a:pt x="4499" y="16903"/>
                  <a:pt x="4229" y="16598"/>
                </a:cubicBezTo>
                <a:cubicBezTo>
                  <a:pt x="4548" y="16162"/>
                  <a:pt x="4835" y="15574"/>
                  <a:pt x="5078" y="14856"/>
                </a:cubicBezTo>
                <a:close/>
                <a:moveTo>
                  <a:pt x="7192" y="332"/>
                </a:moveTo>
                <a:cubicBezTo>
                  <a:pt x="7852" y="332"/>
                  <a:pt x="8521" y="1203"/>
                  <a:pt x="9019" y="2716"/>
                </a:cubicBezTo>
                <a:cubicBezTo>
                  <a:pt x="9545" y="4310"/>
                  <a:pt x="9836" y="6438"/>
                  <a:pt x="9836" y="8701"/>
                </a:cubicBezTo>
                <a:cubicBezTo>
                  <a:pt x="9836" y="10959"/>
                  <a:pt x="9549" y="13087"/>
                  <a:pt x="9019" y="14681"/>
                </a:cubicBezTo>
                <a:cubicBezTo>
                  <a:pt x="8521" y="16198"/>
                  <a:pt x="7852" y="17069"/>
                  <a:pt x="7192" y="17069"/>
                </a:cubicBezTo>
                <a:cubicBezTo>
                  <a:pt x="6905" y="17069"/>
                  <a:pt x="6613" y="16903"/>
                  <a:pt x="6344" y="16598"/>
                </a:cubicBezTo>
                <a:cubicBezTo>
                  <a:pt x="7358" y="15233"/>
                  <a:pt x="8050" y="12243"/>
                  <a:pt x="8050" y="8701"/>
                </a:cubicBezTo>
                <a:cubicBezTo>
                  <a:pt x="8050" y="5154"/>
                  <a:pt x="7358" y="2169"/>
                  <a:pt x="6344" y="804"/>
                </a:cubicBezTo>
                <a:cubicBezTo>
                  <a:pt x="6618" y="494"/>
                  <a:pt x="6905" y="332"/>
                  <a:pt x="7192" y="332"/>
                </a:cubicBezTo>
                <a:close/>
                <a:moveTo>
                  <a:pt x="2972" y="0"/>
                </a:moveTo>
                <a:cubicBezTo>
                  <a:pt x="1311" y="0"/>
                  <a:pt x="0" y="3821"/>
                  <a:pt x="0" y="8696"/>
                </a:cubicBezTo>
                <a:cubicBezTo>
                  <a:pt x="0" y="13572"/>
                  <a:pt x="1302" y="17388"/>
                  <a:pt x="2972" y="17388"/>
                </a:cubicBezTo>
                <a:cubicBezTo>
                  <a:pt x="3345" y="17388"/>
                  <a:pt x="3699" y="17195"/>
                  <a:pt x="4027" y="16836"/>
                </a:cubicBezTo>
                <a:cubicBezTo>
                  <a:pt x="4350" y="17190"/>
                  <a:pt x="4710" y="17388"/>
                  <a:pt x="5082" y="17388"/>
                </a:cubicBezTo>
                <a:cubicBezTo>
                  <a:pt x="5455" y="17388"/>
                  <a:pt x="5809" y="17195"/>
                  <a:pt x="6137" y="16836"/>
                </a:cubicBezTo>
                <a:cubicBezTo>
                  <a:pt x="6460" y="17190"/>
                  <a:pt x="6820" y="17388"/>
                  <a:pt x="7192" y="17388"/>
                </a:cubicBezTo>
                <a:cubicBezTo>
                  <a:pt x="8853" y="17388"/>
                  <a:pt x="10160" y="13567"/>
                  <a:pt x="10160" y="8696"/>
                </a:cubicBezTo>
                <a:cubicBezTo>
                  <a:pt x="10155" y="3825"/>
                  <a:pt x="8853" y="0"/>
                  <a:pt x="7192" y="0"/>
                </a:cubicBezTo>
                <a:cubicBezTo>
                  <a:pt x="6815" y="0"/>
                  <a:pt x="6460" y="193"/>
                  <a:pt x="6137" y="552"/>
                </a:cubicBezTo>
                <a:cubicBezTo>
                  <a:pt x="5809" y="198"/>
                  <a:pt x="5450" y="0"/>
                  <a:pt x="5082" y="0"/>
                </a:cubicBezTo>
                <a:cubicBezTo>
                  <a:pt x="4705" y="0"/>
                  <a:pt x="4350" y="193"/>
                  <a:pt x="4027" y="552"/>
                </a:cubicBezTo>
                <a:cubicBezTo>
                  <a:pt x="3699" y="198"/>
                  <a:pt x="3340" y="0"/>
                  <a:pt x="29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201150" y="210749"/>
            <a:ext cx="882525" cy="882411"/>
          </a:xfrm>
          <a:custGeom>
            <a:rect b="b" l="l" r="r" t="t"/>
            <a:pathLst>
              <a:path extrusionOk="0" h="53863" w="53870">
                <a:moveTo>
                  <a:pt x="27076" y="280"/>
                </a:moveTo>
                <a:cubicBezTo>
                  <a:pt x="29828" y="325"/>
                  <a:pt x="32499" y="806"/>
                  <a:pt x="35014" y="1659"/>
                </a:cubicBezTo>
                <a:cubicBezTo>
                  <a:pt x="34659" y="2727"/>
                  <a:pt x="34264" y="3800"/>
                  <a:pt x="33855" y="4923"/>
                </a:cubicBezTo>
                <a:cubicBezTo>
                  <a:pt x="31638" y="4209"/>
                  <a:pt x="29343" y="3845"/>
                  <a:pt x="27009" y="3836"/>
                </a:cubicBezTo>
                <a:cubicBezTo>
                  <a:pt x="27045" y="2660"/>
                  <a:pt x="27072" y="1452"/>
                  <a:pt x="27076" y="280"/>
                </a:cubicBezTo>
                <a:close/>
                <a:moveTo>
                  <a:pt x="26807" y="280"/>
                </a:moveTo>
                <a:cubicBezTo>
                  <a:pt x="26807" y="1452"/>
                  <a:pt x="26775" y="2660"/>
                  <a:pt x="26740" y="3836"/>
                </a:cubicBezTo>
                <a:cubicBezTo>
                  <a:pt x="24401" y="3859"/>
                  <a:pt x="22111" y="4236"/>
                  <a:pt x="19893" y="4967"/>
                </a:cubicBezTo>
                <a:cubicBezTo>
                  <a:pt x="19552" y="3827"/>
                  <a:pt x="19193" y="2664"/>
                  <a:pt x="18829" y="1533"/>
                </a:cubicBezTo>
                <a:cubicBezTo>
                  <a:pt x="21343" y="707"/>
                  <a:pt x="23970" y="280"/>
                  <a:pt x="26641" y="280"/>
                </a:cubicBezTo>
                <a:close/>
                <a:moveTo>
                  <a:pt x="35260" y="1748"/>
                </a:moveTo>
                <a:cubicBezTo>
                  <a:pt x="37810" y="2637"/>
                  <a:pt x="40203" y="3903"/>
                  <a:pt x="42363" y="5475"/>
                </a:cubicBezTo>
                <a:cubicBezTo>
                  <a:pt x="41712" y="6350"/>
                  <a:pt x="41011" y="7226"/>
                  <a:pt x="40266" y="8155"/>
                </a:cubicBezTo>
                <a:cubicBezTo>
                  <a:pt x="38892" y="7172"/>
                  <a:pt x="37424" y="6341"/>
                  <a:pt x="35862" y="5672"/>
                </a:cubicBezTo>
                <a:cubicBezTo>
                  <a:pt x="35287" y="5425"/>
                  <a:pt x="34704" y="5201"/>
                  <a:pt x="34107" y="5003"/>
                </a:cubicBezTo>
                <a:cubicBezTo>
                  <a:pt x="34515" y="3881"/>
                  <a:pt x="34910" y="2817"/>
                  <a:pt x="35260" y="1748"/>
                </a:cubicBezTo>
                <a:close/>
                <a:moveTo>
                  <a:pt x="18569" y="1614"/>
                </a:moveTo>
                <a:cubicBezTo>
                  <a:pt x="18932" y="2750"/>
                  <a:pt x="19292" y="3908"/>
                  <a:pt x="19637" y="5048"/>
                </a:cubicBezTo>
                <a:cubicBezTo>
                  <a:pt x="19090" y="5237"/>
                  <a:pt x="18546" y="5443"/>
                  <a:pt x="18008" y="5672"/>
                </a:cubicBezTo>
                <a:cubicBezTo>
                  <a:pt x="16427" y="6350"/>
                  <a:pt x="14928" y="7199"/>
                  <a:pt x="13536" y="8204"/>
                </a:cubicBezTo>
                <a:cubicBezTo>
                  <a:pt x="12827" y="7262"/>
                  <a:pt x="12122" y="6319"/>
                  <a:pt x="11431" y="5362"/>
                </a:cubicBezTo>
                <a:cubicBezTo>
                  <a:pt x="13648" y="3737"/>
                  <a:pt x="16050" y="2476"/>
                  <a:pt x="18569" y="1614"/>
                </a:cubicBezTo>
                <a:close/>
                <a:moveTo>
                  <a:pt x="27000" y="4105"/>
                </a:moveTo>
                <a:cubicBezTo>
                  <a:pt x="29339" y="4114"/>
                  <a:pt x="31611" y="4492"/>
                  <a:pt x="33757" y="5192"/>
                </a:cubicBezTo>
                <a:cubicBezTo>
                  <a:pt x="33357" y="6292"/>
                  <a:pt x="32944" y="7401"/>
                  <a:pt x="32571" y="8519"/>
                </a:cubicBezTo>
                <a:cubicBezTo>
                  <a:pt x="30801" y="7956"/>
                  <a:pt x="28984" y="7664"/>
                  <a:pt x="27142" y="7664"/>
                </a:cubicBezTo>
                <a:cubicBezTo>
                  <a:pt x="27074" y="7664"/>
                  <a:pt x="27005" y="7665"/>
                  <a:pt x="26937" y="7666"/>
                </a:cubicBezTo>
                <a:lnTo>
                  <a:pt x="26915" y="7666"/>
                </a:lnTo>
                <a:cubicBezTo>
                  <a:pt x="26924" y="6552"/>
                  <a:pt x="26960" y="5443"/>
                  <a:pt x="26991" y="4348"/>
                </a:cubicBezTo>
                <a:cubicBezTo>
                  <a:pt x="26991" y="4272"/>
                  <a:pt x="27000" y="4191"/>
                  <a:pt x="27000" y="4105"/>
                </a:cubicBezTo>
                <a:close/>
                <a:moveTo>
                  <a:pt x="26735" y="4105"/>
                </a:moveTo>
                <a:lnTo>
                  <a:pt x="26735" y="4105"/>
                </a:lnTo>
                <a:cubicBezTo>
                  <a:pt x="26731" y="4186"/>
                  <a:pt x="26731" y="4263"/>
                  <a:pt x="26722" y="4339"/>
                </a:cubicBezTo>
                <a:cubicBezTo>
                  <a:pt x="26690" y="5439"/>
                  <a:pt x="26663" y="6552"/>
                  <a:pt x="26645" y="7670"/>
                </a:cubicBezTo>
                <a:cubicBezTo>
                  <a:pt x="24746" y="7719"/>
                  <a:pt x="22870" y="8074"/>
                  <a:pt x="21042" y="8716"/>
                </a:cubicBezTo>
                <a:cubicBezTo>
                  <a:pt x="20701" y="7630"/>
                  <a:pt x="20369" y="6548"/>
                  <a:pt x="20050" y="5475"/>
                </a:cubicBezTo>
                <a:cubicBezTo>
                  <a:pt x="20028" y="5398"/>
                  <a:pt x="20001" y="5313"/>
                  <a:pt x="19978" y="5237"/>
                </a:cubicBezTo>
                <a:cubicBezTo>
                  <a:pt x="22120" y="4523"/>
                  <a:pt x="24387" y="4128"/>
                  <a:pt x="26735" y="4105"/>
                </a:cubicBezTo>
                <a:close/>
                <a:moveTo>
                  <a:pt x="34008" y="5268"/>
                </a:moveTo>
                <a:cubicBezTo>
                  <a:pt x="36185" y="6009"/>
                  <a:pt x="38228" y="7068"/>
                  <a:pt x="40069" y="8393"/>
                </a:cubicBezTo>
                <a:cubicBezTo>
                  <a:pt x="39328" y="9313"/>
                  <a:pt x="38583" y="10243"/>
                  <a:pt x="37878" y="11190"/>
                </a:cubicBezTo>
                <a:cubicBezTo>
                  <a:pt x="36742" y="10377"/>
                  <a:pt x="35525" y="9690"/>
                  <a:pt x="34250" y="9143"/>
                </a:cubicBezTo>
                <a:cubicBezTo>
                  <a:pt x="33774" y="8941"/>
                  <a:pt x="33308" y="8761"/>
                  <a:pt x="32823" y="8595"/>
                </a:cubicBezTo>
                <a:cubicBezTo>
                  <a:pt x="33200" y="7482"/>
                  <a:pt x="33604" y="6368"/>
                  <a:pt x="34008" y="5268"/>
                </a:cubicBezTo>
                <a:close/>
                <a:moveTo>
                  <a:pt x="19718" y="5313"/>
                </a:moveTo>
                <a:cubicBezTo>
                  <a:pt x="19749" y="5403"/>
                  <a:pt x="19772" y="5484"/>
                  <a:pt x="19794" y="5556"/>
                </a:cubicBezTo>
                <a:cubicBezTo>
                  <a:pt x="20118" y="6629"/>
                  <a:pt x="20450" y="7715"/>
                  <a:pt x="20791" y="8806"/>
                </a:cubicBezTo>
                <a:cubicBezTo>
                  <a:pt x="20400" y="8950"/>
                  <a:pt x="20005" y="9107"/>
                  <a:pt x="19619" y="9277"/>
                </a:cubicBezTo>
                <a:cubicBezTo>
                  <a:pt x="18326" y="9843"/>
                  <a:pt x="17110" y="10543"/>
                  <a:pt x="15965" y="11369"/>
                </a:cubicBezTo>
                <a:cubicBezTo>
                  <a:pt x="15215" y="10404"/>
                  <a:pt x="14465" y="9425"/>
                  <a:pt x="13725" y="8442"/>
                </a:cubicBezTo>
                <a:cubicBezTo>
                  <a:pt x="15552" y="7118"/>
                  <a:pt x="17572" y="6058"/>
                  <a:pt x="19718" y="5313"/>
                </a:cubicBezTo>
                <a:close/>
                <a:moveTo>
                  <a:pt x="26645" y="7939"/>
                </a:moveTo>
                <a:cubicBezTo>
                  <a:pt x="26632" y="9129"/>
                  <a:pt x="26650" y="10319"/>
                  <a:pt x="26713" y="11491"/>
                </a:cubicBezTo>
                <a:cubicBezTo>
                  <a:pt x="26685" y="11490"/>
                  <a:pt x="26658" y="11490"/>
                  <a:pt x="26631" y="11490"/>
                </a:cubicBezTo>
                <a:cubicBezTo>
                  <a:pt x="25128" y="11490"/>
                  <a:pt x="23643" y="11733"/>
                  <a:pt x="22223" y="12200"/>
                </a:cubicBezTo>
                <a:cubicBezTo>
                  <a:pt x="21837" y="11131"/>
                  <a:pt x="21478" y="10054"/>
                  <a:pt x="21128" y="8972"/>
                </a:cubicBezTo>
                <a:cubicBezTo>
                  <a:pt x="22883" y="8357"/>
                  <a:pt x="24742" y="7989"/>
                  <a:pt x="26645" y="7939"/>
                </a:cubicBezTo>
                <a:close/>
                <a:moveTo>
                  <a:pt x="27126" y="7939"/>
                </a:moveTo>
                <a:cubicBezTo>
                  <a:pt x="28948" y="7939"/>
                  <a:pt x="30753" y="8227"/>
                  <a:pt x="32482" y="8770"/>
                </a:cubicBezTo>
                <a:cubicBezTo>
                  <a:pt x="32100" y="9942"/>
                  <a:pt x="31745" y="11122"/>
                  <a:pt x="31476" y="12299"/>
                </a:cubicBezTo>
                <a:cubicBezTo>
                  <a:pt x="30012" y="11805"/>
                  <a:pt x="28504" y="11535"/>
                  <a:pt x="26977" y="11500"/>
                </a:cubicBezTo>
                <a:cubicBezTo>
                  <a:pt x="26915" y="10319"/>
                  <a:pt x="26901" y="9129"/>
                  <a:pt x="26906" y="7939"/>
                </a:cubicBezTo>
                <a:close/>
                <a:moveTo>
                  <a:pt x="42587" y="5632"/>
                </a:moveTo>
                <a:cubicBezTo>
                  <a:pt x="44729" y="7239"/>
                  <a:pt x="46650" y="9143"/>
                  <a:pt x="48262" y="11280"/>
                </a:cubicBezTo>
                <a:cubicBezTo>
                  <a:pt x="47422" y="11872"/>
                  <a:pt x="46520" y="12469"/>
                  <a:pt x="45568" y="13093"/>
                </a:cubicBezTo>
                <a:lnTo>
                  <a:pt x="45416" y="13192"/>
                </a:lnTo>
                <a:cubicBezTo>
                  <a:pt x="44747" y="12308"/>
                  <a:pt x="44015" y="11459"/>
                  <a:pt x="43220" y="10660"/>
                </a:cubicBezTo>
                <a:cubicBezTo>
                  <a:pt x="42363" y="9803"/>
                  <a:pt x="41447" y="9017"/>
                  <a:pt x="40491" y="8308"/>
                </a:cubicBezTo>
                <a:cubicBezTo>
                  <a:pt x="41231" y="7387"/>
                  <a:pt x="41936" y="6507"/>
                  <a:pt x="42587" y="5632"/>
                </a:cubicBezTo>
                <a:close/>
                <a:moveTo>
                  <a:pt x="11224" y="5529"/>
                </a:moveTo>
                <a:cubicBezTo>
                  <a:pt x="11915" y="6476"/>
                  <a:pt x="12620" y="7423"/>
                  <a:pt x="13330" y="8361"/>
                </a:cubicBezTo>
                <a:cubicBezTo>
                  <a:pt x="12391" y="9057"/>
                  <a:pt x="11502" y="9821"/>
                  <a:pt x="10667" y="10656"/>
                </a:cubicBezTo>
                <a:cubicBezTo>
                  <a:pt x="9832" y="11491"/>
                  <a:pt x="9069" y="12375"/>
                  <a:pt x="8378" y="13309"/>
                </a:cubicBezTo>
                <a:cubicBezTo>
                  <a:pt x="7448" y="12613"/>
                  <a:pt x="6510" y="11922"/>
                  <a:pt x="5572" y="11239"/>
                </a:cubicBezTo>
                <a:cubicBezTo>
                  <a:pt x="6420" y="10090"/>
                  <a:pt x="7368" y="8994"/>
                  <a:pt x="8405" y="7966"/>
                </a:cubicBezTo>
                <a:cubicBezTo>
                  <a:pt x="9303" y="7082"/>
                  <a:pt x="10241" y="6269"/>
                  <a:pt x="11224" y="5529"/>
                </a:cubicBezTo>
                <a:close/>
                <a:moveTo>
                  <a:pt x="20867" y="9062"/>
                </a:moveTo>
                <a:cubicBezTo>
                  <a:pt x="21218" y="10144"/>
                  <a:pt x="21577" y="11221"/>
                  <a:pt x="21963" y="12285"/>
                </a:cubicBezTo>
                <a:cubicBezTo>
                  <a:pt x="20652" y="12743"/>
                  <a:pt x="19395" y="13399"/>
                  <a:pt x="18223" y="14234"/>
                </a:cubicBezTo>
                <a:cubicBezTo>
                  <a:pt x="17527" y="13358"/>
                  <a:pt x="16831" y="12478"/>
                  <a:pt x="16140" y="11594"/>
                </a:cubicBezTo>
                <a:cubicBezTo>
                  <a:pt x="17590" y="10543"/>
                  <a:pt x="19184" y="9686"/>
                  <a:pt x="20867" y="9062"/>
                </a:cubicBezTo>
                <a:close/>
                <a:moveTo>
                  <a:pt x="32737" y="8846"/>
                </a:moveTo>
                <a:cubicBezTo>
                  <a:pt x="34488" y="9430"/>
                  <a:pt x="36167" y="10292"/>
                  <a:pt x="37721" y="11401"/>
                </a:cubicBezTo>
                <a:cubicBezTo>
                  <a:pt x="36993" y="12411"/>
                  <a:pt x="36311" y="13435"/>
                  <a:pt x="35741" y="14490"/>
                </a:cubicBezTo>
                <a:cubicBezTo>
                  <a:pt x="34825" y="13830"/>
                  <a:pt x="33846" y="13277"/>
                  <a:pt x="32814" y="12815"/>
                </a:cubicBezTo>
                <a:cubicBezTo>
                  <a:pt x="32455" y="12658"/>
                  <a:pt x="32095" y="12514"/>
                  <a:pt x="31727" y="12384"/>
                </a:cubicBezTo>
                <a:cubicBezTo>
                  <a:pt x="31997" y="11203"/>
                  <a:pt x="32347" y="10027"/>
                  <a:pt x="32737" y="8846"/>
                </a:cubicBezTo>
                <a:close/>
                <a:moveTo>
                  <a:pt x="40293" y="8550"/>
                </a:moveTo>
                <a:cubicBezTo>
                  <a:pt x="42134" y="9910"/>
                  <a:pt x="43772" y="11531"/>
                  <a:pt x="45151" y="13363"/>
                </a:cubicBezTo>
                <a:cubicBezTo>
                  <a:pt x="44154" y="14014"/>
                  <a:pt x="43153" y="14678"/>
                  <a:pt x="42201" y="15369"/>
                </a:cubicBezTo>
                <a:cubicBezTo>
                  <a:pt x="41635" y="14633"/>
                  <a:pt x="41016" y="13928"/>
                  <a:pt x="40347" y="13264"/>
                </a:cubicBezTo>
                <a:cubicBezTo>
                  <a:pt x="39642" y="12564"/>
                  <a:pt x="38888" y="11926"/>
                  <a:pt x="38102" y="11347"/>
                </a:cubicBezTo>
                <a:cubicBezTo>
                  <a:pt x="38807" y="10400"/>
                  <a:pt x="39552" y="9466"/>
                  <a:pt x="40293" y="8550"/>
                </a:cubicBezTo>
                <a:close/>
                <a:moveTo>
                  <a:pt x="13509" y="8613"/>
                </a:moveTo>
                <a:cubicBezTo>
                  <a:pt x="14254" y="9596"/>
                  <a:pt x="15000" y="10566"/>
                  <a:pt x="15754" y="11535"/>
                </a:cubicBezTo>
                <a:cubicBezTo>
                  <a:pt x="14955" y="12133"/>
                  <a:pt x="14192" y="12784"/>
                  <a:pt x="13473" y="13497"/>
                </a:cubicBezTo>
                <a:cubicBezTo>
                  <a:pt x="12773" y="14198"/>
                  <a:pt x="12126" y="14934"/>
                  <a:pt x="11543" y="15706"/>
                </a:cubicBezTo>
                <a:cubicBezTo>
                  <a:pt x="10573" y="14965"/>
                  <a:pt x="9603" y="14229"/>
                  <a:pt x="8620" y="13502"/>
                </a:cubicBezTo>
                <a:cubicBezTo>
                  <a:pt x="9998" y="11643"/>
                  <a:pt x="11651" y="9996"/>
                  <a:pt x="13509" y="8613"/>
                </a:cubicBezTo>
                <a:close/>
                <a:moveTo>
                  <a:pt x="26995" y="11764"/>
                </a:moveTo>
                <a:cubicBezTo>
                  <a:pt x="28531" y="11805"/>
                  <a:pt x="30017" y="12083"/>
                  <a:pt x="31427" y="12559"/>
                </a:cubicBezTo>
                <a:cubicBezTo>
                  <a:pt x="31292" y="13143"/>
                  <a:pt x="31184" y="13735"/>
                  <a:pt x="31099" y="14328"/>
                </a:cubicBezTo>
                <a:cubicBezTo>
                  <a:pt x="31005" y="15006"/>
                  <a:pt x="30960" y="15679"/>
                  <a:pt x="30960" y="16357"/>
                </a:cubicBezTo>
                <a:cubicBezTo>
                  <a:pt x="29833" y="15944"/>
                  <a:pt x="28661" y="15720"/>
                  <a:pt x="27498" y="15702"/>
                </a:cubicBezTo>
                <a:cubicBezTo>
                  <a:pt x="27346" y="15006"/>
                  <a:pt x="27229" y="14305"/>
                  <a:pt x="27148" y="13596"/>
                </a:cubicBezTo>
                <a:cubicBezTo>
                  <a:pt x="27081" y="12990"/>
                  <a:pt x="27031" y="12384"/>
                  <a:pt x="26995" y="11764"/>
                </a:cubicBezTo>
                <a:close/>
                <a:moveTo>
                  <a:pt x="26722" y="11755"/>
                </a:moveTo>
                <a:cubicBezTo>
                  <a:pt x="26762" y="12384"/>
                  <a:pt x="26811" y="13008"/>
                  <a:pt x="26879" y="13623"/>
                </a:cubicBezTo>
                <a:cubicBezTo>
                  <a:pt x="26960" y="14319"/>
                  <a:pt x="27076" y="15015"/>
                  <a:pt x="27224" y="15702"/>
                </a:cubicBezTo>
                <a:cubicBezTo>
                  <a:pt x="26147" y="15715"/>
                  <a:pt x="25047" y="15967"/>
                  <a:pt x="23974" y="16389"/>
                </a:cubicBezTo>
                <a:cubicBezTo>
                  <a:pt x="23624" y="15675"/>
                  <a:pt x="23296" y="14947"/>
                  <a:pt x="22995" y="14216"/>
                </a:cubicBezTo>
                <a:cubicBezTo>
                  <a:pt x="22757" y="13632"/>
                  <a:pt x="22533" y="13048"/>
                  <a:pt x="22313" y="12451"/>
                </a:cubicBezTo>
                <a:cubicBezTo>
                  <a:pt x="23705" y="11998"/>
                  <a:pt x="25150" y="11755"/>
                  <a:pt x="26623" y="11755"/>
                </a:cubicBezTo>
                <a:close/>
                <a:moveTo>
                  <a:pt x="37945" y="11558"/>
                </a:moveTo>
                <a:cubicBezTo>
                  <a:pt x="38717" y="12128"/>
                  <a:pt x="39458" y="12761"/>
                  <a:pt x="40158" y="13457"/>
                </a:cubicBezTo>
                <a:cubicBezTo>
                  <a:pt x="40814" y="14108"/>
                  <a:pt x="41424" y="14804"/>
                  <a:pt x="41981" y="15527"/>
                </a:cubicBezTo>
                <a:cubicBezTo>
                  <a:pt x="40985" y="16263"/>
                  <a:pt x="40046" y="17031"/>
                  <a:pt x="39225" y="17852"/>
                </a:cubicBezTo>
                <a:cubicBezTo>
                  <a:pt x="38771" y="17260"/>
                  <a:pt x="38277" y="16698"/>
                  <a:pt x="37739" y="16169"/>
                </a:cubicBezTo>
                <a:cubicBezTo>
                  <a:pt x="37177" y="15616"/>
                  <a:pt x="36589" y="15105"/>
                  <a:pt x="35965" y="14647"/>
                </a:cubicBezTo>
                <a:cubicBezTo>
                  <a:pt x="36531" y="13596"/>
                  <a:pt x="37213" y="12568"/>
                  <a:pt x="37945" y="11558"/>
                </a:cubicBezTo>
                <a:close/>
                <a:moveTo>
                  <a:pt x="22057" y="12541"/>
                </a:moveTo>
                <a:cubicBezTo>
                  <a:pt x="22277" y="13138"/>
                  <a:pt x="22510" y="13731"/>
                  <a:pt x="22744" y="14314"/>
                </a:cubicBezTo>
                <a:cubicBezTo>
                  <a:pt x="23049" y="15051"/>
                  <a:pt x="23372" y="15774"/>
                  <a:pt x="23723" y="16492"/>
                </a:cubicBezTo>
                <a:cubicBezTo>
                  <a:pt x="22852" y="16864"/>
                  <a:pt x="22003" y="17349"/>
                  <a:pt x="21209" y="17933"/>
                </a:cubicBezTo>
                <a:cubicBezTo>
                  <a:pt x="20266" y="16779"/>
                  <a:pt x="19327" y="15616"/>
                  <a:pt x="18394" y="14449"/>
                </a:cubicBezTo>
                <a:cubicBezTo>
                  <a:pt x="19538" y="13632"/>
                  <a:pt x="20773" y="12990"/>
                  <a:pt x="22057" y="12541"/>
                </a:cubicBezTo>
                <a:close/>
                <a:moveTo>
                  <a:pt x="15924" y="11755"/>
                </a:moveTo>
                <a:cubicBezTo>
                  <a:pt x="16616" y="12635"/>
                  <a:pt x="17312" y="13520"/>
                  <a:pt x="18008" y="14395"/>
                </a:cubicBezTo>
                <a:cubicBezTo>
                  <a:pt x="17424" y="14826"/>
                  <a:pt x="16858" y="15307"/>
                  <a:pt x="16324" y="15832"/>
                </a:cubicBezTo>
                <a:cubicBezTo>
                  <a:pt x="15646" y="16492"/>
                  <a:pt x="15027" y="17210"/>
                  <a:pt x="14483" y="17969"/>
                </a:cubicBezTo>
                <a:cubicBezTo>
                  <a:pt x="13585" y="17269"/>
                  <a:pt x="12683" y="16573"/>
                  <a:pt x="11772" y="15881"/>
                </a:cubicBezTo>
                <a:cubicBezTo>
                  <a:pt x="12952" y="14319"/>
                  <a:pt x="14353" y="12923"/>
                  <a:pt x="15924" y="11755"/>
                </a:cubicBezTo>
                <a:close/>
                <a:moveTo>
                  <a:pt x="31678" y="12635"/>
                </a:moveTo>
                <a:cubicBezTo>
                  <a:pt x="33092" y="13143"/>
                  <a:pt x="34421" y="13843"/>
                  <a:pt x="35624" y="14705"/>
                </a:cubicBezTo>
                <a:cubicBezTo>
                  <a:pt x="35359" y="15226"/>
                  <a:pt x="35117" y="15742"/>
                  <a:pt x="34915" y="16263"/>
                </a:cubicBezTo>
                <a:cubicBezTo>
                  <a:pt x="34663" y="16914"/>
                  <a:pt x="34466" y="17574"/>
                  <a:pt x="34327" y="18243"/>
                </a:cubicBezTo>
                <a:cubicBezTo>
                  <a:pt x="33366" y="17484"/>
                  <a:pt x="32324" y="16882"/>
                  <a:pt x="31229" y="16451"/>
                </a:cubicBezTo>
                <a:cubicBezTo>
                  <a:pt x="31229" y="15751"/>
                  <a:pt x="31274" y="15055"/>
                  <a:pt x="31368" y="14355"/>
                </a:cubicBezTo>
                <a:cubicBezTo>
                  <a:pt x="31449" y="13780"/>
                  <a:pt x="31557" y="13210"/>
                  <a:pt x="31678" y="12635"/>
                </a:cubicBezTo>
                <a:close/>
                <a:moveTo>
                  <a:pt x="48428" y="11504"/>
                </a:moveTo>
                <a:cubicBezTo>
                  <a:pt x="50013" y="13659"/>
                  <a:pt x="51292" y="16047"/>
                  <a:pt x="52177" y="18597"/>
                </a:cubicBezTo>
                <a:cubicBezTo>
                  <a:pt x="51220" y="18894"/>
                  <a:pt x="50031" y="19177"/>
                  <a:pt x="48774" y="19473"/>
                </a:cubicBezTo>
                <a:cubicBezTo>
                  <a:pt x="48599" y="18979"/>
                  <a:pt x="48410" y="18494"/>
                  <a:pt x="48204" y="18014"/>
                </a:cubicBezTo>
                <a:cubicBezTo>
                  <a:pt x="47503" y="16375"/>
                  <a:pt x="46623" y="14835"/>
                  <a:pt x="45577" y="13412"/>
                </a:cubicBezTo>
                <a:cubicBezTo>
                  <a:pt x="45622" y="13385"/>
                  <a:pt x="45667" y="13349"/>
                  <a:pt x="45721" y="13322"/>
                </a:cubicBezTo>
                <a:cubicBezTo>
                  <a:pt x="46677" y="12694"/>
                  <a:pt x="47588" y="12097"/>
                  <a:pt x="48428" y="11504"/>
                </a:cubicBezTo>
                <a:close/>
                <a:moveTo>
                  <a:pt x="5410" y="11464"/>
                </a:moveTo>
                <a:cubicBezTo>
                  <a:pt x="6349" y="12151"/>
                  <a:pt x="7282" y="12837"/>
                  <a:pt x="8216" y="13533"/>
                </a:cubicBezTo>
                <a:cubicBezTo>
                  <a:pt x="7206" y="14925"/>
                  <a:pt x="6357" y="16425"/>
                  <a:pt x="5680" y="18014"/>
                </a:cubicBezTo>
                <a:cubicBezTo>
                  <a:pt x="5446" y="18553"/>
                  <a:pt x="5240" y="19096"/>
                  <a:pt x="5051" y="19639"/>
                </a:cubicBezTo>
                <a:cubicBezTo>
                  <a:pt x="3938" y="19302"/>
                  <a:pt x="2806" y="18952"/>
                  <a:pt x="1697" y="18597"/>
                </a:cubicBezTo>
                <a:cubicBezTo>
                  <a:pt x="2568" y="16070"/>
                  <a:pt x="3816" y="13663"/>
                  <a:pt x="5410" y="11464"/>
                </a:cubicBezTo>
                <a:close/>
                <a:moveTo>
                  <a:pt x="45317" y="13578"/>
                </a:moveTo>
                <a:cubicBezTo>
                  <a:pt x="46650" y="15392"/>
                  <a:pt x="47728" y="17403"/>
                  <a:pt x="48491" y="19540"/>
                </a:cubicBezTo>
                <a:cubicBezTo>
                  <a:pt x="47346" y="19810"/>
                  <a:pt x="46156" y="20088"/>
                  <a:pt x="45007" y="20416"/>
                </a:cubicBezTo>
                <a:cubicBezTo>
                  <a:pt x="44890" y="20101"/>
                  <a:pt x="44760" y="19787"/>
                  <a:pt x="44625" y="19477"/>
                </a:cubicBezTo>
                <a:cubicBezTo>
                  <a:pt x="44019" y="18095"/>
                  <a:pt x="43261" y="16797"/>
                  <a:pt x="42363" y="15589"/>
                </a:cubicBezTo>
                <a:cubicBezTo>
                  <a:pt x="43319" y="14898"/>
                  <a:pt x="44320" y="14229"/>
                  <a:pt x="45317" y="13578"/>
                </a:cubicBezTo>
                <a:close/>
                <a:moveTo>
                  <a:pt x="8463" y="13713"/>
                </a:moveTo>
                <a:cubicBezTo>
                  <a:pt x="9437" y="14445"/>
                  <a:pt x="10416" y="15185"/>
                  <a:pt x="11386" y="15917"/>
                </a:cubicBezTo>
                <a:cubicBezTo>
                  <a:pt x="10537" y="17075"/>
                  <a:pt x="9828" y="18306"/>
                  <a:pt x="9249" y="19608"/>
                </a:cubicBezTo>
                <a:cubicBezTo>
                  <a:pt x="9074" y="19998"/>
                  <a:pt x="8916" y="20393"/>
                  <a:pt x="8768" y="20784"/>
                </a:cubicBezTo>
                <a:cubicBezTo>
                  <a:pt x="7700" y="20443"/>
                  <a:pt x="6622" y="20119"/>
                  <a:pt x="5558" y="19792"/>
                </a:cubicBezTo>
                <a:cubicBezTo>
                  <a:pt x="5482" y="19769"/>
                  <a:pt x="5401" y="19742"/>
                  <a:pt x="5325" y="19720"/>
                </a:cubicBezTo>
                <a:cubicBezTo>
                  <a:pt x="6070" y="17565"/>
                  <a:pt x="7139" y="15540"/>
                  <a:pt x="8463" y="13713"/>
                </a:cubicBezTo>
                <a:close/>
                <a:moveTo>
                  <a:pt x="18178" y="14602"/>
                </a:moveTo>
                <a:cubicBezTo>
                  <a:pt x="19107" y="15774"/>
                  <a:pt x="20050" y="16936"/>
                  <a:pt x="20989" y="18090"/>
                </a:cubicBezTo>
                <a:cubicBezTo>
                  <a:pt x="19943" y="18885"/>
                  <a:pt x="18991" y="19832"/>
                  <a:pt x="18187" y="20869"/>
                </a:cubicBezTo>
                <a:cubicBezTo>
                  <a:pt x="17024" y="19953"/>
                  <a:pt x="15866" y="19042"/>
                  <a:pt x="14690" y="18131"/>
                </a:cubicBezTo>
                <a:cubicBezTo>
                  <a:pt x="15229" y="17385"/>
                  <a:pt x="15835" y="16676"/>
                  <a:pt x="16508" y="16020"/>
                </a:cubicBezTo>
                <a:cubicBezTo>
                  <a:pt x="17038" y="15504"/>
                  <a:pt x="17599" y="15028"/>
                  <a:pt x="18178" y="14602"/>
                </a:cubicBezTo>
                <a:close/>
                <a:moveTo>
                  <a:pt x="35840" y="14871"/>
                </a:moveTo>
                <a:cubicBezTo>
                  <a:pt x="37052" y="15774"/>
                  <a:pt x="38129" y="16842"/>
                  <a:pt x="39041" y="18036"/>
                </a:cubicBezTo>
                <a:cubicBezTo>
                  <a:pt x="38655" y="18436"/>
                  <a:pt x="38300" y="18844"/>
                  <a:pt x="37977" y="19271"/>
                </a:cubicBezTo>
                <a:cubicBezTo>
                  <a:pt x="37555" y="19819"/>
                  <a:pt x="37213" y="20402"/>
                  <a:pt x="36926" y="21017"/>
                </a:cubicBezTo>
                <a:cubicBezTo>
                  <a:pt x="36500" y="20398"/>
                  <a:pt x="36010" y="19814"/>
                  <a:pt x="35467" y="19266"/>
                </a:cubicBezTo>
                <a:cubicBezTo>
                  <a:pt x="35175" y="18975"/>
                  <a:pt x="34870" y="18696"/>
                  <a:pt x="34556" y="18436"/>
                </a:cubicBezTo>
                <a:cubicBezTo>
                  <a:pt x="34704" y="17731"/>
                  <a:pt x="34897" y="17035"/>
                  <a:pt x="35162" y="16357"/>
                </a:cubicBezTo>
                <a:cubicBezTo>
                  <a:pt x="35359" y="15859"/>
                  <a:pt x="35588" y="15365"/>
                  <a:pt x="35840" y="14871"/>
                </a:cubicBezTo>
                <a:close/>
                <a:moveTo>
                  <a:pt x="42143" y="15747"/>
                </a:moveTo>
                <a:cubicBezTo>
                  <a:pt x="43234" y="17215"/>
                  <a:pt x="44109" y="18817"/>
                  <a:pt x="44742" y="20487"/>
                </a:cubicBezTo>
                <a:cubicBezTo>
                  <a:pt x="43535" y="20838"/>
                  <a:pt x="42385" y="21233"/>
                  <a:pt x="41398" y="21700"/>
                </a:cubicBezTo>
                <a:cubicBezTo>
                  <a:pt x="41312" y="21480"/>
                  <a:pt x="41222" y="21264"/>
                  <a:pt x="41124" y="21044"/>
                </a:cubicBezTo>
                <a:cubicBezTo>
                  <a:pt x="40657" y="19994"/>
                  <a:pt x="40073" y="18992"/>
                  <a:pt x="39386" y="18068"/>
                </a:cubicBezTo>
                <a:cubicBezTo>
                  <a:pt x="40208" y="17251"/>
                  <a:pt x="41146" y="16478"/>
                  <a:pt x="42143" y="15747"/>
                </a:cubicBezTo>
                <a:close/>
                <a:moveTo>
                  <a:pt x="11610" y="16101"/>
                </a:moveTo>
                <a:cubicBezTo>
                  <a:pt x="12521" y="16788"/>
                  <a:pt x="13424" y="17484"/>
                  <a:pt x="14326" y="18189"/>
                </a:cubicBezTo>
                <a:cubicBezTo>
                  <a:pt x="13496" y="19379"/>
                  <a:pt x="12840" y="20663"/>
                  <a:pt x="12364" y="21996"/>
                </a:cubicBezTo>
                <a:cubicBezTo>
                  <a:pt x="11260" y="21601"/>
                  <a:pt x="10151" y="21228"/>
                  <a:pt x="9033" y="20874"/>
                </a:cubicBezTo>
                <a:cubicBezTo>
                  <a:pt x="9657" y="19177"/>
                  <a:pt x="10533" y="17565"/>
                  <a:pt x="11610" y="16101"/>
                </a:cubicBezTo>
                <a:close/>
                <a:moveTo>
                  <a:pt x="27561" y="15971"/>
                </a:moveTo>
                <a:lnTo>
                  <a:pt x="27561" y="15971"/>
                </a:lnTo>
                <a:cubicBezTo>
                  <a:pt x="28697" y="15994"/>
                  <a:pt x="29851" y="16227"/>
                  <a:pt x="30960" y="16644"/>
                </a:cubicBezTo>
                <a:cubicBezTo>
                  <a:pt x="30978" y="18467"/>
                  <a:pt x="31274" y="20285"/>
                  <a:pt x="31655" y="22081"/>
                </a:cubicBezTo>
                <a:cubicBezTo>
                  <a:pt x="30996" y="21861"/>
                  <a:pt x="30313" y="21736"/>
                  <a:pt x="29640" y="21704"/>
                </a:cubicBezTo>
                <a:cubicBezTo>
                  <a:pt x="29586" y="21704"/>
                  <a:pt x="29527" y="21700"/>
                  <a:pt x="29478" y="21700"/>
                </a:cubicBezTo>
                <a:cubicBezTo>
                  <a:pt x="28710" y="19832"/>
                  <a:pt x="28010" y="17924"/>
                  <a:pt x="27561" y="15971"/>
                </a:cubicBezTo>
                <a:close/>
                <a:moveTo>
                  <a:pt x="27278" y="15962"/>
                </a:moveTo>
                <a:cubicBezTo>
                  <a:pt x="27723" y="17924"/>
                  <a:pt x="28419" y="19837"/>
                  <a:pt x="29186" y="21704"/>
                </a:cubicBezTo>
                <a:cubicBezTo>
                  <a:pt x="28517" y="21736"/>
                  <a:pt x="27853" y="21870"/>
                  <a:pt x="27202" y="22117"/>
                </a:cubicBezTo>
                <a:cubicBezTo>
                  <a:pt x="26093" y="20335"/>
                  <a:pt x="25025" y="18512"/>
                  <a:pt x="24091" y="16631"/>
                </a:cubicBezTo>
                <a:cubicBezTo>
                  <a:pt x="25168" y="16205"/>
                  <a:pt x="26250" y="15971"/>
                  <a:pt x="27278" y="15962"/>
                </a:cubicBezTo>
                <a:close/>
                <a:moveTo>
                  <a:pt x="23844" y="16734"/>
                </a:moveTo>
                <a:cubicBezTo>
                  <a:pt x="24778" y="18620"/>
                  <a:pt x="25842" y="20438"/>
                  <a:pt x="26946" y="22216"/>
                </a:cubicBezTo>
                <a:cubicBezTo>
                  <a:pt x="26430" y="22436"/>
                  <a:pt x="25927" y="22728"/>
                  <a:pt x="25438" y="23073"/>
                </a:cubicBezTo>
                <a:cubicBezTo>
                  <a:pt x="24091" y="21448"/>
                  <a:pt x="22735" y="19805"/>
                  <a:pt x="21379" y="18144"/>
                </a:cubicBezTo>
                <a:cubicBezTo>
                  <a:pt x="22178" y="17565"/>
                  <a:pt x="23009" y="17093"/>
                  <a:pt x="23844" y="16734"/>
                </a:cubicBezTo>
                <a:close/>
                <a:moveTo>
                  <a:pt x="31229" y="16752"/>
                </a:moveTo>
                <a:lnTo>
                  <a:pt x="31229" y="16752"/>
                </a:lnTo>
                <a:cubicBezTo>
                  <a:pt x="32293" y="17183"/>
                  <a:pt x="33321" y="17789"/>
                  <a:pt x="34259" y="18548"/>
                </a:cubicBezTo>
                <a:cubicBezTo>
                  <a:pt x="33963" y="20079"/>
                  <a:pt x="33905" y="21655"/>
                  <a:pt x="33927" y="23231"/>
                </a:cubicBezTo>
                <a:cubicBezTo>
                  <a:pt x="33312" y="22795"/>
                  <a:pt x="32643" y="22440"/>
                  <a:pt x="31952" y="22184"/>
                </a:cubicBezTo>
                <a:cubicBezTo>
                  <a:pt x="31566" y="20380"/>
                  <a:pt x="31256" y="18561"/>
                  <a:pt x="31229" y="16752"/>
                </a:cubicBezTo>
                <a:close/>
                <a:moveTo>
                  <a:pt x="14533" y="18355"/>
                </a:moveTo>
                <a:cubicBezTo>
                  <a:pt x="15709" y="19266"/>
                  <a:pt x="16867" y="20173"/>
                  <a:pt x="18026" y="21089"/>
                </a:cubicBezTo>
                <a:cubicBezTo>
                  <a:pt x="17415" y="21915"/>
                  <a:pt x="16903" y="22795"/>
                  <a:pt x="16517" y="23697"/>
                </a:cubicBezTo>
                <a:cubicBezTo>
                  <a:pt x="15790" y="23356"/>
                  <a:pt x="15058" y="23037"/>
                  <a:pt x="14317" y="22746"/>
                </a:cubicBezTo>
                <a:cubicBezTo>
                  <a:pt x="13756" y="22521"/>
                  <a:pt x="13181" y="22301"/>
                  <a:pt x="12611" y="22095"/>
                </a:cubicBezTo>
                <a:cubicBezTo>
                  <a:pt x="13074" y="20784"/>
                  <a:pt x="13720" y="19522"/>
                  <a:pt x="14533" y="18355"/>
                </a:cubicBezTo>
                <a:close/>
                <a:moveTo>
                  <a:pt x="39193" y="18261"/>
                </a:moveTo>
                <a:cubicBezTo>
                  <a:pt x="40006" y="19356"/>
                  <a:pt x="40670" y="20550"/>
                  <a:pt x="41155" y="21825"/>
                </a:cubicBezTo>
                <a:cubicBezTo>
                  <a:pt x="40594" y="22108"/>
                  <a:pt x="40091" y="22418"/>
                  <a:pt x="39665" y="22759"/>
                </a:cubicBezTo>
                <a:cubicBezTo>
                  <a:pt x="39189" y="23150"/>
                  <a:pt x="38776" y="23576"/>
                  <a:pt x="38426" y="24025"/>
                </a:cubicBezTo>
                <a:cubicBezTo>
                  <a:pt x="38304" y="23657"/>
                  <a:pt x="38165" y="23293"/>
                  <a:pt x="38004" y="22934"/>
                </a:cubicBezTo>
                <a:cubicBezTo>
                  <a:pt x="37743" y="22355"/>
                  <a:pt x="37442" y="21803"/>
                  <a:pt x="37092" y="21273"/>
                </a:cubicBezTo>
                <a:cubicBezTo>
                  <a:pt x="37384" y="20636"/>
                  <a:pt x="37743" y="20016"/>
                  <a:pt x="38183" y="19432"/>
                </a:cubicBezTo>
                <a:cubicBezTo>
                  <a:pt x="38493" y="19028"/>
                  <a:pt x="38830" y="18638"/>
                  <a:pt x="39193" y="18261"/>
                </a:cubicBezTo>
                <a:close/>
                <a:moveTo>
                  <a:pt x="34502" y="18741"/>
                </a:moveTo>
                <a:cubicBezTo>
                  <a:pt x="34771" y="18966"/>
                  <a:pt x="35027" y="19208"/>
                  <a:pt x="35274" y="19459"/>
                </a:cubicBezTo>
                <a:cubicBezTo>
                  <a:pt x="35849" y="20034"/>
                  <a:pt x="36351" y="20658"/>
                  <a:pt x="36791" y="21314"/>
                </a:cubicBezTo>
                <a:cubicBezTo>
                  <a:pt x="36284" y="22458"/>
                  <a:pt x="35970" y="23679"/>
                  <a:pt x="35718" y="24923"/>
                </a:cubicBezTo>
                <a:cubicBezTo>
                  <a:pt x="35507" y="24640"/>
                  <a:pt x="35265" y="24375"/>
                  <a:pt x="35000" y="24124"/>
                </a:cubicBezTo>
                <a:cubicBezTo>
                  <a:pt x="34749" y="23877"/>
                  <a:pt x="34479" y="23648"/>
                  <a:pt x="34196" y="23433"/>
                </a:cubicBezTo>
                <a:cubicBezTo>
                  <a:pt x="34170" y="21857"/>
                  <a:pt x="34214" y="20276"/>
                  <a:pt x="34502" y="18741"/>
                </a:cubicBezTo>
                <a:close/>
                <a:moveTo>
                  <a:pt x="21159" y="18306"/>
                </a:moveTo>
                <a:cubicBezTo>
                  <a:pt x="22515" y="19967"/>
                  <a:pt x="23871" y="21610"/>
                  <a:pt x="25218" y="23244"/>
                </a:cubicBezTo>
                <a:cubicBezTo>
                  <a:pt x="24980" y="23433"/>
                  <a:pt x="24737" y="23635"/>
                  <a:pt x="24508" y="23859"/>
                </a:cubicBezTo>
                <a:cubicBezTo>
                  <a:pt x="24118" y="24232"/>
                  <a:pt x="23772" y="24636"/>
                  <a:pt x="23458" y="25053"/>
                </a:cubicBezTo>
                <a:cubicBezTo>
                  <a:pt x="21783" y="23724"/>
                  <a:pt x="20100" y="22382"/>
                  <a:pt x="18398" y="21044"/>
                </a:cubicBezTo>
                <a:cubicBezTo>
                  <a:pt x="18775" y="20555"/>
                  <a:pt x="19193" y="20079"/>
                  <a:pt x="19642" y="19630"/>
                </a:cubicBezTo>
                <a:cubicBezTo>
                  <a:pt x="20122" y="19145"/>
                  <a:pt x="20634" y="18701"/>
                  <a:pt x="21159" y="18306"/>
                </a:cubicBezTo>
                <a:close/>
                <a:moveTo>
                  <a:pt x="44836" y="20748"/>
                </a:moveTo>
                <a:cubicBezTo>
                  <a:pt x="45496" y="22557"/>
                  <a:pt x="45869" y="24456"/>
                  <a:pt x="45932" y="26369"/>
                </a:cubicBezTo>
                <a:cubicBezTo>
                  <a:pt x="45663" y="26363"/>
                  <a:pt x="45396" y="26360"/>
                  <a:pt x="45131" y="26360"/>
                </a:cubicBezTo>
                <a:cubicBezTo>
                  <a:pt x="44173" y="26360"/>
                  <a:pt x="43242" y="26403"/>
                  <a:pt x="42381" y="26526"/>
                </a:cubicBezTo>
                <a:cubicBezTo>
                  <a:pt x="42336" y="24972"/>
                  <a:pt x="42040" y="23442"/>
                  <a:pt x="41492" y="21960"/>
                </a:cubicBezTo>
                <a:cubicBezTo>
                  <a:pt x="42475" y="21489"/>
                  <a:pt x="43624" y="21094"/>
                  <a:pt x="44836" y="20748"/>
                </a:cubicBezTo>
                <a:close/>
                <a:moveTo>
                  <a:pt x="48581" y="19792"/>
                </a:moveTo>
                <a:cubicBezTo>
                  <a:pt x="49317" y="21942"/>
                  <a:pt x="49730" y="24232"/>
                  <a:pt x="49770" y="26589"/>
                </a:cubicBezTo>
                <a:cubicBezTo>
                  <a:pt x="48608" y="26499"/>
                  <a:pt x="47395" y="26414"/>
                  <a:pt x="46206" y="26373"/>
                </a:cubicBezTo>
                <a:cubicBezTo>
                  <a:pt x="46147" y="24438"/>
                  <a:pt x="45775" y="22526"/>
                  <a:pt x="45101" y="20667"/>
                </a:cubicBezTo>
                <a:cubicBezTo>
                  <a:pt x="46246" y="20348"/>
                  <a:pt x="47436" y="20061"/>
                  <a:pt x="48581" y="19792"/>
                </a:cubicBezTo>
                <a:close/>
                <a:moveTo>
                  <a:pt x="8943" y="21120"/>
                </a:moveTo>
                <a:cubicBezTo>
                  <a:pt x="10061" y="21480"/>
                  <a:pt x="11175" y="21852"/>
                  <a:pt x="12275" y="22252"/>
                </a:cubicBezTo>
                <a:cubicBezTo>
                  <a:pt x="11790" y="23697"/>
                  <a:pt x="11520" y="25201"/>
                  <a:pt x="11498" y="26710"/>
                </a:cubicBezTo>
                <a:cubicBezTo>
                  <a:pt x="10570" y="26667"/>
                  <a:pt x="9634" y="26647"/>
                  <a:pt x="8696" y="26647"/>
                </a:cubicBezTo>
                <a:cubicBezTo>
                  <a:pt x="8445" y="26647"/>
                  <a:pt x="8193" y="26649"/>
                  <a:pt x="7942" y="26652"/>
                </a:cubicBezTo>
                <a:cubicBezTo>
                  <a:pt x="7974" y="24748"/>
                  <a:pt x="8324" y="22885"/>
                  <a:pt x="8943" y="21120"/>
                </a:cubicBezTo>
                <a:close/>
                <a:moveTo>
                  <a:pt x="5240" y="19971"/>
                </a:moveTo>
                <a:cubicBezTo>
                  <a:pt x="5320" y="20007"/>
                  <a:pt x="5401" y="20030"/>
                  <a:pt x="5482" y="20052"/>
                </a:cubicBezTo>
                <a:cubicBezTo>
                  <a:pt x="6537" y="20371"/>
                  <a:pt x="7610" y="20703"/>
                  <a:pt x="8683" y="21040"/>
                </a:cubicBezTo>
                <a:cubicBezTo>
                  <a:pt x="8041" y="22867"/>
                  <a:pt x="7704" y="24748"/>
                  <a:pt x="7673" y="26652"/>
                </a:cubicBezTo>
                <a:cubicBezTo>
                  <a:pt x="6560" y="26660"/>
                  <a:pt x="5451" y="26687"/>
                  <a:pt x="4355" y="26723"/>
                </a:cubicBezTo>
                <a:cubicBezTo>
                  <a:pt x="4274" y="26723"/>
                  <a:pt x="4194" y="26728"/>
                  <a:pt x="4113" y="26728"/>
                </a:cubicBezTo>
                <a:cubicBezTo>
                  <a:pt x="4135" y="24389"/>
                  <a:pt x="4530" y="22117"/>
                  <a:pt x="5240" y="19971"/>
                </a:cubicBezTo>
                <a:close/>
                <a:moveTo>
                  <a:pt x="1617" y="18849"/>
                </a:moveTo>
                <a:cubicBezTo>
                  <a:pt x="2726" y="19208"/>
                  <a:pt x="3861" y="19558"/>
                  <a:pt x="4966" y="19895"/>
                </a:cubicBezTo>
                <a:cubicBezTo>
                  <a:pt x="4243" y="22108"/>
                  <a:pt x="3861" y="24398"/>
                  <a:pt x="3843" y="26741"/>
                </a:cubicBezTo>
                <a:cubicBezTo>
                  <a:pt x="2667" y="26773"/>
                  <a:pt x="1460" y="26800"/>
                  <a:pt x="288" y="26800"/>
                </a:cubicBezTo>
                <a:cubicBezTo>
                  <a:pt x="301" y="24106"/>
                  <a:pt x="759" y="21426"/>
                  <a:pt x="1617" y="18849"/>
                </a:cubicBezTo>
                <a:close/>
                <a:moveTo>
                  <a:pt x="52262" y="18849"/>
                </a:moveTo>
                <a:cubicBezTo>
                  <a:pt x="53115" y="21376"/>
                  <a:pt x="53582" y="24052"/>
                  <a:pt x="53600" y="26800"/>
                </a:cubicBezTo>
                <a:cubicBezTo>
                  <a:pt x="52549" y="26795"/>
                  <a:pt x="51324" y="26705"/>
                  <a:pt x="50040" y="26607"/>
                </a:cubicBezTo>
                <a:cubicBezTo>
                  <a:pt x="50008" y="24259"/>
                  <a:pt x="49609" y="21951"/>
                  <a:pt x="48855" y="19729"/>
                </a:cubicBezTo>
                <a:cubicBezTo>
                  <a:pt x="50112" y="19432"/>
                  <a:pt x="51297" y="19154"/>
                  <a:pt x="52262" y="18849"/>
                </a:cubicBezTo>
                <a:close/>
                <a:moveTo>
                  <a:pt x="36971" y="21574"/>
                </a:moveTo>
                <a:cubicBezTo>
                  <a:pt x="37514" y="22440"/>
                  <a:pt x="37936" y="23356"/>
                  <a:pt x="38228" y="24299"/>
                </a:cubicBezTo>
                <a:cubicBezTo>
                  <a:pt x="37653" y="25080"/>
                  <a:pt x="37236" y="25933"/>
                  <a:pt x="36868" y="26809"/>
                </a:cubicBezTo>
                <a:cubicBezTo>
                  <a:pt x="36634" y="26247"/>
                  <a:pt x="36324" y="25709"/>
                  <a:pt x="35943" y="25197"/>
                </a:cubicBezTo>
                <a:cubicBezTo>
                  <a:pt x="36185" y="23931"/>
                  <a:pt x="36486" y="22714"/>
                  <a:pt x="36971" y="21574"/>
                </a:cubicBezTo>
                <a:close/>
                <a:moveTo>
                  <a:pt x="18246" y="21255"/>
                </a:moveTo>
                <a:cubicBezTo>
                  <a:pt x="19943" y="22598"/>
                  <a:pt x="21626" y="23940"/>
                  <a:pt x="23301" y="25273"/>
                </a:cubicBezTo>
                <a:cubicBezTo>
                  <a:pt x="22946" y="25785"/>
                  <a:pt x="22654" y="26319"/>
                  <a:pt x="22425" y="26863"/>
                </a:cubicBezTo>
                <a:cubicBezTo>
                  <a:pt x="20585" y="25785"/>
                  <a:pt x="18703" y="24730"/>
                  <a:pt x="16768" y="23810"/>
                </a:cubicBezTo>
                <a:cubicBezTo>
                  <a:pt x="17137" y="22939"/>
                  <a:pt x="17639" y="22077"/>
                  <a:pt x="18246" y="21255"/>
                </a:cubicBezTo>
                <a:close/>
                <a:moveTo>
                  <a:pt x="12526" y="22346"/>
                </a:moveTo>
                <a:cubicBezTo>
                  <a:pt x="13096" y="22548"/>
                  <a:pt x="13657" y="22768"/>
                  <a:pt x="14218" y="22993"/>
                </a:cubicBezTo>
                <a:cubicBezTo>
                  <a:pt x="14959" y="23289"/>
                  <a:pt x="15691" y="23608"/>
                  <a:pt x="16414" y="23944"/>
                </a:cubicBezTo>
                <a:cubicBezTo>
                  <a:pt x="15987" y="25017"/>
                  <a:pt x="15740" y="26113"/>
                  <a:pt x="15722" y="27195"/>
                </a:cubicBezTo>
                <a:cubicBezTo>
                  <a:pt x="15036" y="27056"/>
                  <a:pt x="14331" y="26948"/>
                  <a:pt x="13630" y="26871"/>
                </a:cubicBezTo>
                <a:cubicBezTo>
                  <a:pt x="13015" y="26813"/>
                  <a:pt x="12396" y="26759"/>
                  <a:pt x="11767" y="26728"/>
                </a:cubicBezTo>
                <a:cubicBezTo>
                  <a:pt x="11790" y="25246"/>
                  <a:pt x="12050" y="23765"/>
                  <a:pt x="12526" y="22346"/>
                </a:cubicBezTo>
                <a:close/>
                <a:moveTo>
                  <a:pt x="41254" y="22077"/>
                </a:moveTo>
                <a:cubicBezTo>
                  <a:pt x="41770" y="23500"/>
                  <a:pt x="42071" y="25013"/>
                  <a:pt x="42111" y="26562"/>
                </a:cubicBezTo>
                <a:cubicBezTo>
                  <a:pt x="41523" y="26656"/>
                  <a:pt x="40967" y="26786"/>
                  <a:pt x="40455" y="26966"/>
                </a:cubicBezTo>
                <a:cubicBezTo>
                  <a:pt x="39862" y="27172"/>
                  <a:pt x="39368" y="27437"/>
                  <a:pt x="38946" y="27738"/>
                </a:cubicBezTo>
                <a:cubicBezTo>
                  <a:pt x="38951" y="27599"/>
                  <a:pt x="38955" y="27460"/>
                  <a:pt x="38955" y="27311"/>
                </a:cubicBezTo>
                <a:cubicBezTo>
                  <a:pt x="38964" y="26306"/>
                  <a:pt x="38816" y="25309"/>
                  <a:pt x="38524" y="24330"/>
                </a:cubicBezTo>
                <a:cubicBezTo>
                  <a:pt x="38888" y="23841"/>
                  <a:pt x="39323" y="23388"/>
                  <a:pt x="39840" y="22970"/>
                </a:cubicBezTo>
                <a:cubicBezTo>
                  <a:pt x="40235" y="22642"/>
                  <a:pt x="40720" y="22346"/>
                  <a:pt x="41254" y="22077"/>
                </a:cubicBezTo>
                <a:close/>
                <a:moveTo>
                  <a:pt x="29631" y="21969"/>
                </a:moveTo>
                <a:cubicBezTo>
                  <a:pt x="30349" y="21996"/>
                  <a:pt x="31049" y="22144"/>
                  <a:pt x="31723" y="22378"/>
                </a:cubicBezTo>
                <a:cubicBezTo>
                  <a:pt x="31893" y="23172"/>
                  <a:pt x="32082" y="23958"/>
                  <a:pt x="32266" y="24730"/>
                </a:cubicBezTo>
                <a:cubicBezTo>
                  <a:pt x="32544" y="25875"/>
                  <a:pt x="32818" y="27038"/>
                  <a:pt x="33047" y="28205"/>
                </a:cubicBezTo>
                <a:cubicBezTo>
                  <a:pt x="32827" y="28160"/>
                  <a:pt x="32603" y="28138"/>
                  <a:pt x="32392" y="28138"/>
                </a:cubicBezTo>
                <a:lnTo>
                  <a:pt x="32387" y="28138"/>
                </a:lnTo>
                <a:cubicBezTo>
                  <a:pt x="32329" y="28138"/>
                  <a:pt x="32266" y="28138"/>
                  <a:pt x="32212" y="28142"/>
                </a:cubicBezTo>
                <a:cubicBezTo>
                  <a:pt x="31718" y="26885"/>
                  <a:pt x="31180" y="25650"/>
                  <a:pt x="30645" y="24434"/>
                </a:cubicBezTo>
                <a:cubicBezTo>
                  <a:pt x="30291" y="23617"/>
                  <a:pt x="29932" y="22800"/>
                  <a:pt x="29590" y="21969"/>
                </a:cubicBezTo>
                <a:close/>
                <a:moveTo>
                  <a:pt x="29299" y="21965"/>
                </a:moveTo>
                <a:cubicBezTo>
                  <a:pt x="29653" y="22835"/>
                  <a:pt x="30030" y="23693"/>
                  <a:pt x="30398" y="24541"/>
                </a:cubicBezTo>
                <a:cubicBezTo>
                  <a:pt x="30919" y="25731"/>
                  <a:pt x="31444" y="26943"/>
                  <a:pt x="31929" y="28164"/>
                </a:cubicBezTo>
                <a:cubicBezTo>
                  <a:pt x="31655" y="28200"/>
                  <a:pt x="31382" y="28259"/>
                  <a:pt x="31121" y="28357"/>
                </a:cubicBezTo>
                <a:cubicBezTo>
                  <a:pt x="30371" y="27114"/>
                  <a:pt x="29595" y="25897"/>
                  <a:pt x="28832" y="24699"/>
                </a:cubicBezTo>
                <a:cubicBezTo>
                  <a:pt x="28338" y="23922"/>
                  <a:pt x="27839" y="23136"/>
                  <a:pt x="27346" y="22346"/>
                </a:cubicBezTo>
                <a:cubicBezTo>
                  <a:pt x="27988" y="22108"/>
                  <a:pt x="28643" y="21982"/>
                  <a:pt x="29299" y="21965"/>
                </a:cubicBezTo>
                <a:close/>
                <a:moveTo>
                  <a:pt x="32019" y="22499"/>
                </a:moveTo>
                <a:lnTo>
                  <a:pt x="32019" y="22499"/>
                </a:lnTo>
                <a:cubicBezTo>
                  <a:pt x="32697" y="22768"/>
                  <a:pt x="33344" y="23132"/>
                  <a:pt x="33932" y="23567"/>
                </a:cubicBezTo>
                <a:cubicBezTo>
                  <a:pt x="33945" y="24250"/>
                  <a:pt x="33972" y="24923"/>
                  <a:pt x="33994" y="25596"/>
                </a:cubicBezTo>
                <a:cubicBezTo>
                  <a:pt x="34035" y="26575"/>
                  <a:pt x="34075" y="27572"/>
                  <a:pt x="34066" y="28564"/>
                </a:cubicBezTo>
                <a:cubicBezTo>
                  <a:pt x="33828" y="28438"/>
                  <a:pt x="33581" y="28344"/>
                  <a:pt x="33326" y="28277"/>
                </a:cubicBezTo>
                <a:cubicBezTo>
                  <a:pt x="33092" y="27065"/>
                  <a:pt x="32805" y="25857"/>
                  <a:pt x="32526" y="24676"/>
                </a:cubicBezTo>
                <a:cubicBezTo>
                  <a:pt x="32351" y="23958"/>
                  <a:pt x="32176" y="23226"/>
                  <a:pt x="32019" y="22499"/>
                </a:cubicBezTo>
                <a:close/>
                <a:moveTo>
                  <a:pt x="27094" y="22445"/>
                </a:moveTo>
                <a:cubicBezTo>
                  <a:pt x="27593" y="23253"/>
                  <a:pt x="28100" y="24052"/>
                  <a:pt x="28603" y="24842"/>
                </a:cubicBezTo>
                <a:cubicBezTo>
                  <a:pt x="29361" y="26027"/>
                  <a:pt x="30125" y="27235"/>
                  <a:pt x="30865" y="28456"/>
                </a:cubicBezTo>
                <a:cubicBezTo>
                  <a:pt x="30627" y="28555"/>
                  <a:pt x="30403" y="28685"/>
                  <a:pt x="30196" y="28833"/>
                </a:cubicBezTo>
                <a:cubicBezTo>
                  <a:pt x="29011" y="27397"/>
                  <a:pt x="27835" y="25969"/>
                  <a:pt x="26672" y="24568"/>
                </a:cubicBezTo>
                <a:cubicBezTo>
                  <a:pt x="26318" y="24142"/>
                  <a:pt x="25967" y="23715"/>
                  <a:pt x="25613" y="23284"/>
                </a:cubicBezTo>
                <a:cubicBezTo>
                  <a:pt x="26089" y="22939"/>
                  <a:pt x="26582" y="22660"/>
                  <a:pt x="27094" y="22445"/>
                </a:cubicBezTo>
                <a:close/>
                <a:moveTo>
                  <a:pt x="16661" y="24061"/>
                </a:moveTo>
                <a:cubicBezTo>
                  <a:pt x="18596" y="24981"/>
                  <a:pt x="20477" y="26032"/>
                  <a:pt x="22317" y="27114"/>
                </a:cubicBezTo>
                <a:cubicBezTo>
                  <a:pt x="22066" y="27765"/>
                  <a:pt x="21909" y="28429"/>
                  <a:pt x="21860" y="29067"/>
                </a:cubicBezTo>
                <a:cubicBezTo>
                  <a:pt x="19938" y="28331"/>
                  <a:pt x="17981" y="27671"/>
                  <a:pt x="15987" y="27249"/>
                </a:cubicBezTo>
                <a:cubicBezTo>
                  <a:pt x="16001" y="26225"/>
                  <a:pt x="16234" y="25139"/>
                  <a:pt x="16661" y="24061"/>
                </a:cubicBezTo>
                <a:close/>
                <a:moveTo>
                  <a:pt x="34214" y="23783"/>
                </a:moveTo>
                <a:cubicBezTo>
                  <a:pt x="34758" y="24223"/>
                  <a:pt x="35247" y="24730"/>
                  <a:pt x="35665" y="25278"/>
                </a:cubicBezTo>
                <a:cubicBezTo>
                  <a:pt x="35543" y="25834"/>
                  <a:pt x="35449" y="26391"/>
                  <a:pt x="35359" y="26948"/>
                </a:cubicBezTo>
                <a:cubicBezTo>
                  <a:pt x="35234" y="27675"/>
                  <a:pt x="35108" y="28416"/>
                  <a:pt x="34960" y="29152"/>
                </a:cubicBezTo>
                <a:cubicBezTo>
                  <a:pt x="34771" y="28982"/>
                  <a:pt x="34565" y="28838"/>
                  <a:pt x="34349" y="28708"/>
                </a:cubicBezTo>
                <a:cubicBezTo>
                  <a:pt x="34354" y="27666"/>
                  <a:pt x="34318" y="26616"/>
                  <a:pt x="34277" y="25583"/>
                </a:cubicBezTo>
                <a:cubicBezTo>
                  <a:pt x="34255" y="24981"/>
                  <a:pt x="34232" y="24380"/>
                  <a:pt x="34214" y="23783"/>
                </a:cubicBezTo>
                <a:close/>
                <a:moveTo>
                  <a:pt x="38318" y="24622"/>
                </a:moveTo>
                <a:cubicBezTo>
                  <a:pt x="38556" y="25511"/>
                  <a:pt x="38686" y="26418"/>
                  <a:pt x="38681" y="27316"/>
                </a:cubicBezTo>
                <a:cubicBezTo>
                  <a:pt x="38681" y="27527"/>
                  <a:pt x="38677" y="27738"/>
                  <a:pt x="38663" y="27953"/>
                </a:cubicBezTo>
                <a:cubicBezTo>
                  <a:pt x="38179" y="28344"/>
                  <a:pt x="37784" y="28788"/>
                  <a:pt x="37420" y="29260"/>
                </a:cubicBezTo>
                <a:cubicBezTo>
                  <a:pt x="37397" y="28551"/>
                  <a:pt x="37254" y="27846"/>
                  <a:pt x="37011" y="27172"/>
                </a:cubicBezTo>
                <a:cubicBezTo>
                  <a:pt x="37375" y="26274"/>
                  <a:pt x="37770" y="25417"/>
                  <a:pt x="38318" y="24622"/>
                </a:cubicBezTo>
                <a:close/>
                <a:moveTo>
                  <a:pt x="25397" y="23446"/>
                </a:moveTo>
                <a:cubicBezTo>
                  <a:pt x="25752" y="23882"/>
                  <a:pt x="26107" y="24308"/>
                  <a:pt x="26466" y="24743"/>
                </a:cubicBezTo>
                <a:cubicBezTo>
                  <a:pt x="27628" y="26140"/>
                  <a:pt x="28800" y="27563"/>
                  <a:pt x="29985" y="28999"/>
                </a:cubicBezTo>
                <a:cubicBezTo>
                  <a:pt x="29855" y="29103"/>
                  <a:pt x="29730" y="29215"/>
                  <a:pt x="29613" y="29336"/>
                </a:cubicBezTo>
                <a:cubicBezTo>
                  <a:pt x="29501" y="29457"/>
                  <a:pt x="29393" y="29579"/>
                  <a:pt x="29294" y="29709"/>
                </a:cubicBezTo>
                <a:cubicBezTo>
                  <a:pt x="27839" y="28551"/>
                  <a:pt x="26394" y="27397"/>
                  <a:pt x="24971" y="26261"/>
                </a:cubicBezTo>
                <a:cubicBezTo>
                  <a:pt x="24540" y="25915"/>
                  <a:pt x="24104" y="25574"/>
                  <a:pt x="23669" y="25224"/>
                </a:cubicBezTo>
                <a:cubicBezTo>
                  <a:pt x="23974" y="24811"/>
                  <a:pt x="24315" y="24416"/>
                  <a:pt x="24697" y="24052"/>
                </a:cubicBezTo>
                <a:cubicBezTo>
                  <a:pt x="24921" y="23832"/>
                  <a:pt x="25159" y="23630"/>
                  <a:pt x="25397" y="23446"/>
                </a:cubicBezTo>
                <a:close/>
                <a:moveTo>
                  <a:pt x="35871" y="25583"/>
                </a:moveTo>
                <a:cubicBezTo>
                  <a:pt x="36217" y="26090"/>
                  <a:pt x="36500" y="26629"/>
                  <a:pt x="36720" y="27181"/>
                </a:cubicBezTo>
                <a:cubicBezTo>
                  <a:pt x="36562" y="27558"/>
                  <a:pt x="36419" y="27940"/>
                  <a:pt x="36275" y="28322"/>
                </a:cubicBezTo>
                <a:cubicBezTo>
                  <a:pt x="36078" y="28851"/>
                  <a:pt x="35876" y="29381"/>
                  <a:pt x="35651" y="29915"/>
                </a:cubicBezTo>
                <a:cubicBezTo>
                  <a:pt x="35534" y="29754"/>
                  <a:pt x="35409" y="29601"/>
                  <a:pt x="35265" y="29448"/>
                </a:cubicBezTo>
                <a:lnTo>
                  <a:pt x="35184" y="29372"/>
                </a:lnTo>
                <a:cubicBezTo>
                  <a:pt x="35355" y="28582"/>
                  <a:pt x="35489" y="27783"/>
                  <a:pt x="35624" y="26997"/>
                </a:cubicBezTo>
                <a:cubicBezTo>
                  <a:pt x="35700" y="26521"/>
                  <a:pt x="35786" y="26050"/>
                  <a:pt x="35871" y="25583"/>
                </a:cubicBezTo>
                <a:close/>
                <a:moveTo>
                  <a:pt x="23512" y="25439"/>
                </a:moveTo>
                <a:cubicBezTo>
                  <a:pt x="23947" y="25785"/>
                  <a:pt x="24374" y="26126"/>
                  <a:pt x="24805" y="26472"/>
                </a:cubicBezTo>
                <a:cubicBezTo>
                  <a:pt x="26228" y="27608"/>
                  <a:pt x="27678" y="28766"/>
                  <a:pt x="29137" y="29920"/>
                </a:cubicBezTo>
                <a:cubicBezTo>
                  <a:pt x="28989" y="30140"/>
                  <a:pt x="28863" y="30378"/>
                  <a:pt x="28760" y="30616"/>
                </a:cubicBezTo>
                <a:cubicBezTo>
                  <a:pt x="27503" y="29893"/>
                  <a:pt x="26264" y="29152"/>
                  <a:pt x="25038" y="28416"/>
                </a:cubicBezTo>
                <a:cubicBezTo>
                  <a:pt x="24252" y="27944"/>
                  <a:pt x="23458" y="27469"/>
                  <a:pt x="22659" y="26997"/>
                </a:cubicBezTo>
                <a:cubicBezTo>
                  <a:pt x="22883" y="26463"/>
                  <a:pt x="23170" y="25938"/>
                  <a:pt x="23512" y="25439"/>
                </a:cubicBezTo>
                <a:close/>
                <a:moveTo>
                  <a:pt x="36854" y="27572"/>
                </a:moveTo>
                <a:cubicBezTo>
                  <a:pt x="37047" y="28191"/>
                  <a:pt x="37155" y="28842"/>
                  <a:pt x="37155" y="29493"/>
                </a:cubicBezTo>
                <a:lnTo>
                  <a:pt x="37155" y="29606"/>
                </a:lnTo>
                <a:cubicBezTo>
                  <a:pt x="37029" y="29776"/>
                  <a:pt x="36908" y="29951"/>
                  <a:pt x="36787" y="30122"/>
                </a:cubicBezTo>
                <a:cubicBezTo>
                  <a:pt x="36589" y="30400"/>
                  <a:pt x="36392" y="30674"/>
                  <a:pt x="36185" y="30948"/>
                </a:cubicBezTo>
                <a:cubicBezTo>
                  <a:pt x="36100" y="30683"/>
                  <a:pt x="35983" y="30432"/>
                  <a:pt x="35835" y="30185"/>
                </a:cubicBezTo>
                <a:cubicBezTo>
                  <a:pt x="36087" y="29597"/>
                  <a:pt x="36311" y="29008"/>
                  <a:pt x="36531" y="28416"/>
                </a:cubicBezTo>
                <a:cubicBezTo>
                  <a:pt x="36639" y="28133"/>
                  <a:pt x="36746" y="27850"/>
                  <a:pt x="36854" y="27572"/>
                </a:cubicBezTo>
                <a:close/>
                <a:moveTo>
                  <a:pt x="11763" y="26997"/>
                </a:moveTo>
                <a:lnTo>
                  <a:pt x="11763" y="26997"/>
                </a:lnTo>
                <a:cubicBezTo>
                  <a:pt x="12387" y="27033"/>
                  <a:pt x="12997" y="27078"/>
                  <a:pt x="13603" y="27136"/>
                </a:cubicBezTo>
                <a:cubicBezTo>
                  <a:pt x="14317" y="27213"/>
                  <a:pt x="15022" y="27325"/>
                  <a:pt x="15722" y="27469"/>
                </a:cubicBezTo>
                <a:cubicBezTo>
                  <a:pt x="15740" y="28631"/>
                  <a:pt x="15969" y="29799"/>
                  <a:pt x="16382" y="30925"/>
                </a:cubicBezTo>
                <a:cubicBezTo>
                  <a:pt x="15696" y="30939"/>
                  <a:pt x="15013" y="30993"/>
                  <a:pt x="14331" y="31087"/>
                </a:cubicBezTo>
                <a:cubicBezTo>
                  <a:pt x="13720" y="31177"/>
                  <a:pt x="13110" y="31298"/>
                  <a:pt x="12490" y="31437"/>
                </a:cubicBezTo>
                <a:cubicBezTo>
                  <a:pt x="12019" y="29996"/>
                  <a:pt x="11767" y="28497"/>
                  <a:pt x="11763" y="26997"/>
                </a:cubicBezTo>
                <a:close/>
                <a:moveTo>
                  <a:pt x="15992" y="27518"/>
                </a:moveTo>
                <a:lnTo>
                  <a:pt x="15992" y="27518"/>
                </a:lnTo>
                <a:cubicBezTo>
                  <a:pt x="17981" y="27953"/>
                  <a:pt x="19934" y="28613"/>
                  <a:pt x="21846" y="29350"/>
                </a:cubicBezTo>
                <a:lnTo>
                  <a:pt x="21846" y="29489"/>
                </a:lnTo>
                <a:cubicBezTo>
                  <a:pt x="21846" y="30158"/>
                  <a:pt x="21954" y="30836"/>
                  <a:pt x="22160" y="31505"/>
                </a:cubicBezTo>
                <a:cubicBezTo>
                  <a:pt x="20387" y="31172"/>
                  <a:pt x="18593" y="30916"/>
                  <a:pt x="16802" y="30916"/>
                </a:cubicBezTo>
                <a:cubicBezTo>
                  <a:pt x="16756" y="30916"/>
                  <a:pt x="16711" y="30916"/>
                  <a:pt x="16665" y="30916"/>
                </a:cubicBezTo>
                <a:cubicBezTo>
                  <a:pt x="16252" y="29803"/>
                  <a:pt x="16014" y="28658"/>
                  <a:pt x="15992" y="27518"/>
                </a:cubicBezTo>
                <a:close/>
                <a:moveTo>
                  <a:pt x="42116" y="26831"/>
                </a:moveTo>
                <a:lnTo>
                  <a:pt x="42116" y="26934"/>
                </a:lnTo>
                <a:cubicBezTo>
                  <a:pt x="42116" y="28447"/>
                  <a:pt x="41869" y="29920"/>
                  <a:pt x="41416" y="31321"/>
                </a:cubicBezTo>
                <a:cubicBezTo>
                  <a:pt x="40908" y="31240"/>
                  <a:pt x="40414" y="31195"/>
                  <a:pt x="39938" y="31186"/>
                </a:cubicBezTo>
                <a:cubicBezTo>
                  <a:pt x="39912" y="31185"/>
                  <a:pt x="39886" y="31185"/>
                  <a:pt x="39860" y="31185"/>
                </a:cubicBezTo>
                <a:cubicBezTo>
                  <a:pt x="39221" y="31185"/>
                  <a:pt x="38680" y="31343"/>
                  <a:pt x="38188" y="31572"/>
                </a:cubicBezTo>
                <a:cubicBezTo>
                  <a:pt x="38592" y="30490"/>
                  <a:pt x="38852" y="29323"/>
                  <a:pt x="38928" y="28088"/>
                </a:cubicBezTo>
                <a:cubicBezTo>
                  <a:pt x="39373" y="27742"/>
                  <a:pt x="39898" y="27446"/>
                  <a:pt x="40545" y="27217"/>
                </a:cubicBezTo>
                <a:cubicBezTo>
                  <a:pt x="41025" y="27047"/>
                  <a:pt x="41555" y="26921"/>
                  <a:pt x="42116" y="26831"/>
                </a:cubicBezTo>
                <a:close/>
                <a:moveTo>
                  <a:pt x="22560" y="27249"/>
                </a:moveTo>
                <a:cubicBezTo>
                  <a:pt x="23346" y="27716"/>
                  <a:pt x="24127" y="28187"/>
                  <a:pt x="24899" y="28654"/>
                </a:cubicBezTo>
                <a:cubicBezTo>
                  <a:pt x="26133" y="29395"/>
                  <a:pt x="27391" y="30144"/>
                  <a:pt x="28661" y="30876"/>
                </a:cubicBezTo>
                <a:cubicBezTo>
                  <a:pt x="28571" y="31132"/>
                  <a:pt x="28504" y="31401"/>
                  <a:pt x="28463" y="31680"/>
                </a:cubicBezTo>
                <a:cubicBezTo>
                  <a:pt x="27211" y="31217"/>
                  <a:pt x="25972" y="30714"/>
                  <a:pt x="24755" y="30221"/>
                </a:cubicBezTo>
                <a:cubicBezTo>
                  <a:pt x="23884" y="29866"/>
                  <a:pt x="23009" y="29511"/>
                  <a:pt x="22129" y="29170"/>
                </a:cubicBezTo>
                <a:cubicBezTo>
                  <a:pt x="22165" y="28542"/>
                  <a:pt x="22313" y="27895"/>
                  <a:pt x="22560" y="27249"/>
                </a:cubicBezTo>
                <a:close/>
                <a:moveTo>
                  <a:pt x="33388" y="28573"/>
                </a:moveTo>
                <a:lnTo>
                  <a:pt x="33388" y="28573"/>
                </a:lnTo>
                <a:cubicBezTo>
                  <a:pt x="33617" y="28645"/>
                  <a:pt x="33851" y="28748"/>
                  <a:pt x="34066" y="28865"/>
                </a:cubicBezTo>
                <a:cubicBezTo>
                  <a:pt x="34062" y="29960"/>
                  <a:pt x="33994" y="31051"/>
                  <a:pt x="33828" y="32115"/>
                </a:cubicBezTo>
                <a:cubicBezTo>
                  <a:pt x="33770" y="30930"/>
                  <a:pt x="33608" y="29749"/>
                  <a:pt x="33388" y="28573"/>
                </a:cubicBezTo>
                <a:close/>
                <a:moveTo>
                  <a:pt x="32387" y="28411"/>
                </a:moveTo>
                <a:cubicBezTo>
                  <a:pt x="32621" y="28411"/>
                  <a:pt x="32863" y="28438"/>
                  <a:pt x="33097" y="28497"/>
                </a:cubicBezTo>
                <a:cubicBezTo>
                  <a:pt x="33326" y="29713"/>
                  <a:pt x="33501" y="30943"/>
                  <a:pt x="33559" y="32165"/>
                </a:cubicBezTo>
                <a:cubicBezTo>
                  <a:pt x="33222" y="30894"/>
                  <a:pt x="32791" y="29646"/>
                  <a:pt x="32311" y="28411"/>
                </a:cubicBezTo>
                <a:close/>
                <a:moveTo>
                  <a:pt x="34336" y="29022"/>
                </a:moveTo>
                <a:cubicBezTo>
                  <a:pt x="34533" y="29152"/>
                  <a:pt x="34717" y="29291"/>
                  <a:pt x="34888" y="29457"/>
                </a:cubicBezTo>
                <a:cubicBezTo>
                  <a:pt x="34686" y="30400"/>
                  <a:pt x="34434" y="31330"/>
                  <a:pt x="34080" y="32223"/>
                </a:cubicBezTo>
                <a:cubicBezTo>
                  <a:pt x="34255" y="31168"/>
                  <a:pt x="34322" y="30099"/>
                  <a:pt x="34336" y="29022"/>
                </a:cubicBezTo>
                <a:close/>
                <a:moveTo>
                  <a:pt x="32028" y="28429"/>
                </a:moveTo>
                <a:cubicBezTo>
                  <a:pt x="32513" y="29682"/>
                  <a:pt x="32957" y="30948"/>
                  <a:pt x="33299" y="32232"/>
                </a:cubicBezTo>
                <a:cubicBezTo>
                  <a:pt x="32670" y="31006"/>
                  <a:pt x="31983" y="29794"/>
                  <a:pt x="31265" y="28604"/>
                </a:cubicBezTo>
                <a:cubicBezTo>
                  <a:pt x="31512" y="28519"/>
                  <a:pt x="31763" y="28456"/>
                  <a:pt x="32028" y="28429"/>
                </a:cubicBezTo>
                <a:close/>
                <a:moveTo>
                  <a:pt x="45140" y="26624"/>
                </a:moveTo>
                <a:cubicBezTo>
                  <a:pt x="45406" y="26624"/>
                  <a:pt x="45675" y="26628"/>
                  <a:pt x="45945" y="26634"/>
                </a:cubicBezTo>
                <a:cubicBezTo>
                  <a:pt x="45945" y="26732"/>
                  <a:pt x="45950" y="26836"/>
                  <a:pt x="45950" y="26934"/>
                </a:cubicBezTo>
                <a:cubicBezTo>
                  <a:pt x="45950" y="28744"/>
                  <a:pt x="45663" y="30548"/>
                  <a:pt x="45124" y="32290"/>
                </a:cubicBezTo>
                <a:cubicBezTo>
                  <a:pt x="43957" y="31891"/>
                  <a:pt x="42794" y="31558"/>
                  <a:pt x="41685" y="31365"/>
                </a:cubicBezTo>
                <a:cubicBezTo>
                  <a:pt x="42147" y="29929"/>
                  <a:pt x="42385" y="28438"/>
                  <a:pt x="42385" y="26934"/>
                </a:cubicBezTo>
                <a:lnTo>
                  <a:pt x="42385" y="26791"/>
                </a:lnTo>
                <a:cubicBezTo>
                  <a:pt x="43247" y="26668"/>
                  <a:pt x="44177" y="26624"/>
                  <a:pt x="45140" y="26624"/>
                </a:cubicBezTo>
                <a:close/>
                <a:moveTo>
                  <a:pt x="31009" y="28703"/>
                </a:moveTo>
                <a:cubicBezTo>
                  <a:pt x="31727" y="29893"/>
                  <a:pt x="32419" y="31101"/>
                  <a:pt x="33047" y="32335"/>
                </a:cubicBezTo>
                <a:cubicBezTo>
                  <a:pt x="32163" y="31240"/>
                  <a:pt x="31265" y="30144"/>
                  <a:pt x="30371" y="29058"/>
                </a:cubicBezTo>
                <a:cubicBezTo>
                  <a:pt x="30574" y="28919"/>
                  <a:pt x="30785" y="28797"/>
                  <a:pt x="31009" y="28703"/>
                </a:cubicBezTo>
                <a:close/>
                <a:moveTo>
                  <a:pt x="38637" y="28322"/>
                </a:moveTo>
                <a:lnTo>
                  <a:pt x="38637" y="28322"/>
                </a:lnTo>
                <a:cubicBezTo>
                  <a:pt x="38538" y="29538"/>
                  <a:pt x="38255" y="30697"/>
                  <a:pt x="37824" y="31756"/>
                </a:cubicBezTo>
                <a:cubicBezTo>
                  <a:pt x="37510" y="31936"/>
                  <a:pt x="37204" y="32138"/>
                  <a:pt x="36908" y="32335"/>
                </a:cubicBezTo>
                <a:lnTo>
                  <a:pt x="36809" y="32403"/>
                </a:lnTo>
                <a:cubicBezTo>
                  <a:pt x="37182" y="31545"/>
                  <a:pt x="37393" y="30629"/>
                  <a:pt x="37420" y="29695"/>
                </a:cubicBezTo>
                <a:cubicBezTo>
                  <a:pt x="37784" y="29202"/>
                  <a:pt x="38165" y="28739"/>
                  <a:pt x="38637" y="28322"/>
                </a:cubicBezTo>
                <a:close/>
                <a:moveTo>
                  <a:pt x="35117" y="29682"/>
                </a:moveTo>
                <a:cubicBezTo>
                  <a:pt x="35269" y="29848"/>
                  <a:pt x="35409" y="30023"/>
                  <a:pt x="35530" y="30203"/>
                </a:cubicBezTo>
                <a:cubicBezTo>
                  <a:pt x="35189" y="30975"/>
                  <a:pt x="34794" y="31734"/>
                  <a:pt x="34282" y="32447"/>
                </a:cubicBezTo>
                <a:cubicBezTo>
                  <a:pt x="34645" y="31554"/>
                  <a:pt x="34906" y="30625"/>
                  <a:pt x="35117" y="29682"/>
                </a:cubicBezTo>
                <a:close/>
                <a:moveTo>
                  <a:pt x="8696" y="26917"/>
                </a:moveTo>
                <a:cubicBezTo>
                  <a:pt x="9634" y="26917"/>
                  <a:pt x="10570" y="26937"/>
                  <a:pt x="11498" y="26979"/>
                </a:cubicBezTo>
                <a:cubicBezTo>
                  <a:pt x="11502" y="28506"/>
                  <a:pt x="11758" y="30028"/>
                  <a:pt x="12234" y="31491"/>
                </a:cubicBezTo>
                <a:cubicBezTo>
                  <a:pt x="11107" y="31756"/>
                  <a:pt x="9976" y="32093"/>
                  <a:pt x="8849" y="32465"/>
                </a:cubicBezTo>
                <a:cubicBezTo>
                  <a:pt x="8261" y="30701"/>
                  <a:pt x="7942" y="28838"/>
                  <a:pt x="7942" y="26934"/>
                </a:cubicBezTo>
                <a:lnTo>
                  <a:pt x="7942" y="26921"/>
                </a:lnTo>
                <a:cubicBezTo>
                  <a:pt x="8193" y="26918"/>
                  <a:pt x="8445" y="26917"/>
                  <a:pt x="8696" y="26917"/>
                </a:cubicBezTo>
                <a:close/>
                <a:moveTo>
                  <a:pt x="30156" y="29215"/>
                </a:moveTo>
                <a:cubicBezTo>
                  <a:pt x="31063" y="30315"/>
                  <a:pt x="31965" y="31419"/>
                  <a:pt x="32863" y="32524"/>
                </a:cubicBezTo>
                <a:cubicBezTo>
                  <a:pt x="31745" y="31644"/>
                  <a:pt x="30623" y="30764"/>
                  <a:pt x="29510" y="29875"/>
                </a:cubicBezTo>
                <a:cubicBezTo>
                  <a:pt x="29703" y="29628"/>
                  <a:pt x="29923" y="29404"/>
                  <a:pt x="30156" y="29215"/>
                </a:cubicBezTo>
                <a:close/>
                <a:moveTo>
                  <a:pt x="29348" y="30099"/>
                </a:moveTo>
                <a:cubicBezTo>
                  <a:pt x="30457" y="30970"/>
                  <a:pt x="31566" y="31850"/>
                  <a:pt x="32670" y="32721"/>
                </a:cubicBezTo>
                <a:cubicBezTo>
                  <a:pt x="31431" y="32111"/>
                  <a:pt x="30201" y="31446"/>
                  <a:pt x="28998" y="30759"/>
                </a:cubicBezTo>
                <a:cubicBezTo>
                  <a:pt x="29092" y="30526"/>
                  <a:pt x="29213" y="30301"/>
                  <a:pt x="29348" y="30099"/>
                </a:cubicBezTo>
                <a:close/>
                <a:moveTo>
                  <a:pt x="37124" y="30099"/>
                </a:moveTo>
                <a:lnTo>
                  <a:pt x="37124" y="30099"/>
                </a:lnTo>
                <a:cubicBezTo>
                  <a:pt x="37038" y="31011"/>
                  <a:pt x="36769" y="31886"/>
                  <a:pt x="36351" y="32694"/>
                </a:cubicBezTo>
                <a:cubicBezTo>
                  <a:pt x="36324" y="32717"/>
                  <a:pt x="36293" y="32739"/>
                  <a:pt x="36257" y="32757"/>
                </a:cubicBezTo>
                <a:cubicBezTo>
                  <a:pt x="36302" y="32542"/>
                  <a:pt x="36338" y="32331"/>
                  <a:pt x="36342" y="32111"/>
                </a:cubicBezTo>
                <a:cubicBezTo>
                  <a:pt x="36351" y="31828"/>
                  <a:pt x="36329" y="31550"/>
                  <a:pt x="36271" y="31267"/>
                </a:cubicBezTo>
                <a:cubicBezTo>
                  <a:pt x="36527" y="30939"/>
                  <a:pt x="36760" y="30607"/>
                  <a:pt x="36998" y="30274"/>
                </a:cubicBezTo>
                <a:cubicBezTo>
                  <a:pt x="37038" y="30216"/>
                  <a:pt x="37083" y="30158"/>
                  <a:pt x="37124" y="30099"/>
                </a:cubicBezTo>
                <a:close/>
                <a:moveTo>
                  <a:pt x="35696" y="30490"/>
                </a:moveTo>
                <a:cubicBezTo>
                  <a:pt x="35822" y="30719"/>
                  <a:pt x="35916" y="30961"/>
                  <a:pt x="35979" y="31208"/>
                </a:cubicBezTo>
                <a:cubicBezTo>
                  <a:pt x="35539" y="31752"/>
                  <a:pt x="35041" y="32277"/>
                  <a:pt x="34385" y="32766"/>
                </a:cubicBezTo>
                <a:cubicBezTo>
                  <a:pt x="34928" y="32043"/>
                  <a:pt x="35341" y="31276"/>
                  <a:pt x="35696" y="30490"/>
                </a:cubicBezTo>
                <a:close/>
                <a:moveTo>
                  <a:pt x="22115" y="29457"/>
                </a:moveTo>
                <a:cubicBezTo>
                  <a:pt x="22968" y="29785"/>
                  <a:pt x="23812" y="30131"/>
                  <a:pt x="24652" y="30468"/>
                </a:cubicBezTo>
                <a:cubicBezTo>
                  <a:pt x="25891" y="30970"/>
                  <a:pt x="27157" y="31482"/>
                  <a:pt x="28437" y="31949"/>
                </a:cubicBezTo>
                <a:cubicBezTo>
                  <a:pt x="28428" y="31998"/>
                  <a:pt x="28428" y="32043"/>
                  <a:pt x="28423" y="32093"/>
                </a:cubicBezTo>
                <a:cubicBezTo>
                  <a:pt x="28414" y="32322"/>
                  <a:pt x="28423" y="32555"/>
                  <a:pt x="28463" y="32780"/>
                </a:cubicBezTo>
                <a:cubicBezTo>
                  <a:pt x="27283" y="32578"/>
                  <a:pt x="26111" y="32322"/>
                  <a:pt x="24948" y="32075"/>
                </a:cubicBezTo>
                <a:cubicBezTo>
                  <a:pt x="24131" y="31904"/>
                  <a:pt x="23301" y="31729"/>
                  <a:pt x="22470" y="31567"/>
                </a:cubicBezTo>
                <a:cubicBezTo>
                  <a:pt x="22241" y="30872"/>
                  <a:pt x="22115" y="30167"/>
                  <a:pt x="22115" y="29489"/>
                </a:cubicBezTo>
                <a:lnTo>
                  <a:pt x="22115" y="29457"/>
                </a:lnTo>
                <a:close/>
                <a:moveTo>
                  <a:pt x="28899" y="31011"/>
                </a:moveTo>
                <a:cubicBezTo>
                  <a:pt x="30107" y="31693"/>
                  <a:pt x="31323" y="32358"/>
                  <a:pt x="32571" y="32968"/>
                </a:cubicBezTo>
                <a:cubicBezTo>
                  <a:pt x="31274" y="32645"/>
                  <a:pt x="29990" y="32227"/>
                  <a:pt x="28719" y="31769"/>
                </a:cubicBezTo>
                <a:cubicBezTo>
                  <a:pt x="28755" y="31505"/>
                  <a:pt x="28818" y="31253"/>
                  <a:pt x="28899" y="31011"/>
                </a:cubicBezTo>
                <a:close/>
                <a:moveTo>
                  <a:pt x="28692" y="32048"/>
                </a:moveTo>
                <a:cubicBezTo>
                  <a:pt x="29949" y="32501"/>
                  <a:pt x="31220" y="32910"/>
                  <a:pt x="32504" y="33233"/>
                </a:cubicBezTo>
                <a:cubicBezTo>
                  <a:pt x="31251" y="33193"/>
                  <a:pt x="29990" y="33040"/>
                  <a:pt x="28737" y="32829"/>
                </a:cubicBezTo>
                <a:cubicBezTo>
                  <a:pt x="28692" y="32591"/>
                  <a:pt x="28674" y="32353"/>
                  <a:pt x="28688" y="32111"/>
                </a:cubicBezTo>
                <a:cubicBezTo>
                  <a:pt x="28688" y="32088"/>
                  <a:pt x="28692" y="32066"/>
                  <a:pt x="28692" y="32048"/>
                </a:cubicBezTo>
                <a:close/>
                <a:moveTo>
                  <a:pt x="36046" y="31550"/>
                </a:moveTo>
                <a:cubicBezTo>
                  <a:pt x="36073" y="31729"/>
                  <a:pt x="36082" y="31913"/>
                  <a:pt x="36073" y="32097"/>
                </a:cubicBezTo>
                <a:cubicBezTo>
                  <a:pt x="36060" y="32385"/>
                  <a:pt x="36010" y="32667"/>
                  <a:pt x="35934" y="32941"/>
                </a:cubicBezTo>
                <a:cubicBezTo>
                  <a:pt x="35485" y="33175"/>
                  <a:pt x="35013" y="33331"/>
                  <a:pt x="34467" y="33331"/>
                </a:cubicBezTo>
                <a:cubicBezTo>
                  <a:pt x="34341" y="33331"/>
                  <a:pt x="34210" y="33323"/>
                  <a:pt x="34075" y="33305"/>
                </a:cubicBezTo>
                <a:cubicBezTo>
                  <a:pt x="34910" y="32771"/>
                  <a:pt x="35521" y="32174"/>
                  <a:pt x="36046" y="31550"/>
                </a:cubicBezTo>
                <a:close/>
                <a:moveTo>
                  <a:pt x="46206" y="26643"/>
                </a:moveTo>
                <a:cubicBezTo>
                  <a:pt x="47395" y="26683"/>
                  <a:pt x="48608" y="26773"/>
                  <a:pt x="49766" y="26858"/>
                </a:cubicBezTo>
                <a:cubicBezTo>
                  <a:pt x="49770" y="26885"/>
                  <a:pt x="49770" y="26912"/>
                  <a:pt x="49770" y="26934"/>
                </a:cubicBezTo>
                <a:cubicBezTo>
                  <a:pt x="49770" y="29264"/>
                  <a:pt x="49402" y="31527"/>
                  <a:pt x="48715" y="33664"/>
                </a:cubicBezTo>
                <a:cubicBezTo>
                  <a:pt x="47638" y="33233"/>
                  <a:pt x="46511" y="32780"/>
                  <a:pt x="45375" y="32380"/>
                </a:cubicBezTo>
                <a:cubicBezTo>
                  <a:pt x="45932" y="30602"/>
                  <a:pt x="46206" y="28775"/>
                  <a:pt x="46206" y="26934"/>
                </a:cubicBezTo>
                <a:lnTo>
                  <a:pt x="46206" y="26643"/>
                </a:lnTo>
                <a:close/>
                <a:moveTo>
                  <a:pt x="7673" y="26921"/>
                </a:moveTo>
                <a:lnTo>
                  <a:pt x="7673" y="26930"/>
                </a:lnTo>
                <a:cubicBezTo>
                  <a:pt x="7673" y="28838"/>
                  <a:pt x="7974" y="30723"/>
                  <a:pt x="8584" y="32555"/>
                </a:cubicBezTo>
                <a:cubicBezTo>
                  <a:pt x="7448" y="32937"/>
                  <a:pt x="6313" y="33350"/>
                  <a:pt x="5195" y="33754"/>
                </a:cubicBezTo>
                <a:cubicBezTo>
                  <a:pt x="4499" y="31612"/>
                  <a:pt x="4117" y="29336"/>
                  <a:pt x="4113" y="26997"/>
                </a:cubicBezTo>
                <a:cubicBezTo>
                  <a:pt x="4198" y="26997"/>
                  <a:pt x="4283" y="26993"/>
                  <a:pt x="4364" y="26993"/>
                </a:cubicBezTo>
                <a:cubicBezTo>
                  <a:pt x="5460" y="26966"/>
                  <a:pt x="6564" y="26930"/>
                  <a:pt x="7673" y="26921"/>
                </a:cubicBezTo>
                <a:close/>
                <a:moveTo>
                  <a:pt x="28800" y="33107"/>
                </a:moveTo>
                <a:cubicBezTo>
                  <a:pt x="30017" y="33309"/>
                  <a:pt x="31242" y="33458"/>
                  <a:pt x="32459" y="33498"/>
                </a:cubicBezTo>
                <a:cubicBezTo>
                  <a:pt x="31346" y="33691"/>
                  <a:pt x="30219" y="33776"/>
                  <a:pt x="29079" y="33803"/>
                </a:cubicBezTo>
                <a:cubicBezTo>
                  <a:pt x="28962" y="33579"/>
                  <a:pt x="28868" y="33345"/>
                  <a:pt x="28800" y="33107"/>
                </a:cubicBezTo>
                <a:close/>
                <a:moveTo>
                  <a:pt x="22569" y="31855"/>
                </a:moveTo>
                <a:lnTo>
                  <a:pt x="22569" y="31855"/>
                </a:lnTo>
                <a:cubicBezTo>
                  <a:pt x="23350" y="32016"/>
                  <a:pt x="24118" y="32178"/>
                  <a:pt x="24890" y="32340"/>
                </a:cubicBezTo>
                <a:cubicBezTo>
                  <a:pt x="26084" y="32591"/>
                  <a:pt x="27296" y="32851"/>
                  <a:pt x="28513" y="33058"/>
                </a:cubicBezTo>
                <a:cubicBezTo>
                  <a:pt x="28576" y="33318"/>
                  <a:pt x="28666" y="33570"/>
                  <a:pt x="28782" y="33808"/>
                </a:cubicBezTo>
                <a:cubicBezTo>
                  <a:pt x="28407" y="33816"/>
                  <a:pt x="28032" y="33819"/>
                  <a:pt x="27658" y="33819"/>
                </a:cubicBezTo>
                <a:cubicBezTo>
                  <a:pt x="27031" y="33819"/>
                  <a:pt x="26407" y="33810"/>
                  <a:pt x="25788" y="33799"/>
                </a:cubicBezTo>
                <a:cubicBezTo>
                  <a:pt x="25060" y="33785"/>
                  <a:pt x="24333" y="33776"/>
                  <a:pt x="23597" y="33776"/>
                </a:cubicBezTo>
                <a:cubicBezTo>
                  <a:pt x="23166" y="33175"/>
                  <a:pt x="22816" y="32524"/>
                  <a:pt x="22569" y="31855"/>
                </a:cubicBezTo>
                <a:close/>
                <a:moveTo>
                  <a:pt x="35813" y="33287"/>
                </a:moveTo>
                <a:lnTo>
                  <a:pt x="35813" y="33287"/>
                </a:lnTo>
                <a:cubicBezTo>
                  <a:pt x="35723" y="33511"/>
                  <a:pt x="35624" y="33722"/>
                  <a:pt x="35498" y="33915"/>
                </a:cubicBezTo>
                <a:cubicBezTo>
                  <a:pt x="35234" y="33803"/>
                  <a:pt x="34973" y="33691"/>
                  <a:pt x="34704" y="33588"/>
                </a:cubicBezTo>
                <a:cubicBezTo>
                  <a:pt x="35108" y="33556"/>
                  <a:pt x="35471" y="33444"/>
                  <a:pt x="35813" y="33287"/>
                </a:cubicBezTo>
                <a:close/>
                <a:moveTo>
                  <a:pt x="16773" y="31190"/>
                </a:moveTo>
                <a:cubicBezTo>
                  <a:pt x="18596" y="31190"/>
                  <a:pt x="20436" y="31455"/>
                  <a:pt x="22255" y="31801"/>
                </a:cubicBezTo>
                <a:cubicBezTo>
                  <a:pt x="22497" y="32488"/>
                  <a:pt x="22838" y="33152"/>
                  <a:pt x="23265" y="33781"/>
                </a:cubicBezTo>
                <a:cubicBezTo>
                  <a:pt x="21684" y="33799"/>
                  <a:pt x="20109" y="33893"/>
                  <a:pt x="18569" y="34216"/>
                </a:cubicBezTo>
                <a:cubicBezTo>
                  <a:pt x="17810" y="33278"/>
                  <a:pt x="17204" y="32254"/>
                  <a:pt x="16773" y="31190"/>
                </a:cubicBezTo>
                <a:close/>
                <a:moveTo>
                  <a:pt x="37644" y="32178"/>
                </a:moveTo>
                <a:lnTo>
                  <a:pt x="37644" y="32178"/>
                </a:lnTo>
                <a:cubicBezTo>
                  <a:pt x="37294" y="32941"/>
                  <a:pt x="36868" y="33660"/>
                  <a:pt x="36365" y="34311"/>
                </a:cubicBezTo>
                <a:cubicBezTo>
                  <a:pt x="36185" y="34225"/>
                  <a:pt x="36001" y="34140"/>
                  <a:pt x="35822" y="34059"/>
                </a:cubicBezTo>
                <a:cubicBezTo>
                  <a:pt x="36113" y="33682"/>
                  <a:pt x="36369" y="33282"/>
                  <a:pt x="36580" y="32874"/>
                </a:cubicBezTo>
                <a:cubicBezTo>
                  <a:pt x="36746" y="32771"/>
                  <a:pt x="36904" y="32667"/>
                  <a:pt x="37061" y="32560"/>
                </a:cubicBezTo>
                <a:cubicBezTo>
                  <a:pt x="37249" y="32429"/>
                  <a:pt x="37447" y="32299"/>
                  <a:pt x="37644" y="32178"/>
                </a:cubicBezTo>
                <a:close/>
                <a:moveTo>
                  <a:pt x="32558" y="33754"/>
                </a:moveTo>
                <a:lnTo>
                  <a:pt x="32558" y="33754"/>
                </a:lnTo>
                <a:cubicBezTo>
                  <a:pt x="31633" y="34131"/>
                  <a:pt x="30668" y="34405"/>
                  <a:pt x="29685" y="34634"/>
                </a:cubicBezTo>
                <a:cubicBezTo>
                  <a:pt x="29680" y="34629"/>
                  <a:pt x="29680" y="34625"/>
                  <a:pt x="29676" y="34625"/>
                </a:cubicBezTo>
                <a:cubicBezTo>
                  <a:pt x="29514" y="34450"/>
                  <a:pt x="29366" y="34266"/>
                  <a:pt x="29236" y="34073"/>
                </a:cubicBezTo>
                <a:cubicBezTo>
                  <a:pt x="30354" y="34041"/>
                  <a:pt x="31467" y="33951"/>
                  <a:pt x="32558" y="33754"/>
                </a:cubicBezTo>
                <a:close/>
                <a:moveTo>
                  <a:pt x="50040" y="26876"/>
                </a:moveTo>
                <a:cubicBezTo>
                  <a:pt x="51324" y="26970"/>
                  <a:pt x="52545" y="27060"/>
                  <a:pt x="53600" y="27065"/>
                </a:cubicBezTo>
                <a:cubicBezTo>
                  <a:pt x="53582" y="29821"/>
                  <a:pt x="53115" y="32492"/>
                  <a:pt x="52266" y="35015"/>
                </a:cubicBezTo>
                <a:cubicBezTo>
                  <a:pt x="51256" y="34679"/>
                  <a:pt x="50152" y="34239"/>
                  <a:pt x="48985" y="33767"/>
                </a:cubicBezTo>
                <a:cubicBezTo>
                  <a:pt x="49685" y="31558"/>
                  <a:pt x="50040" y="29269"/>
                  <a:pt x="50040" y="26934"/>
                </a:cubicBezTo>
                <a:lnTo>
                  <a:pt x="50040" y="26876"/>
                </a:lnTo>
                <a:close/>
                <a:moveTo>
                  <a:pt x="3843" y="27011"/>
                </a:moveTo>
                <a:cubicBezTo>
                  <a:pt x="3848" y="29350"/>
                  <a:pt x="4216" y="31644"/>
                  <a:pt x="4925" y="33857"/>
                </a:cubicBezTo>
                <a:cubicBezTo>
                  <a:pt x="3825" y="34252"/>
                  <a:pt x="2703" y="34665"/>
                  <a:pt x="1617" y="35024"/>
                </a:cubicBezTo>
                <a:cubicBezTo>
                  <a:pt x="755" y="32447"/>
                  <a:pt x="301" y="29763"/>
                  <a:pt x="288" y="27069"/>
                </a:cubicBezTo>
                <a:cubicBezTo>
                  <a:pt x="1460" y="27069"/>
                  <a:pt x="2658" y="27042"/>
                  <a:pt x="3843" y="27011"/>
                </a:cubicBezTo>
                <a:close/>
                <a:moveTo>
                  <a:pt x="33905" y="33574"/>
                </a:moveTo>
                <a:lnTo>
                  <a:pt x="33905" y="33574"/>
                </a:lnTo>
                <a:cubicBezTo>
                  <a:pt x="34394" y="33749"/>
                  <a:pt x="34879" y="33938"/>
                  <a:pt x="35350" y="34140"/>
                </a:cubicBezTo>
                <a:cubicBezTo>
                  <a:pt x="35260" y="34266"/>
                  <a:pt x="35162" y="34387"/>
                  <a:pt x="35063" y="34499"/>
                </a:cubicBezTo>
                <a:cubicBezTo>
                  <a:pt x="34928" y="34647"/>
                  <a:pt x="34794" y="34782"/>
                  <a:pt x="34654" y="34912"/>
                </a:cubicBezTo>
                <a:cubicBezTo>
                  <a:pt x="34565" y="34988"/>
                  <a:pt x="34466" y="35060"/>
                  <a:pt x="34367" y="35128"/>
                </a:cubicBezTo>
                <a:cubicBezTo>
                  <a:pt x="34192" y="34625"/>
                  <a:pt x="34039" y="34104"/>
                  <a:pt x="33905" y="33574"/>
                </a:cubicBezTo>
                <a:close/>
                <a:moveTo>
                  <a:pt x="32773" y="33956"/>
                </a:moveTo>
                <a:cubicBezTo>
                  <a:pt x="32042" y="34486"/>
                  <a:pt x="31265" y="34899"/>
                  <a:pt x="30470" y="35258"/>
                </a:cubicBezTo>
                <a:cubicBezTo>
                  <a:pt x="30277" y="35141"/>
                  <a:pt x="30098" y="35006"/>
                  <a:pt x="29923" y="34854"/>
                </a:cubicBezTo>
                <a:cubicBezTo>
                  <a:pt x="30892" y="34625"/>
                  <a:pt x="31853" y="34337"/>
                  <a:pt x="32773" y="33956"/>
                </a:cubicBezTo>
                <a:close/>
                <a:moveTo>
                  <a:pt x="24264" y="34056"/>
                </a:moveTo>
                <a:cubicBezTo>
                  <a:pt x="24770" y="34056"/>
                  <a:pt x="25276" y="34066"/>
                  <a:pt x="25779" y="34073"/>
                </a:cubicBezTo>
                <a:cubicBezTo>
                  <a:pt x="26473" y="34085"/>
                  <a:pt x="27174" y="34097"/>
                  <a:pt x="27876" y="34097"/>
                </a:cubicBezTo>
                <a:cubicBezTo>
                  <a:pt x="28227" y="34097"/>
                  <a:pt x="28579" y="34094"/>
                  <a:pt x="28930" y="34086"/>
                </a:cubicBezTo>
                <a:cubicBezTo>
                  <a:pt x="29056" y="34306"/>
                  <a:pt x="29209" y="34513"/>
                  <a:pt x="29384" y="34710"/>
                </a:cubicBezTo>
                <a:cubicBezTo>
                  <a:pt x="28648" y="34872"/>
                  <a:pt x="27902" y="35011"/>
                  <a:pt x="27171" y="35150"/>
                </a:cubicBezTo>
                <a:cubicBezTo>
                  <a:pt x="26538" y="35271"/>
                  <a:pt x="25900" y="35392"/>
                  <a:pt x="25263" y="35527"/>
                </a:cubicBezTo>
                <a:cubicBezTo>
                  <a:pt x="25052" y="35361"/>
                  <a:pt x="24836" y="35181"/>
                  <a:pt x="24634" y="34984"/>
                </a:cubicBezTo>
                <a:cubicBezTo>
                  <a:pt x="24333" y="34697"/>
                  <a:pt x="24059" y="34382"/>
                  <a:pt x="23803" y="34059"/>
                </a:cubicBezTo>
                <a:cubicBezTo>
                  <a:pt x="23957" y="34057"/>
                  <a:pt x="24110" y="34056"/>
                  <a:pt x="24264" y="34056"/>
                </a:cubicBezTo>
                <a:close/>
                <a:moveTo>
                  <a:pt x="33891" y="34517"/>
                </a:moveTo>
                <a:cubicBezTo>
                  <a:pt x="33968" y="34777"/>
                  <a:pt x="34053" y="35029"/>
                  <a:pt x="34138" y="35280"/>
                </a:cubicBezTo>
                <a:cubicBezTo>
                  <a:pt x="33950" y="35392"/>
                  <a:pt x="33761" y="35487"/>
                  <a:pt x="33563" y="35568"/>
                </a:cubicBezTo>
                <a:cubicBezTo>
                  <a:pt x="33716" y="35240"/>
                  <a:pt x="33833" y="34899"/>
                  <a:pt x="33891" y="34517"/>
                </a:cubicBezTo>
                <a:close/>
                <a:moveTo>
                  <a:pt x="16481" y="31195"/>
                </a:moveTo>
                <a:cubicBezTo>
                  <a:pt x="16912" y="32277"/>
                  <a:pt x="17514" y="33323"/>
                  <a:pt x="18272" y="34284"/>
                </a:cubicBezTo>
                <a:cubicBezTo>
                  <a:pt x="17599" y="34441"/>
                  <a:pt x="16930" y="34643"/>
                  <a:pt x="16275" y="34899"/>
                </a:cubicBezTo>
                <a:cubicBezTo>
                  <a:pt x="15722" y="35119"/>
                  <a:pt x="15175" y="35384"/>
                  <a:pt x="14636" y="35666"/>
                </a:cubicBezTo>
                <a:cubicBezTo>
                  <a:pt x="13752" y="34432"/>
                  <a:pt x="13060" y="33094"/>
                  <a:pt x="12575" y="31689"/>
                </a:cubicBezTo>
                <a:cubicBezTo>
                  <a:pt x="13181" y="31554"/>
                  <a:pt x="13779" y="31442"/>
                  <a:pt x="14371" y="31356"/>
                </a:cubicBezTo>
                <a:cubicBezTo>
                  <a:pt x="15071" y="31258"/>
                  <a:pt x="15776" y="31208"/>
                  <a:pt x="16481" y="31195"/>
                </a:cubicBezTo>
                <a:close/>
                <a:moveTo>
                  <a:pt x="33088" y="34064"/>
                </a:moveTo>
                <a:lnTo>
                  <a:pt x="33088" y="34064"/>
                </a:lnTo>
                <a:cubicBezTo>
                  <a:pt x="32594" y="34715"/>
                  <a:pt x="32046" y="35231"/>
                  <a:pt x="31494" y="35684"/>
                </a:cubicBezTo>
                <a:cubicBezTo>
                  <a:pt x="31247" y="35621"/>
                  <a:pt x="31000" y="35532"/>
                  <a:pt x="30771" y="35419"/>
                </a:cubicBezTo>
                <a:cubicBezTo>
                  <a:pt x="31566" y="35047"/>
                  <a:pt x="32351" y="34611"/>
                  <a:pt x="33088" y="34064"/>
                </a:cubicBezTo>
                <a:close/>
                <a:moveTo>
                  <a:pt x="39869" y="31459"/>
                </a:moveTo>
                <a:cubicBezTo>
                  <a:pt x="39890" y="31459"/>
                  <a:pt x="39912" y="31459"/>
                  <a:pt x="39934" y="31460"/>
                </a:cubicBezTo>
                <a:cubicBezTo>
                  <a:pt x="40383" y="31464"/>
                  <a:pt x="40845" y="31509"/>
                  <a:pt x="41326" y="31581"/>
                </a:cubicBezTo>
                <a:cubicBezTo>
                  <a:pt x="40800" y="33085"/>
                  <a:pt x="40037" y="34499"/>
                  <a:pt x="39085" y="35774"/>
                </a:cubicBezTo>
                <a:cubicBezTo>
                  <a:pt x="38282" y="35294"/>
                  <a:pt x="37460" y="34845"/>
                  <a:pt x="36616" y="34432"/>
                </a:cubicBezTo>
                <a:cubicBezTo>
                  <a:pt x="37191" y="33682"/>
                  <a:pt x="37667" y="32847"/>
                  <a:pt x="38035" y="31954"/>
                </a:cubicBezTo>
                <a:cubicBezTo>
                  <a:pt x="38571" y="31670"/>
                  <a:pt x="39162" y="31459"/>
                  <a:pt x="39869" y="31459"/>
                </a:cubicBezTo>
                <a:close/>
                <a:moveTo>
                  <a:pt x="33631" y="33749"/>
                </a:moveTo>
                <a:lnTo>
                  <a:pt x="33631" y="33749"/>
                </a:lnTo>
                <a:cubicBezTo>
                  <a:pt x="33712" y="34513"/>
                  <a:pt x="33505" y="35123"/>
                  <a:pt x="33200" y="35684"/>
                </a:cubicBezTo>
                <a:cubicBezTo>
                  <a:pt x="32935" y="35756"/>
                  <a:pt x="32661" y="35797"/>
                  <a:pt x="32378" y="35797"/>
                </a:cubicBezTo>
                <a:lnTo>
                  <a:pt x="32374" y="35797"/>
                </a:lnTo>
                <a:cubicBezTo>
                  <a:pt x="32190" y="35797"/>
                  <a:pt x="32010" y="35779"/>
                  <a:pt x="31831" y="35752"/>
                </a:cubicBezTo>
                <a:cubicBezTo>
                  <a:pt x="32468" y="35213"/>
                  <a:pt x="33088" y="34584"/>
                  <a:pt x="33631" y="33749"/>
                </a:cubicBezTo>
                <a:close/>
                <a:moveTo>
                  <a:pt x="35647" y="34275"/>
                </a:moveTo>
                <a:lnTo>
                  <a:pt x="36199" y="34531"/>
                </a:lnTo>
                <a:cubicBezTo>
                  <a:pt x="35750" y="35083"/>
                  <a:pt x="35260" y="35590"/>
                  <a:pt x="34708" y="36048"/>
                </a:cubicBezTo>
                <a:cubicBezTo>
                  <a:pt x="34623" y="35841"/>
                  <a:pt x="34547" y="35635"/>
                  <a:pt x="34475" y="35428"/>
                </a:cubicBezTo>
                <a:cubicBezTo>
                  <a:pt x="34681" y="35258"/>
                  <a:pt x="34879" y="35083"/>
                  <a:pt x="35067" y="34899"/>
                </a:cubicBezTo>
                <a:cubicBezTo>
                  <a:pt x="35274" y="34697"/>
                  <a:pt x="35467" y="34490"/>
                  <a:pt x="35647" y="34275"/>
                </a:cubicBezTo>
                <a:close/>
                <a:moveTo>
                  <a:pt x="29604" y="34926"/>
                </a:moveTo>
                <a:cubicBezTo>
                  <a:pt x="29783" y="35096"/>
                  <a:pt x="29972" y="35253"/>
                  <a:pt x="30174" y="35388"/>
                </a:cubicBezTo>
                <a:cubicBezTo>
                  <a:pt x="29631" y="35621"/>
                  <a:pt x="29079" y="35841"/>
                  <a:pt x="28531" y="36057"/>
                </a:cubicBezTo>
                <a:cubicBezTo>
                  <a:pt x="28077" y="36237"/>
                  <a:pt x="27619" y="36416"/>
                  <a:pt x="27166" y="36605"/>
                </a:cubicBezTo>
                <a:cubicBezTo>
                  <a:pt x="26605" y="36394"/>
                  <a:pt x="26062" y="36102"/>
                  <a:pt x="25545" y="35734"/>
                </a:cubicBezTo>
                <a:cubicBezTo>
                  <a:pt x="26107" y="35621"/>
                  <a:pt x="26668" y="35518"/>
                  <a:pt x="27224" y="35410"/>
                </a:cubicBezTo>
                <a:cubicBezTo>
                  <a:pt x="28015" y="35258"/>
                  <a:pt x="28809" y="35105"/>
                  <a:pt x="29604" y="34926"/>
                </a:cubicBezTo>
                <a:close/>
                <a:moveTo>
                  <a:pt x="23458" y="34050"/>
                </a:moveTo>
                <a:cubicBezTo>
                  <a:pt x="23750" y="34450"/>
                  <a:pt x="24082" y="34827"/>
                  <a:pt x="24445" y="35172"/>
                </a:cubicBezTo>
                <a:cubicBezTo>
                  <a:pt x="24603" y="35325"/>
                  <a:pt x="24760" y="35464"/>
                  <a:pt x="24921" y="35599"/>
                </a:cubicBezTo>
                <a:cubicBezTo>
                  <a:pt x="23682" y="35882"/>
                  <a:pt x="22457" y="36223"/>
                  <a:pt x="21312" y="36753"/>
                </a:cubicBezTo>
                <a:cubicBezTo>
                  <a:pt x="20670" y="36317"/>
                  <a:pt x="20055" y="35814"/>
                  <a:pt x="19489" y="35249"/>
                </a:cubicBezTo>
                <a:cubicBezTo>
                  <a:pt x="19233" y="34988"/>
                  <a:pt x="18991" y="34724"/>
                  <a:pt x="18762" y="34450"/>
                </a:cubicBezTo>
                <a:cubicBezTo>
                  <a:pt x="20297" y="34140"/>
                  <a:pt x="21873" y="34059"/>
                  <a:pt x="23458" y="34050"/>
                </a:cubicBezTo>
                <a:close/>
                <a:moveTo>
                  <a:pt x="31557" y="35976"/>
                </a:moveTo>
                <a:cubicBezTo>
                  <a:pt x="31826" y="36034"/>
                  <a:pt x="32100" y="36066"/>
                  <a:pt x="32374" y="36066"/>
                </a:cubicBezTo>
                <a:lnTo>
                  <a:pt x="32378" y="36066"/>
                </a:lnTo>
                <a:cubicBezTo>
                  <a:pt x="32594" y="36066"/>
                  <a:pt x="32800" y="36043"/>
                  <a:pt x="33007" y="36003"/>
                </a:cubicBezTo>
                <a:lnTo>
                  <a:pt x="33007" y="36003"/>
                </a:lnTo>
                <a:cubicBezTo>
                  <a:pt x="32984" y="36043"/>
                  <a:pt x="32962" y="36079"/>
                  <a:pt x="32935" y="36111"/>
                </a:cubicBezTo>
                <a:cubicBezTo>
                  <a:pt x="32100" y="36551"/>
                  <a:pt x="31184" y="36847"/>
                  <a:pt x="30219" y="36964"/>
                </a:cubicBezTo>
                <a:cubicBezTo>
                  <a:pt x="30309" y="36901"/>
                  <a:pt x="30394" y="36843"/>
                  <a:pt x="30479" y="36780"/>
                </a:cubicBezTo>
                <a:cubicBezTo>
                  <a:pt x="30838" y="36519"/>
                  <a:pt x="31198" y="36259"/>
                  <a:pt x="31557" y="35976"/>
                </a:cubicBezTo>
                <a:close/>
                <a:moveTo>
                  <a:pt x="30457" y="35563"/>
                </a:moveTo>
                <a:cubicBezTo>
                  <a:pt x="30704" y="35698"/>
                  <a:pt x="30960" y="35810"/>
                  <a:pt x="31229" y="35891"/>
                </a:cubicBezTo>
                <a:cubicBezTo>
                  <a:pt x="30928" y="36129"/>
                  <a:pt x="30623" y="36349"/>
                  <a:pt x="30322" y="36564"/>
                </a:cubicBezTo>
                <a:cubicBezTo>
                  <a:pt x="30111" y="36717"/>
                  <a:pt x="29909" y="36865"/>
                  <a:pt x="29707" y="37013"/>
                </a:cubicBezTo>
                <a:lnTo>
                  <a:pt x="29631" y="37013"/>
                </a:lnTo>
                <a:cubicBezTo>
                  <a:pt x="29545" y="37022"/>
                  <a:pt x="29460" y="37022"/>
                  <a:pt x="29379" y="37022"/>
                </a:cubicBezTo>
                <a:cubicBezTo>
                  <a:pt x="28764" y="37022"/>
                  <a:pt x="28149" y="36923"/>
                  <a:pt x="27552" y="36739"/>
                </a:cubicBezTo>
                <a:cubicBezTo>
                  <a:pt x="27907" y="36596"/>
                  <a:pt x="28266" y="36452"/>
                  <a:pt x="28630" y="36308"/>
                </a:cubicBezTo>
                <a:cubicBezTo>
                  <a:pt x="29236" y="36070"/>
                  <a:pt x="29851" y="35832"/>
                  <a:pt x="30457" y="35563"/>
                </a:cubicBezTo>
                <a:close/>
                <a:moveTo>
                  <a:pt x="34250" y="35603"/>
                </a:moveTo>
                <a:cubicBezTo>
                  <a:pt x="34327" y="35819"/>
                  <a:pt x="34403" y="36025"/>
                  <a:pt x="34488" y="36237"/>
                </a:cubicBezTo>
                <a:cubicBezTo>
                  <a:pt x="33801" y="36784"/>
                  <a:pt x="33043" y="37251"/>
                  <a:pt x="32221" y="37619"/>
                </a:cubicBezTo>
                <a:cubicBezTo>
                  <a:pt x="32378" y="37363"/>
                  <a:pt x="32553" y="37121"/>
                  <a:pt x="32728" y="36887"/>
                </a:cubicBezTo>
                <a:cubicBezTo>
                  <a:pt x="32863" y="36699"/>
                  <a:pt x="32998" y="36510"/>
                  <a:pt x="33128" y="36317"/>
                </a:cubicBezTo>
                <a:cubicBezTo>
                  <a:pt x="33519" y="36111"/>
                  <a:pt x="33887" y="35868"/>
                  <a:pt x="34250" y="35603"/>
                </a:cubicBezTo>
                <a:close/>
                <a:moveTo>
                  <a:pt x="12319" y="31752"/>
                </a:moveTo>
                <a:cubicBezTo>
                  <a:pt x="12804" y="33175"/>
                  <a:pt x="13514" y="34539"/>
                  <a:pt x="14407" y="35797"/>
                </a:cubicBezTo>
                <a:cubicBezTo>
                  <a:pt x="13428" y="36335"/>
                  <a:pt x="12468" y="36977"/>
                  <a:pt x="11525" y="37660"/>
                </a:cubicBezTo>
                <a:cubicBezTo>
                  <a:pt x="10434" y="36147"/>
                  <a:pt x="9558" y="34486"/>
                  <a:pt x="8939" y="32721"/>
                </a:cubicBezTo>
                <a:cubicBezTo>
                  <a:pt x="10061" y="32353"/>
                  <a:pt x="11188" y="32016"/>
                  <a:pt x="12319" y="31752"/>
                </a:cubicBezTo>
                <a:close/>
                <a:moveTo>
                  <a:pt x="41600" y="31621"/>
                </a:moveTo>
                <a:cubicBezTo>
                  <a:pt x="42704" y="31814"/>
                  <a:pt x="43871" y="32151"/>
                  <a:pt x="45038" y="32546"/>
                </a:cubicBezTo>
                <a:cubicBezTo>
                  <a:pt x="44423" y="34432"/>
                  <a:pt x="43508" y="36237"/>
                  <a:pt x="42322" y="37884"/>
                </a:cubicBezTo>
                <a:cubicBezTo>
                  <a:pt x="41330" y="37188"/>
                  <a:pt x="40334" y="36519"/>
                  <a:pt x="39314" y="35904"/>
                </a:cubicBezTo>
                <a:cubicBezTo>
                  <a:pt x="40042" y="34944"/>
                  <a:pt x="40648" y="33915"/>
                  <a:pt x="41128" y="32829"/>
                </a:cubicBezTo>
                <a:cubicBezTo>
                  <a:pt x="41303" y="32429"/>
                  <a:pt x="41460" y="32025"/>
                  <a:pt x="41600" y="31621"/>
                </a:cubicBezTo>
                <a:close/>
                <a:moveTo>
                  <a:pt x="25195" y="35814"/>
                </a:moveTo>
                <a:cubicBezTo>
                  <a:pt x="25711" y="36205"/>
                  <a:pt x="26259" y="36519"/>
                  <a:pt x="26825" y="36762"/>
                </a:cubicBezTo>
                <a:cubicBezTo>
                  <a:pt x="25945" y="37148"/>
                  <a:pt x="25083" y="37597"/>
                  <a:pt x="24293" y="38194"/>
                </a:cubicBezTo>
                <a:cubicBezTo>
                  <a:pt x="23355" y="37902"/>
                  <a:pt x="22448" y="37476"/>
                  <a:pt x="21590" y="36928"/>
                </a:cubicBezTo>
                <a:cubicBezTo>
                  <a:pt x="22735" y="36421"/>
                  <a:pt x="23956" y="36084"/>
                  <a:pt x="25195" y="35814"/>
                </a:cubicBezTo>
                <a:close/>
                <a:moveTo>
                  <a:pt x="32625" y="36560"/>
                </a:moveTo>
                <a:lnTo>
                  <a:pt x="32508" y="36726"/>
                </a:lnTo>
                <a:cubicBezTo>
                  <a:pt x="32262" y="37072"/>
                  <a:pt x="32010" y="37422"/>
                  <a:pt x="31795" y="37799"/>
                </a:cubicBezTo>
                <a:cubicBezTo>
                  <a:pt x="30726" y="38239"/>
                  <a:pt x="29563" y="38517"/>
                  <a:pt x="28333" y="38620"/>
                </a:cubicBezTo>
                <a:cubicBezTo>
                  <a:pt x="28773" y="38104"/>
                  <a:pt x="29276" y="37678"/>
                  <a:pt x="29806" y="37274"/>
                </a:cubicBezTo>
                <a:cubicBezTo>
                  <a:pt x="30771" y="37211"/>
                  <a:pt x="31727" y="36964"/>
                  <a:pt x="32625" y="36560"/>
                </a:cubicBezTo>
                <a:close/>
                <a:moveTo>
                  <a:pt x="27180" y="36896"/>
                </a:moveTo>
                <a:cubicBezTo>
                  <a:pt x="27884" y="37148"/>
                  <a:pt x="28616" y="37283"/>
                  <a:pt x="29348" y="37292"/>
                </a:cubicBezTo>
                <a:cubicBezTo>
                  <a:pt x="28845" y="37687"/>
                  <a:pt x="28374" y="38122"/>
                  <a:pt x="27956" y="38647"/>
                </a:cubicBezTo>
                <a:cubicBezTo>
                  <a:pt x="27750" y="38661"/>
                  <a:pt x="27548" y="38665"/>
                  <a:pt x="27337" y="38665"/>
                </a:cubicBezTo>
                <a:lnTo>
                  <a:pt x="27301" y="38665"/>
                </a:lnTo>
                <a:cubicBezTo>
                  <a:pt x="26403" y="38665"/>
                  <a:pt x="25496" y="38535"/>
                  <a:pt x="24607" y="38288"/>
                </a:cubicBezTo>
                <a:cubicBezTo>
                  <a:pt x="25406" y="37718"/>
                  <a:pt x="26268" y="37283"/>
                  <a:pt x="27180" y="36896"/>
                </a:cubicBezTo>
                <a:close/>
                <a:moveTo>
                  <a:pt x="36455" y="34652"/>
                </a:moveTo>
                <a:cubicBezTo>
                  <a:pt x="37294" y="35060"/>
                  <a:pt x="38120" y="35509"/>
                  <a:pt x="38928" y="35990"/>
                </a:cubicBezTo>
                <a:cubicBezTo>
                  <a:pt x="38098" y="37058"/>
                  <a:pt x="37124" y="38019"/>
                  <a:pt x="36046" y="38854"/>
                </a:cubicBezTo>
                <a:cubicBezTo>
                  <a:pt x="35584" y="38023"/>
                  <a:pt x="35171" y="37184"/>
                  <a:pt x="34816" y="36313"/>
                </a:cubicBezTo>
                <a:cubicBezTo>
                  <a:pt x="35418" y="35819"/>
                  <a:pt x="35965" y="35258"/>
                  <a:pt x="36455" y="34652"/>
                </a:cubicBezTo>
                <a:close/>
                <a:moveTo>
                  <a:pt x="18461" y="34517"/>
                </a:moveTo>
                <a:cubicBezTo>
                  <a:pt x="18726" y="34836"/>
                  <a:pt x="19009" y="35146"/>
                  <a:pt x="19305" y="35437"/>
                </a:cubicBezTo>
                <a:cubicBezTo>
                  <a:pt x="19848" y="35976"/>
                  <a:pt x="20427" y="36461"/>
                  <a:pt x="21033" y="36887"/>
                </a:cubicBezTo>
                <a:cubicBezTo>
                  <a:pt x="20427" y="37184"/>
                  <a:pt x="19844" y="37538"/>
                  <a:pt x="19287" y="37956"/>
                </a:cubicBezTo>
                <a:cubicBezTo>
                  <a:pt x="18834" y="38306"/>
                  <a:pt x="18389" y="38697"/>
                  <a:pt x="17967" y="39119"/>
                </a:cubicBezTo>
                <a:cubicBezTo>
                  <a:pt x="17464" y="38733"/>
                  <a:pt x="16975" y="38311"/>
                  <a:pt x="16508" y="37857"/>
                </a:cubicBezTo>
                <a:cubicBezTo>
                  <a:pt x="15880" y="37247"/>
                  <a:pt x="15314" y="36587"/>
                  <a:pt x="14802" y="35891"/>
                </a:cubicBezTo>
                <a:cubicBezTo>
                  <a:pt x="15318" y="35612"/>
                  <a:pt x="15848" y="35361"/>
                  <a:pt x="16373" y="35150"/>
                </a:cubicBezTo>
                <a:cubicBezTo>
                  <a:pt x="17056" y="34881"/>
                  <a:pt x="17752" y="34674"/>
                  <a:pt x="18461" y="34517"/>
                </a:cubicBezTo>
                <a:close/>
                <a:moveTo>
                  <a:pt x="8670" y="32811"/>
                </a:moveTo>
                <a:cubicBezTo>
                  <a:pt x="8840" y="33300"/>
                  <a:pt x="9029" y="33790"/>
                  <a:pt x="9244" y="34266"/>
                </a:cubicBezTo>
                <a:cubicBezTo>
                  <a:pt x="9796" y="35518"/>
                  <a:pt x="10483" y="36708"/>
                  <a:pt x="11291" y="37821"/>
                </a:cubicBezTo>
                <a:cubicBezTo>
                  <a:pt x="10313" y="38540"/>
                  <a:pt x="9347" y="39312"/>
                  <a:pt x="8400" y="40066"/>
                </a:cubicBezTo>
                <a:cubicBezTo>
                  <a:pt x="7076" y="38225"/>
                  <a:pt x="6016" y="36192"/>
                  <a:pt x="5280" y="34014"/>
                </a:cubicBezTo>
                <a:cubicBezTo>
                  <a:pt x="6398" y="33601"/>
                  <a:pt x="7529" y="33188"/>
                  <a:pt x="8670" y="32811"/>
                </a:cubicBezTo>
                <a:close/>
                <a:moveTo>
                  <a:pt x="45299" y="32645"/>
                </a:moveTo>
                <a:cubicBezTo>
                  <a:pt x="46426" y="33040"/>
                  <a:pt x="47553" y="33489"/>
                  <a:pt x="48630" y="33924"/>
                </a:cubicBezTo>
                <a:cubicBezTo>
                  <a:pt x="47885" y="36160"/>
                  <a:pt x="46789" y="38261"/>
                  <a:pt x="45420" y="40147"/>
                </a:cubicBezTo>
                <a:cubicBezTo>
                  <a:pt x="44455" y="39429"/>
                  <a:pt x="43503" y="38719"/>
                  <a:pt x="42542" y="38041"/>
                </a:cubicBezTo>
                <a:cubicBezTo>
                  <a:pt x="43359" y="36901"/>
                  <a:pt x="44055" y="35684"/>
                  <a:pt x="44625" y="34400"/>
                </a:cubicBezTo>
                <a:cubicBezTo>
                  <a:pt x="44877" y="33821"/>
                  <a:pt x="45101" y="33233"/>
                  <a:pt x="45299" y="32645"/>
                </a:cubicBezTo>
                <a:close/>
                <a:moveTo>
                  <a:pt x="21298" y="37058"/>
                </a:moveTo>
                <a:cubicBezTo>
                  <a:pt x="21837" y="37413"/>
                  <a:pt x="22398" y="37723"/>
                  <a:pt x="22973" y="37978"/>
                </a:cubicBezTo>
                <a:cubicBezTo>
                  <a:pt x="23323" y="38136"/>
                  <a:pt x="23678" y="38270"/>
                  <a:pt x="24037" y="38396"/>
                </a:cubicBezTo>
                <a:cubicBezTo>
                  <a:pt x="23588" y="38760"/>
                  <a:pt x="23161" y="39177"/>
                  <a:pt x="22771" y="39662"/>
                </a:cubicBezTo>
                <a:cubicBezTo>
                  <a:pt x="22412" y="40111"/>
                  <a:pt x="22093" y="40645"/>
                  <a:pt x="21801" y="41242"/>
                </a:cubicBezTo>
                <a:cubicBezTo>
                  <a:pt x="20535" y="40766"/>
                  <a:pt x="19323" y="40111"/>
                  <a:pt x="18201" y="39280"/>
                </a:cubicBezTo>
                <a:cubicBezTo>
                  <a:pt x="18596" y="38876"/>
                  <a:pt x="19018" y="38508"/>
                  <a:pt x="19458" y="38171"/>
                </a:cubicBezTo>
                <a:cubicBezTo>
                  <a:pt x="20032" y="37727"/>
                  <a:pt x="20652" y="37363"/>
                  <a:pt x="21298" y="37058"/>
                </a:cubicBezTo>
                <a:close/>
                <a:moveTo>
                  <a:pt x="34592" y="36488"/>
                </a:moveTo>
                <a:cubicBezTo>
                  <a:pt x="34951" y="37350"/>
                  <a:pt x="35364" y="38194"/>
                  <a:pt x="35813" y="39011"/>
                </a:cubicBezTo>
                <a:cubicBezTo>
                  <a:pt x="34529" y="39967"/>
                  <a:pt x="33097" y="40735"/>
                  <a:pt x="31566" y="41269"/>
                </a:cubicBezTo>
                <a:cubicBezTo>
                  <a:pt x="31512" y="40807"/>
                  <a:pt x="31471" y="40353"/>
                  <a:pt x="31471" y="39922"/>
                </a:cubicBezTo>
                <a:cubicBezTo>
                  <a:pt x="31471" y="39177"/>
                  <a:pt x="31682" y="38562"/>
                  <a:pt x="31983" y="38014"/>
                </a:cubicBezTo>
                <a:cubicBezTo>
                  <a:pt x="32930" y="37619"/>
                  <a:pt x="33806" y="37103"/>
                  <a:pt x="34592" y="36488"/>
                </a:cubicBezTo>
                <a:close/>
                <a:moveTo>
                  <a:pt x="14564" y="36017"/>
                </a:moveTo>
                <a:cubicBezTo>
                  <a:pt x="15089" y="36735"/>
                  <a:pt x="15673" y="37413"/>
                  <a:pt x="16324" y="38041"/>
                </a:cubicBezTo>
                <a:cubicBezTo>
                  <a:pt x="16791" y="38495"/>
                  <a:pt x="17280" y="38917"/>
                  <a:pt x="17783" y="39303"/>
                </a:cubicBezTo>
                <a:cubicBezTo>
                  <a:pt x="17020" y="40084"/>
                  <a:pt x="16306" y="40959"/>
                  <a:pt x="15624" y="41880"/>
                </a:cubicBezTo>
                <a:cubicBezTo>
                  <a:pt x="14138" y="40730"/>
                  <a:pt x="12804" y="39379"/>
                  <a:pt x="11686" y="37866"/>
                </a:cubicBezTo>
                <a:cubicBezTo>
                  <a:pt x="12625" y="37188"/>
                  <a:pt x="13585" y="36555"/>
                  <a:pt x="14564" y="36017"/>
                </a:cubicBezTo>
                <a:close/>
                <a:moveTo>
                  <a:pt x="24333" y="38490"/>
                </a:moveTo>
                <a:cubicBezTo>
                  <a:pt x="25307" y="38782"/>
                  <a:pt x="26304" y="38935"/>
                  <a:pt x="27301" y="38935"/>
                </a:cubicBezTo>
                <a:lnTo>
                  <a:pt x="27337" y="38935"/>
                </a:lnTo>
                <a:cubicBezTo>
                  <a:pt x="27476" y="38935"/>
                  <a:pt x="27610" y="38930"/>
                  <a:pt x="27750" y="38921"/>
                </a:cubicBezTo>
                <a:lnTo>
                  <a:pt x="27750" y="38921"/>
                </a:lnTo>
                <a:cubicBezTo>
                  <a:pt x="27449" y="39357"/>
                  <a:pt x="27184" y="39855"/>
                  <a:pt x="26977" y="40443"/>
                </a:cubicBezTo>
                <a:cubicBezTo>
                  <a:pt x="26798" y="40959"/>
                  <a:pt x="26663" y="41521"/>
                  <a:pt x="26564" y="42113"/>
                </a:cubicBezTo>
                <a:cubicBezTo>
                  <a:pt x="25016" y="42109"/>
                  <a:pt x="23498" y="41839"/>
                  <a:pt x="22044" y="41328"/>
                </a:cubicBezTo>
                <a:cubicBezTo>
                  <a:pt x="22322" y="40762"/>
                  <a:pt x="22632" y="40255"/>
                  <a:pt x="22973" y="39828"/>
                </a:cubicBezTo>
                <a:cubicBezTo>
                  <a:pt x="23390" y="39303"/>
                  <a:pt x="23844" y="38867"/>
                  <a:pt x="24333" y="38490"/>
                </a:cubicBezTo>
                <a:close/>
                <a:moveTo>
                  <a:pt x="31606" y="38167"/>
                </a:moveTo>
                <a:lnTo>
                  <a:pt x="31606" y="38167"/>
                </a:lnTo>
                <a:cubicBezTo>
                  <a:pt x="31364" y="38674"/>
                  <a:pt x="31207" y="39244"/>
                  <a:pt x="31207" y="39922"/>
                </a:cubicBezTo>
                <a:cubicBezTo>
                  <a:pt x="31207" y="40380"/>
                  <a:pt x="31247" y="40865"/>
                  <a:pt x="31319" y="41359"/>
                </a:cubicBezTo>
                <a:cubicBezTo>
                  <a:pt x="29927" y="41812"/>
                  <a:pt x="28455" y="42077"/>
                  <a:pt x="26942" y="42113"/>
                </a:cubicBezTo>
                <a:lnTo>
                  <a:pt x="26847" y="42113"/>
                </a:lnTo>
                <a:cubicBezTo>
                  <a:pt x="26937" y="41548"/>
                  <a:pt x="27058" y="41022"/>
                  <a:pt x="27233" y="40533"/>
                </a:cubicBezTo>
                <a:cubicBezTo>
                  <a:pt x="27458" y="39886"/>
                  <a:pt x="27754" y="39361"/>
                  <a:pt x="28100" y="38908"/>
                </a:cubicBezTo>
                <a:cubicBezTo>
                  <a:pt x="29339" y="38827"/>
                  <a:pt x="30515" y="38576"/>
                  <a:pt x="31606" y="38167"/>
                </a:cubicBezTo>
                <a:close/>
                <a:moveTo>
                  <a:pt x="39148" y="36124"/>
                </a:moveTo>
                <a:cubicBezTo>
                  <a:pt x="40167" y="36739"/>
                  <a:pt x="41169" y="37399"/>
                  <a:pt x="42161" y="38104"/>
                </a:cubicBezTo>
                <a:cubicBezTo>
                  <a:pt x="41555" y="38917"/>
                  <a:pt x="40886" y="39689"/>
                  <a:pt x="40158" y="40421"/>
                </a:cubicBezTo>
                <a:cubicBezTo>
                  <a:pt x="39512" y="41063"/>
                  <a:pt x="38825" y="41651"/>
                  <a:pt x="38120" y="42185"/>
                </a:cubicBezTo>
                <a:cubicBezTo>
                  <a:pt x="37420" y="41161"/>
                  <a:pt x="36755" y="40133"/>
                  <a:pt x="36163" y="39074"/>
                </a:cubicBezTo>
                <a:cubicBezTo>
                  <a:pt x="36711" y="38652"/>
                  <a:pt x="37240" y="38194"/>
                  <a:pt x="37739" y="37705"/>
                </a:cubicBezTo>
                <a:cubicBezTo>
                  <a:pt x="38250" y="37202"/>
                  <a:pt x="38717" y="36672"/>
                  <a:pt x="39148" y="36124"/>
                </a:cubicBezTo>
                <a:close/>
                <a:moveTo>
                  <a:pt x="48899" y="34037"/>
                </a:moveTo>
                <a:cubicBezTo>
                  <a:pt x="50062" y="34499"/>
                  <a:pt x="51167" y="34944"/>
                  <a:pt x="52177" y="35285"/>
                </a:cubicBezTo>
                <a:cubicBezTo>
                  <a:pt x="51292" y="37835"/>
                  <a:pt x="50013" y="40223"/>
                  <a:pt x="48424" y="42387"/>
                </a:cubicBezTo>
                <a:cubicBezTo>
                  <a:pt x="47633" y="41803"/>
                  <a:pt x="46848" y="41211"/>
                  <a:pt x="46089" y="40645"/>
                </a:cubicBezTo>
                <a:cubicBezTo>
                  <a:pt x="45950" y="40537"/>
                  <a:pt x="45815" y="40439"/>
                  <a:pt x="45672" y="40335"/>
                </a:cubicBezTo>
                <a:cubicBezTo>
                  <a:pt x="46677" y="38944"/>
                  <a:pt x="47526" y="37453"/>
                  <a:pt x="48204" y="35868"/>
                </a:cubicBezTo>
                <a:cubicBezTo>
                  <a:pt x="48464" y="35262"/>
                  <a:pt x="48693" y="34652"/>
                  <a:pt x="48899" y="34037"/>
                </a:cubicBezTo>
                <a:close/>
                <a:moveTo>
                  <a:pt x="5011" y="34113"/>
                </a:moveTo>
                <a:cubicBezTo>
                  <a:pt x="5208" y="34701"/>
                  <a:pt x="5433" y="35285"/>
                  <a:pt x="5680" y="35864"/>
                </a:cubicBezTo>
                <a:cubicBezTo>
                  <a:pt x="6344" y="37426"/>
                  <a:pt x="7179" y="38894"/>
                  <a:pt x="8158" y="40264"/>
                </a:cubicBezTo>
                <a:cubicBezTo>
                  <a:pt x="7206" y="41027"/>
                  <a:pt x="6299" y="41750"/>
                  <a:pt x="5410" y="42414"/>
                </a:cubicBezTo>
                <a:cubicBezTo>
                  <a:pt x="3816" y="40205"/>
                  <a:pt x="2564" y="37799"/>
                  <a:pt x="1702" y="35280"/>
                </a:cubicBezTo>
                <a:cubicBezTo>
                  <a:pt x="2788" y="34921"/>
                  <a:pt x="3915" y="34513"/>
                  <a:pt x="5011" y="34113"/>
                </a:cubicBezTo>
                <a:close/>
                <a:moveTo>
                  <a:pt x="17999" y="39473"/>
                </a:moveTo>
                <a:cubicBezTo>
                  <a:pt x="19148" y="40326"/>
                  <a:pt x="20382" y="41000"/>
                  <a:pt x="21680" y="41480"/>
                </a:cubicBezTo>
                <a:cubicBezTo>
                  <a:pt x="21235" y="42436"/>
                  <a:pt x="20858" y="43532"/>
                  <a:pt x="20526" y="44677"/>
                </a:cubicBezTo>
                <a:cubicBezTo>
                  <a:pt x="18852" y="44017"/>
                  <a:pt x="17271" y="43132"/>
                  <a:pt x="15835" y="42050"/>
                </a:cubicBezTo>
                <a:cubicBezTo>
                  <a:pt x="16517" y="41121"/>
                  <a:pt x="17235" y="40246"/>
                  <a:pt x="17999" y="39473"/>
                </a:cubicBezTo>
                <a:close/>
                <a:moveTo>
                  <a:pt x="35943" y="39240"/>
                </a:moveTo>
                <a:cubicBezTo>
                  <a:pt x="36535" y="40295"/>
                  <a:pt x="37200" y="41323"/>
                  <a:pt x="37900" y="42338"/>
                </a:cubicBezTo>
                <a:cubicBezTo>
                  <a:pt x="36248" y="43550"/>
                  <a:pt x="34443" y="44479"/>
                  <a:pt x="32558" y="45085"/>
                </a:cubicBezTo>
                <a:cubicBezTo>
                  <a:pt x="32145" y="43873"/>
                  <a:pt x="31795" y="42665"/>
                  <a:pt x="31611" y="41534"/>
                </a:cubicBezTo>
                <a:cubicBezTo>
                  <a:pt x="32015" y="41390"/>
                  <a:pt x="32419" y="41233"/>
                  <a:pt x="32818" y="41063"/>
                </a:cubicBezTo>
                <a:cubicBezTo>
                  <a:pt x="33927" y="40573"/>
                  <a:pt x="34973" y="39963"/>
                  <a:pt x="35943" y="39240"/>
                </a:cubicBezTo>
                <a:close/>
                <a:moveTo>
                  <a:pt x="11453" y="38041"/>
                </a:moveTo>
                <a:cubicBezTo>
                  <a:pt x="12064" y="38858"/>
                  <a:pt x="12737" y="39644"/>
                  <a:pt x="13478" y="40380"/>
                </a:cubicBezTo>
                <a:cubicBezTo>
                  <a:pt x="14106" y="41004"/>
                  <a:pt x="14766" y="41579"/>
                  <a:pt x="15453" y="42109"/>
                </a:cubicBezTo>
                <a:cubicBezTo>
                  <a:pt x="14735" y="43092"/>
                  <a:pt x="14052" y="44124"/>
                  <a:pt x="13374" y="45153"/>
                </a:cubicBezTo>
                <a:cubicBezTo>
                  <a:pt x="11543" y="43770"/>
                  <a:pt x="9922" y="42131"/>
                  <a:pt x="8562" y="40286"/>
                </a:cubicBezTo>
                <a:cubicBezTo>
                  <a:pt x="9514" y="39527"/>
                  <a:pt x="10470" y="38760"/>
                  <a:pt x="11453" y="38041"/>
                </a:cubicBezTo>
                <a:close/>
                <a:moveTo>
                  <a:pt x="42381" y="38252"/>
                </a:moveTo>
                <a:cubicBezTo>
                  <a:pt x="43341" y="38935"/>
                  <a:pt x="44293" y="39640"/>
                  <a:pt x="45258" y="40362"/>
                </a:cubicBezTo>
                <a:cubicBezTo>
                  <a:pt x="43880" y="42225"/>
                  <a:pt x="42224" y="43882"/>
                  <a:pt x="40352" y="45265"/>
                </a:cubicBezTo>
                <a:cubicBezTo>
                  <a:pt x="39642" y="44304"/>
                  <a:pt x="38942" y="43357"/>
                  <a:pt x="38273" y="42396"/>
                </a:cubicBezTo>
                <a:cubicBezTo>
                  <a:pt x="38996" y="41853"/>
                  <a:pt x="39687" y="41251"/>
                  <a:pt x="40343" y="40605"/>
                </a:cubicBezTo>
                <a:cubicBezTo>
                  <a:pt x="41088" y="39868"/>
                  <a:pt x="41770" y="39083"/>
                  <a:pt x="42381" y="38252"/>
                </a:cubicBezTo>
                <a:close/>
                <a:moveTo>
                  <a:pt x="21927" y="41579"/>
                </a:moveTo>
                <a:cubicBezTo>
                  <a:pt x="23399" y="42100"/>
                  <a:pt x="24957" y="42374"/>
                  <a:pt x="26529" y="42387"/>
                </a:cubicBezTo>
                <a:cubicBezTo>
                  <a:pt x="26376" y="43487"/>
                  <a:pt x="26340" y="44690"/>
                  <a:pt x="26371" y="45925"/>
                </a:cubicBezTo>
                <a:cubicBezTo>
                  <a:pt x="24432" y="45844"/>
                  <a:pt x="22546" y="45440"/>
                  <a:pt x="20769" y="44775"/>
                </a:cubicBezTo>
                <a:cubicBezTo>
                  <a:pt x="21105" y="43622"/>
                  <a:pt x="21482" y="42526"/>
                  <a:pt x="21927" y="41579"/>
                </a:cubicBezTo>
                <a:close/>
                <a:moveTo>
                  <a:pt x="31355" y="41624"/>
                </a:moveTo>
                <a:cubicBezTo>
                  <a:pt x="31539" y="42760"/>
                  <a:pt x="31884" y="43963"/>
                  <a:pt x="32302" y="45171"/>
                </a:cubicBezTo>
                <a:cubicBezTo>
                  <a:pt x="30627" y="45678"/>
                  <a:pt x="28894" y="45943"/>
                  <a:pt x="27135" y="45943"/>
                </a:cubicBezTo>
                <a:lnTo>
                  <a:pt x="26942" y="45943"/>
                </a:lnTo>
                <a:cubicBezTo>
                  <a:pt x="26843" y="45943"/>
                  <a:pt x="26740" y="45938"/>
                  <a:pt x="26645" y="45938"/>
                </a:cubicBezTo>
                <a:cubicBezTo>
                  <a:pt x="26609" y="44690"/>
                  <a:pt x="26645" y="43478"/>
                  <a:pt x="26802" y="42387"/>
                </a:cubicBezTo>
                <a:lnTo>
                  <a:pt x="26942" y="42387"/>
                </a:lnTo>
                <a:cubicBezTo>
                  <a:pt x="28437" y="42351"/>
                  <a:pt x="29918" y="42095"/>
                  <a:pt x="31355" y="41624"/>
                </a:cubicBezTo>
                <a:close/>
                <a:moveTo>
                  <a:pt x="45510" y="40555"/>
                </a:moveTo>
                <a:cubicBezTo>
                  <a:pt x="45645" y="40654"/>
                  <a:pt x="45788" y="40762"/>
                  <a:pt x="45927" y="40865"/>
                </a:cubicBezTo>
                <a:cubicBezTo>
                  <a:pt x="46691" y="41435"/>
                  <a:pt x="47476" y="42019"/>
                  <a:pt x="48262" y="42598"/>
                </a:cubicBezTo>
                <a:cubicBezTo>
                  <a:pt x="46655" y="44731"/>
                  <a:pt x="44738" y="46639"/>
                  <a:pt x="42583" y="48237"/>
                </a:cubicBezTo>
                <a:cubicBezTo>
                  <a:pt x="42022" y="47469"/>
                  <a:pt x="41447" y="46710"/>
                  <a:pt x="40899" y="45979"/>
                </a:cubicBezTo>
                <a:cubicBezTo>
                  <a:pt x="40783" y="45821"/>
                  <a:pt x="40670" y="45669"/>
                  <a:pt x="40549" y="45516"/>
                </a:cubicBezTo>
                <a:cubicBezTo>
                  <a:pt x="41487" y="44820"/>
                  <a:pt x="42381" y="44053"/>
                  <a:pt x="43216" y="43218"/>
                </a:cubicBezTo>
                <a:cubicBezTo>
                  <a:pt x="44051" y="42378"/>
                  <a:pt x="44819" y="41489"/>
                  <a:pt x="45510" y="40555"/>
                </a:cubicBezTo>
                <a:close/>
                <a:moveTo>
                  <a:pt x="8315" y="40488"/>
                </a:moveTo>
                <a:cubicBezTo>
                  <a:pt x="9024" y="41449"/>
                  <a:pt x="9805" y="42365"/>
                  <a:pt x="10663" y="43213"/>
                </a:cubicBezTo>
                <a:cubicBezTo>
                  <a:pt x="11457" y="44012"/>
                  <a:pt x="12306" y="44749"/>
                  <a:pt x="13195" y="45413"/>
                </a:cubicBezTo>
                <a:cubicBezTo>
                  <a:pt x="13163" y="45458"/>
                  <a:pt x="13137" y="45503"/>
                  <a:pt x="13105" y="45552"/>
                </a:cubicBezTo>
                <a:cubicBezTo>
                  <a:pt x="12454" y="46535"/>
                  <a:pt x="11835" y="47483"/>
                  <a:pt x="11211" y="48345"/>
                </a:cubicBezTo>
                <a:cubicBezTo>
                  <a:pt x="10227" y="47604"/>
                  <a:pt x="9294" y="46791"/>
                  <a:pt x="8396" y="45907"/>
                </a:cubicBezTo>
                <a:cubicBezTo>
                  <a:pt x="7368" y="44883"/>
                  <a:pt x="6420" y="43783"/>
                  <a:pt x="5567" y="42634"/>
                </a:cubicBezTo>
                <a:cubicBezTo>
                  <a:pt x="6461" y="41970"/>
                  <a:pt x="7368" y="41247"/>
                  <a:pt x="8315" y="40488"/>
                </a:cubicBezTo>
                <a:close/>
                <a:moveTo>
                  <a:pt x="15669" y="42270"/>
                </a:moveTo>
                <a:cubicBezTo>
                  <a:pt x="16899" y="43195"/>
                  <a:pt x="18223" y="43972"/>
                  <a:pt x="19624" y="44591"/>
                </a:cubicBezTo>
                <a:cubicBezTo>
                  <a:pt x="19898" y="44713"/>
                  <a:pt x="20176" y="44825"/>
                  <a:pt x="20450" y="44933"/>
                </a:cubicBezTo>
                <a:cubicBezTo>
                  <a:pt x="20118" y="46104"/>
                  <a:pt x="19826" y="47316"/>
                  <a:pt x="19552" y="48484"/>
                </a:cubicBezTo>
                <a:cubicBezTo>
                  <a:pt x="17402" y="47725"/>
                  <a:pt x="15399" y="46652"/>
                  <a:pt x="13585" y="45314"/>
                </a:cubicBezTo>
                <a:cubicBezTo>
                  <a:pt x="14259" y="44286"/>
                  <a:pt x="14950" y="43254"/>
                  <a:pt x="15669" y="42270"/>
                </a:cubicBezTo>
                <a:close/>
                <a:moveTo>
                  <a:pt x="38053" y="42558"/>
                </a:moveTo>
                <a:cubicBezTo>
                  <a:pt x="38722" y="43518"/>
                  <a:pt x="39422" y="44466"/>
                  <a:pt x="40141" y="45426"/>
                </a:cubicBezTo>
                <a:cubicBezTo>
                  <a:pt x="38255" y="46796"/>
                  <a:pt x="36158" y="47887"/>
                  <a:pt x="33918" y="48632"/>
                </a:cubicBezTo>
                <a:cubicBezTo>
                  <a:pt x="33487" y="47563"/>
                  <a:pt x="33038" y="46450"/>
                  <a:pt x="32643" y="45332"/>
                </a:cubicBezTo>
                <a:cubicBezTo>
                  <a:pt x="33182" y="45157"/>
                  <a:pt x="33721" y="44955"/>
                  <a:pt x="34250" y="44731"/>
                </a:cubicBezTo>
                <a:cubicBezTo>
                  <a:pt x="35597" y="44151"/>
                  <a:pt x="36863" y="43429"/>
                  <a:pt x="38053" y="42558"/>
                </a:cubicBezTo>
                <a:close/>
                <a:moveTo>
                  <a:pt x="20697" y="45031"/>
                </a:moveTo>
                <a:cubicBezTo>
                  <a:pt x="22546" y="45723"/>
                  <a:pt x="24450" y="46118"/>
                  <a:pt x="26380" y="46194"/>
                </a:cubicBezTo>
                <a:cubicBezTo>
                  <a:pt x="26416" y="47388"/>
                  <a:pt x="26506" y="48605"/>
                  <a:pt x="26591" y="49763"/>
                </a:cubicBezTo>
                <a:cubicBezTo>
                  <a:pt x="24234" y="49723"/>
                  <a:pt x="21954" y="49310"/>
                  <a:pt x="19803" y="48574"/>
                </a:cubicBezTo>
                <a:cubicBezTo>
                  <a:pt x="20077" y="47415"/>
                  <a:pt x="20365" y="46203"/>
                  <a:pt x="20697" y="45031"/>
                </a:cubicBezTo>
                <a:close/>
                <a:moveTo>
                  <a:pt x="32392" y="45408"/>
                </a:moveTo>
                <a:cubicBezTo>
                  <a:pt x="32782" y="46526"/>
                  <a:pt x="33231" y="47644"/>
                  <a:pt x="33667" y="48708"/>
                </a:cubicBezTo>
                <a:cubicBezTo>
                  <a:pt x="31534" y="49395"/>
                  <a:pt x="29272" y="49763"/>
                  <a:pt x="26942" y="49763"/>
                </a:cubicBezTo>
                <a:cubicBezTo>
                  <a:pt x="26933" y="49766"/>
                  <a:pt x="26924" y="49767"/>
                  <a:pt x="26916" y="49767"/>
                </a:cubicBezTo>
                <a:cubicBezTo>
                  <a:pt x="26899" y="49767"/>
                  <a:pt x="26883" y="49763"/>
                  <a:pt x="26865" y="49763"/>
                </a:cubicBezTo>
                <a:cubicBezTo>
                  <a:pt x="26780" y="48605"/>
                  <a:pt x="26690" y="47393"/>
                  <a:pt x="26650" y="46203"/>
                </a:cubicBezTo>
                <a:cubicBezTo>
                  <a:pt x="26744" y="46203"/>
                  <a:pt x="26843" y="46208"/>
                  <a:pt x="26942" y="46208"/>
                </a:cubicBezTo>
                <a:lnTo>
                  <a:pt x="27139" y="46208"/>
                </a:lnTo>
                <a:cubicBezTo>
                  <a:pt x="28917" y="46208"/>
                  <a:pt x="30681" y="45938"/>
                  <a:pt x="32392" y="45408"/>
                </a:cubicBezTo>
                <a:close/>
                <a:moveTo>
                  <a:pt x="40334" y="45678"/>
                </a:moveTo>
                <a:cubicBezTo>
                  <a:pt x="40450" y="45835"/>
                  <a:pt x="40563" y="45988"/>
                  <a:pt x="40679" y="46145"/>
                </a:cubicBezTo>
                <a:cubicBezTo>
                  <a:pt x="41231" y="46881"/>
                  <a:pt x="41802" y="47635"/>
                  <a:pt x="42363" y="48407"/>
                </a:cubicBezTo>
                <a:cubicBezTo>
                  <a:pt x="40203" y="49965"/>
                  <a:pt x="37810" y="51236"/>
                  <a:pt x="35265" y="52129"/>
                </a:cubicBezTo>
                <a:cubicBezTo>
                  <a:pt x="34928" y="51133"/>
                  <a:pt x="34488" y="50046"/>
                  <a:pt x="34026" y="48901"/>
                </a:cubicBezTo>
                <a:cubicBezTo>
                  <a:pt x="34641" y="48695"/>
                  <a:pt x="35260" y="48461"/>
                  <a:pt x="35867" y="48205"/>
                </a:cubicBezTo>
                <a:cubicBezTo>
                  <a:pt x="37447" y="47527"/>
                  <a:pt x="38942" y="46679"/>
                  <a:pt x="40334" y="45678"/>
                </a:cubicBezTo>
                <a:close/>
                <a:moveTo>
                  <a:pt x="13410" y="45566"/>
                </a:moveTo>
                <a:cubicBezTo>
                  <a:pt x="14838" y="46616"/>
                  <a:pt x="16373" y="47492"/>
                  <a:pt x="18012" y="48192"/>
                </a:cubicBezTo>
                <a:cubicBezTo>
                  <a:pt x="18497" y="48403"/>
                  <a:pt x="18982" y="48591"/>
                  <a:pt x="19476" y="48762"/>
                </a:cubicBezTo>
                <a:cubicBezTo>
                  <a:pt x="19170" y="50051"/>
                  <a:pt x="18879" y="51267"/>
                  <a:pt x="18569" y="52250"/>
                </a:cubicBezTo>
                <a:cubicBezTo>
                  <a:pt x="16050" y="51397"/>
                  <a:pt x="13648" y="50136"/>
                  <a:pt x="11435" y="48502"/>
                </a:cubicBezTo>
                <a:cubicBezTo>
                  <a:pt x="12064" y="47626"/>
                  <a:pt x="12683" y="46683"/>
                  <a:pt x="13334" y="45691"/>
                </a:cubicBezTo>
                <a:cubicBezTo>
                  <a:pt x="13361" y="45651"/>
                  <a:pt x="13383" y="45610"/>
                  <a:pt x="13410" y="45566"/>
                </a:cubicBezTo>
                <a:close/>
                <a:moveTo>
                  <a:pt x="33770" y="48978"/>
                </a:moveTo>
                <a:cubicBezTo>
                  <a:pt x="34237" y="50127"/>
                  <a:pt x="34672" y="51218"/>
                  <a:pt x="35009" y="52210"/>
                </a:cubicBezTo>
                <a:cubicBezTo>
                  <a:pt x="32491" y="53063"/>
                  <a:pt x="29828" y="53548"/>
                  <a:pt x="27076" y="53593"/>
                </a:cubicBezTo>
                <a:cubicBezTo>
                  <a:pt x="27072" y="52538"/>
                  <a:pt x="26982" y="51317"/>
                  <a:pt x="26888" y="50033"/>
                </a:cubicBezTo>
                <a:lnTo>
                  <a:pt x="26942" y="50033"/>
                </a:lnTo>
                <a:cubicBezTo>
                  <a:pt x="29272" y="50033"/>
                  <a:pt x="31561" y="49678"/>
                  <a:pt x="33770" y="48978"/>
                </a:cubicBezTo>
                <a:close/>
                <a:moveTo>
                  <a:pt x="19736" y="48856"/>
                </a:moveTo>
                <a:cubicBezTo>
                  <a:pt x="21958" y="49602"/>
                  <a:pt x="24266" y="50001"/>
                  <a:pt x="26618" y="50033"/>
                </a:cubicBezTo>
                <a:cubicBezTo>
                  <a:pt x="26713" y="51326"/>
                  <a:pt x="26802" y="52542"/>
                  <a:pt x="26807" y="53597"/>
                </a:cubicBezTo>
                <a:lnTo>
                  <a:pt x="26641" y="53597"/>
                </a:lnTo>
                <a:cubicBezTo>
                  <a:pt x="23970" y="53597"/>
                  <a:pt x="21343" y="53171"/>
                  <a:pt x="18829" y="52340"/>
                </a:cubicBezTo>
                <a:cubicBezTo>
                  <a:pt x="19143" y="51357"/>
                  <a:pt x="19426" y="50140"/>
                  <a:pt x="19736" y="48856"/>
                </a:cubicBezTo>
                <a:close/>
                <a:moveTo>
                  <a:pt x="26669" y="1"/>
                </a:moveTo>
                <a:cubicBezTo>
                  <a:pt x="23245" y="1"/>
                  <a:pt x="19892" y="683"/>
                  <a:pt x="16683" y="2045"/>
                </a:cubicBezTo>
                <a:cubicBezTo>
                  <a:pt x="13541" y="3383"/>
                  <a:pt x="10690" y="5309"/>
                  <a:pt x="8198" y="7769"/>
                </a:cubicBezTo>
                <a:cubicBezTo>
                  <a:pt x="7148" y="8801"/>
                  <a:pt x="6196" y="9910"/>
                  <a:pt x="5329" y="11078"/>
                </a:cubicBezTo>
                <a:lnTo>
                  <a:pt x="5325" y="11078"/>
                </a:lnTo>
                <a:lnTo>
                  <a:pt x="5168" y="11293"/>
                </a:lnTo>
                <a:lnTo>
                  <a:pt x="5172" y="11293"/>
                </a:lnTo>
                <a:cubicBezTo>
                  <a:pt x="4001" y="12909"/>
                  <a:pt x="3013" y="14647"/>
                  <a:pt x="2209" y="16478"/>
                </a:cubicBezTo>
                <a:cubicBezTo>
                  <a:pt x="741" y="19841"/>
                  <a:pt x="0" y="23361"/>
                  <a:pt x="0" y="26930"/>
                </a:cubicBezTo>
                <a:cubicBezTo>
                  <a:pt x="0" y="30499"/>
                  <a:pt x="746" y="34019"/>
                  <a:pt x="2209" y="37377"/>
                </a:cubicBezTo>
                <a:cubicBezTo>
                  <a:pt x="3013" y="39213"/>
                  <a:pt x="4001" y="40946"/>
                  <a:pt x="5172" y="42562"/>
                </a:cubicBezTo>
                <a:lnTo>
                  <a:pt x="5168" y="42562"/>
                </a:lnTo>
                <a:lnTo>
                  <a:pt x="5325" y="42782"/>
                </a:lnTo>
                <a:lnTo>
                  <a:pt x="5329" y="42782"/>
                </a:lnTo>
                <a:cubicBezTo>
                  <a:pt x="6196" y="43949"/>
                  <a:pt x="7148" y="45058"/>
                  <a:pt x="8198" y="46091"/>
                </a:cubicBezTo>
                <a:cubicBezTo>
                  <a:pt x="10685" y="48547"/>
                  <a:pt x="13541" y="50473"/>
                  <a:pt x="16683" y="51815"/>
                </a:cubicBezTo>
                <a:cubicBezTo>
                  <a:pt x="19871" y="53171"/>
                  <a:pt x="23215" y="53862"/>
                  <a:pt x="26623" y="53862"/>
                </a:cubicBezTo>
                <a:lnTo>
                  <a:pt x="26924" y="53862"/>
                </a:lnTo>
                <a:cubicBezTo>
                  <a:pt x="29698" y="53826"/>
                  <a:pt x="32423" y="53355"/>
                  <a:pt x="35072" y="52452"/>
                </a:cubicBezTo>
                <a:lnTo>
                  <a:pt x="35072" y="52457"/>
                </a:lnTo>
                <a:lnTo>
                  <a:pt x="35332" y="52376"/>
                </a:lnTo>
                <a:lnTo>
                  <a:pt x="35332" y="52367"/>
                </a:lnTo>
                <a:cubicBezTo>
                  <a:pt x="35965" y="52143"/>
                  <a:pt x="36594" y="51896"/>
                  <a:pt x="37222" y="51622"/>
                </a:cubicBezTo>
                <a:cubicBezTo>
                  <a:pt x="39090" y="50805"/>
                  <a:pt x="40854" y="49795"/>
                  <a:pt x="42497" y="48591"/>
                </a:cubicBezTo>
                <a:cubicBezTo>
                  <a:pt x="42520" y="48627"/>
                  <a:pt x="42542" y="48654"/>
                  <a:pt x="42569" y="48686"/>
                </a:cubicBezTo>
                <a:lnTo>
                  <a:pt x="42789" y="48529"/>
                </a:lnTo>
                <a:cubicBezTo>
                  <a:pt x="42767" y="48497"/>
                  <a:pt x="42740" y="48461"/>
                  <a:pt x="42717" y="48434"/>
                </a:cubicBezTo>
                <a:cubicBezTo>
                  <a:pt x="43799" y="47626"/>
                  <a:pt x="44832" y="46742"/>
                  <a:pt x="45802" y="45777"/>
                </a:cubicBezTo>
                <a:cubicBezTo>
                  <a:pt x="46767" y="44816"/>
                  <a:pt x="47651" y="43806"/>
                  <a:pt x="48459" y="42737"/>
                </a:cubicBezTo>
                <a:cubicBezTo>
                  <a:pt x="48482" y="42755"/>
                  <a:pt x="48509" y="42773"/>
                  <a:pt x="48531" y="42791"/>
                </a:cubicBezTo>
                <a:lnTo>
                  <a:pt x="48688" y="42571"/>
                </a:lnTo>
                <a:lnTo>
                  <a:pt x="48621" y="42522"/>
                </a:lnTo>
                <a:cubicBezTo>
                  <a:pt x="49838" y="40874"/>
                  <a:pt x="50866" y="39110"/>
                  <a:pt x="51683" y="37238"/>
                </a:cubicBezTo>
                <a:cubicBezTo>
                  <a:pt x="53133" y="33938"/>
                  <a:pt x="53869" y="30472"/>
                  <a:pt x="53869" y="26934"/>
                </a:cubicBezTo>
                <a:cubicBezTo>
                  <a:pt x="53869" y="23401"/>
                  <a:pt x="53133" y="19931"/>
                  <a:pt x="51692" y="16631"/>
                </a:cubicBezTo>
                <a:cubicBezTo>
                  <a:pt x="50870" y="14763"/>
                  <a:pt x="49842" y="12995"/>
                  <a:pt x="48626" y="11347"/>
                </a:cubicBezTo>
                <a:lnTo>
                  <a:pt x="48693" y="11298"/>
                </a:lnTo>
                <a:lnTo>
                  <a:pt x="48536" y="11078"/>
                </a:lnTo>
                <a:cubicBezTo>
                  <a:pt x="48513" y="11091"/>
                  <a:pt x="48486" y="11109"/>
                  <a:pt x="48464" y="11127"/>
                </a:cubicBezTo>
                <a:cubicBezTo>
                  <a:pt x="47660" y="10063"/>
                  <a:pt x="46776" y="9053"/>
                  <a:pt x="45811" y="8092"/>
                </a:cubicBezTo>
                <a:cubicBezTo>
                  <a:pt x="44836" y="7127"/>
                  <a:pt x="43804" y="6238"/>
                  <a:pt x="42722" y="5430"/>
                </a:cubicBezTo>
                <a:cubicBezTo>
                  <a:pt x="42744" y="5398"/>
                  <a:pt x="42771" y="5362"/>
                  <a:pt x="42794" y="5336"/>
                </a:cubicBezTo>
                <a:lnTo>
                  <a:pt x="42578" y="5178"/>
                </a:lnTo>
                <a:cubicBezTo>
                  <a:pt x="42556" y="5214"/>
                  <a:pt x="42533" y="5241"/>
                  <a:pt x="42502" y="5273"/>
                </a:cubicBezTo>
                <a:cubicBezTo>
                  <a:pt x="40859" y="4079"/>
                  <a:pt x="39099" y="3064"/>
                  <a:pt x="37227" y="2242"/>
                </a:cubicBezTo>
                <a:cubicBezTo>
                  <a:pt x="36607" y="1968"/>
                  <a:pt x="35979" y="1722"/>
                  <a:pt x="35337" y="1497"/>
                </a:cubicBezTo>
                <a:lnTo>
                  <a:pt x="35337" y="1493"/>
                </a:lnTo>
                <a:lnTo>
                  <a:pt x="35081" y="1407"/>
                </a:lnTo>
                <a:lnTo>
                  <a:pt x="35081" y="1412"/>
                </a:lnTo>
                <a:cubicBezTo>
                  <a:pt x="32432" y="509"/>
                  <a:pt x="29703" y="38"/>
                  <a:pt x="26933" y="2"/>
                </a:cubicBezTo>
                <a:cubicBezTo>
                  <a:pt x="26845" y="1"/>
                  <a:pt x="26757" y="1"/>
                  <a:pt x="266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/>
          <p:nvPr>
            <p:ph idx="2" type="pic"/>
          </p:nvPr>
        </p:nvSpPr>
        <p:spPr>
          <a:xfrm>
            <a:off x="4986688" y="573025"/>
            <a:ext cx="3341700" cy="3728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637050" y="3559925"/>
            <a:ext cx="33672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7" name="Google Shape;137;p10"/>
          <p:cNvGrpSpPr/>
          <p:nvPr/>
        </p:nvGrpSpPr>
        <p:grpSpPr>
          <a:xfrm>
            <a:off x="4870825" y="155955"/>
            <a:ext cx="4074694" cy="490370"/>
            <a:chOff x="4870825" y="155955"/>
            <a:chExt cx="4074694" cy="490370"/>
          </a:xfrm>
        </p:grpSpPr>
        <p:sp>
          <p:nvSpPr>
            <p:cNvPr id="138" name="Google Shape;138;p10"/>
            <p:cNvSpPr/>
            <p:nvPr/>
          </p:nvSpPr>
          <p:spPr>
            <a:xfrm>
              <a:off x="59012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48809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54087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64294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69215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74501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794180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8470850" y="169300"/>
              <a:ext cx="463681" cy="463681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10"/>
            <p:cNvGrpSpPr/>
            <p:nvPr/>
          </p:nvGrpSpPr>
          <p:grpSpPr>
            <a:xfrm>
              <a:off x="4870825" y="155955"/>
              <a:ext cx="4074694" cy="490370"/>
              <a:chOff x="5276675" y="4504305"/>
              <a:chExt cx="4074694" cy="490370"/>
            </a:xfrm>
          </p:grpSpPr>
          <p:grpSp>
            <p:nvGrpSpPr>
              <p:cNvPr id="147" name="Google Shape;147;p10"/>
              <p:cNvGrpSpPr/>
              <p:nvPr/>
            </p:nvGrpSpPr>
            <p:grpSpPr>
              <a:xfrm>
                <a:off x="6295350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148" name="Google Shape;148;p10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" name="Google Shape;149;p10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" name="Google Shape;150;p10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1" name="Google Shape;151;p10"/>
              <p:cNvGrpSpPr/>
              <p:nvPr/>
            </p:nvGrpSpPr>
            <p:grpSpPr>
              <a:xfrm>
                <a:off x="5276675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152" name="Google Shape;152;p10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" name="Google Shape;153;p10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" name="Google Shape;154;p10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5" name="Google Shape;155;p10"/>
              <p:cNvGrpSpPr/>
              <p:nvPr/>
            </p:nvGrpSpPr>
            <p:grpSpPr>
              <a:xfrm>
                <a:off x="8332700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156" name="Google Shape;156;p10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" name="Google Shape;157;p10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10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9" name="Google Shape;159;p10"/>
              <p:cNvGrpSpPr/>
              <p:nvPr/>
            </p:nvGrpSpPr>
            <p:grpSpPr>
              <a:xfrm>
                <a:off x="7314025" y="4504305"/>
                <a:ext cx="1018669" cy="490370"/>
                <a:chOff x="3571425" y="1682400"/>
                <a:chExt cx="903075" cy="434725"/>
              </a:xfrm>
            </p:grpSpPr>
            <p:sp>
              <p:nvSpPr>
                <p:cNvPr id="160" name="Google Shape;160;p10"/>
                <p:cNvSpPr/>
                <p:nvPr/>
              </p:nvSpPr>
              <p:spPr>
                <a:xfrm>
                  <a:off x="4039900" y="1682400"/>
                  <a:ext cx="434600" cy="434725"/>
                </a:xfrm>
                <a:custGeom>
                  <a:rect b="b" l="l" r="r" t="t"/>
                  <a:pathLst>
                    <a:path extrusionOk="0" h="17389" w="17384">
                      <a:moveTo>
                        <a:pt x="8687" y="1689"/>
                      </a:moveTo>
                      <a:cubicBezTo>
                        <a:pt x="8831" y="2475"/>
                        <a:pt x="9101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1" y="8491"/>
                        <a:pt x="15274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1" y="13900"/>
                        <a:pt x="8827" y="14906"/>
                        <a:pt x="8687" y="15696"/>
                      </a:cubicBezTo>
                      <a:cubicBezTo>
                        <a:pt x="8539" y="14910"/>
                        <a:pt x="8270" y="13900"/>
                        <a:pt x="7767" y="12886"/>
                      </a:cubicBezTo>
                      <a:cubicBezTo>
                        <a:pt x="7130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097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0" y="3485"/>
                        <a:pt x="8548" y="2484"/>
                        <a:pt x="8687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0" y="8603"/>
                        <a:pt x="0" y="8693"/>
                      </a:cubicBezTo>
                      <a:cubicBezTo>
                        <a:pt x="0" y="8782"/>
                        <a:pt x="72" y="8859"/>
                        <a:pt x="162" y="8859"/>
                      </a:cubicBezTo>
                      <a:cubicBezTo>
                        <a:pt x="3628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09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4" y="8782"/>
                        <a:pt x="17384" y="8693"/>
                      </a:cubicBezTo>
                      <a:cubicBezTo>
                        <a:pt x="17384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09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" name="Google Shape;161;p10"/>
                <p:cNvSpPr/>
                <p:nvPr/>
              </p:nvSpPr>
              <p:spPr>
                <a:xfrm>
                  <a:off x="4190625" y="1833375"/>
                  <a:ext cx="132800" cy="132800"/>
                </a:xfrm>
                <a:custGeom>
                  <a:rect b="b" l="l" r="r" t="t"/>
                  <a:pathLst>
                    <a:path extrusionOk="0" h="5312" w="5312">
                      <a:moveTo>
                        <a:pt x="2658" y="0"/>
                      </a:moveTo>
                      <a:cubicBezTo>
                        <a:pt x="2658" y="0"/>
                        <a:pt x="2658" y="2654"/>
                        <a:pt x="1" y="2654"/>
                      </a:cubicBezTo>
                      <a:cubicBezTo>
                        <a:pt x="2658" y="2654"/>
                        <a:pt x="2658" y="5311"/>
                        <a:pt x="2658" y="5311"/>
                      </a:cubicBezTo>
                      <a:cubicBezTo>
                        <a:pt x="2658" y="5311"/>
                        <a:pt x="2658" y="2654"/>
                        <a:pt x="5312" y="2654"/>
                      </a:cubicBezTo>
                      <a:cubicBezTo>
                        <a:pt x="2658" y="2654"/>
                        <a:pt x="2658" y="0"/>
                        <a:pt x="2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" name="Google Shape;162;p10"/>
                <p:cNvSpPr/>
                <p:nvPr/>
              </p:nvSpPr>
              <p:spPr>
                <a:xfrm>
                  <a:off x="3571425" y="1682400"/>
                  <a:ext cx="434725" cy="434725"/>
                </a:xfrm>
                <a:custGeom>
                  <a:rect b="b" l="l" r="r" t="t"/>
                  <a:pathLst>
                    <a:path extrusionOk="0" h="17389" w="17389">
                      <a:moveTo>
                        <a:pt x="8688" y="1689"/>
                      </a:moveTo>
                      <a:cubicBezTo>
                        <a:pt x="8836" y="2475"/>
                        <a:pt x="9105" y="3485"/>
                        <a:pt x="9608" y="4504"/>
                      </a:cubicBezTo>
                      <a:cubicBezTo>
                        <a:pt x="10241" y="5765"/>
                        <a:pt x="11112" y="6776"/>
                        <a:pt x="12194" y="7498"/>
                      </a:cubicBezTo>
                      <a:cubicBezTo>
                        <a:pt x="13083" y="8086"/>
                        <a:pt x="14115" y="8491"/>
                        <a:pt x="15278" y="8693"/>
                      </a:cubicBezTo>
                      <a:cubicBezTo>
                        <a:pt x="14115" y="8904"/>
                        <a:pt x="13087" y="9299"/>
                        <a:pt x="12194" y="9891"/>
                      </a:cubicBezTo>
                      <a:cubicBezTo>
                        <a:pt x="11112" y="10614"/>
                        <a:pt x="10236" y="11624"/>
                        <a:pt x="9608" y="12886"/>
                      </a:cubicBezTo>
                      <a:cubicBezTo>
                        <a:pt x="9105" y="13900"/>
                        <a:pt x="8827" y="14906"/>
                        <a:pt x="8688" y="15696"/>
                      </a:cubicBezTo>
                      <a:cubicBezTo>
                        <a:pt x="8544" y="14910"/>
                        <a:pt x="8275" y="13900"/>
                        <a:pt x="7767" y="12886"/>
                      </a:cubicBezTo>
                      <a:cubicBezTo>
                        <a:pt x="7134" y="11624"/>
                        <a:pt x="6263" y="10614"/>
                        <a:pt x="5181" y="9891"/>
                      </a:cubicBezTo>
                      <a:cubicBezTo>
                        <a:pt x="4292" y="9299"/>
                        <a:pt x="3260" y="8895"/>
                        <a:pt x="2102" y="8693"/>
                      </a:cubicBezTo>
                      <a:cubicBezTo>
                        <a:pt x="3260" y="8486"/>
                        <a:pt x="4292" y="8086"/>
                        <a:pt x="5181" y="7498"/>
                      </a:cubicBezTo>
                      <a:cubicBezTo>
                        <a:pt x="6263" y="6776"/>
                        <a:pt x="7139" y="5765"/>
                        <a:pt x="7767" y="4504"/>
                      </a:cubicBezTo>
                      <a:cubicBezTo>
                        <a:pt x="8275" y="3485"/>
                        <a:pt x="8548" y="2484"/>
                        <a:pt x="8688" y="1689"/>
                      </a:cubicBezTo>
                      <a:close/>
                      <a:moveTo>
                        <a:pt x="8692" y="1"/>
                      </a:moveTo>
                      <a:cubicBezTo>
                        <a:pt x="8602" y="1"/>
                        <a:pt x="8530" y="73"/>
                        <a:pt x="8530" y="163"/>
                      </a:cubicBezTo>
                      <a:cubicBezTo>
                        <a:pt x="8530" y="185"/>
                        <a:pt x="8517" y="2291"/>
                        <a:pt x="7475" y="4369"/>
                      </a:cubicBezTo>
                      <a:cubicBezTo>
                        <a:pt x="6088" y="7135"/>
                        <a:pt x="3623" y="8531"/>
                        <a:pt x="162" y="8531"/>
                      </a:cubicBezTo>
                      <a:cubicBezTo>
                        <a:pt x="72" y="8531"/>
                        <a:pt x="1" y="8603"/>
                        <a:pt x="1" y="8693"/>
                      </a:cubicBezTo>
                      <a:cubicBezTo>
                        <a:pt x="1" y="8782"/>
                        <a:pt x="72" y="8859"/>
                        <a:pt x="162" y="8859"/>
                      </a:cubicBezTo>
                      <a:cubicBezTo>
                        <a:pt x="3632" y="8859"/>
                        <a:pt x="6088" y="10259"/>
                        <a:pt x="7475" y="13020"/>
                      </a:cubicBezTo>
                      <a:cubicBezTo>
                        <a:pt x="8512" y="15099"/>
                        <a:pt x="8530" y="17200"/>
                        <a:pt x="8530" y="17223"/>
                      </a:cubicBezTo>
                      <a:cubicBezTo>
                        <a:pt x="8530" y="17312"/>
                        <a:pt x="8602" y="17389"/>
                        <a:pt x="8692" y="17389"/>
                      </a:cubicBezTo>
                      <a:cubicBezTo>
                        <a:pt x="8782" y="17389"/>
                        <a:pt x="8854" y="17312"/>
                        <a:pt x="8854" y="17223"/>
                      </a:cubicBezTo>
                      <a:cubicBezTo>
                        <a:pt x="8854" y="17200"/>
                        <a:pt x="8867" y="15099"/>
                        <a:pt x="9913" y="13020"/>
                      </a:cubicBezTo>
                      <a:cubicBezTo>
                        <a:pt x="11296" y="10255"/>
                        <a:pt x="13761" y="8859"/>
                        <a:pt x="17222" y="8859"/>
                      </a:cubicBezTo>
                      <a:cubicBezTo>
                        <a:pt x="17312" y="8859"/>
                        <a:pt x="17388" y="8782"/>
                        <a:pt x="17388" y="8693"/>
                      </a:cubicBezTo>
                      <a:cubicBezTo>
                        <a:pt x="17388" y="8603"/>
                        <a:pt x="17312" y="8531"/>
                        <a:pt x="17222" y="8531"/>
                      </a:cubicBezTo>
                      <a:cubicBezTo>
                        <a:pt x="13756" y="8531"/>
                        <a:pt x="11296" y="7130"/>
                        <a:pt x="9913" y="4369"/>
                      </a:cubicBezTo>
                      <a:cubicBezTo>
                        <a:pt x="8872" y="2291"/>
                        <a:pt x="8854" y="185"/>
                        <a:pt x="8854" y="163"/>
                      </a:cubicBezTo>
                      <a:cubicBezTo>
                        <a:pt x="8854" y="73"/>
                        <a:pt x="8782" y="1"/>
                        <a:pt x="8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63" name="Google Shape;163;p10"/>
          <p:cNvSpPr/>
          <p:nvPr/>
        </p:nvSpPr>
        <p:spPr>
          <a:xfrm>
            <a:off x="7781773" y="3850895"/>
            <a:ext cx="998720" cy="998720"/>
          </a:xfrm>
          <a:custGeom>
            <a:rect b="b" l="l" r="r" t="t"/>
            <a:pathLst>
              <a:path extrusionOk="0" h="16544" w="16544">
                <a:moveTo>
                  <a:pt x="9240" y="0"/>
                </a:moveTo>
                <a:lnTo>
                  <a:pt x="9240" y="0"/>
                </a:lnTo>
                <a:cubicBezTo>
                  <a:pt x="7206" y="1419"/>
                  <a:pt x="5787" y="3960"/>
                  <a:pt x="6294" y="6496"/>
                </a:cubicBezTo>
                <a:cubicBezTo>
                  <a:pt x="4669" y="5078"/>
                  <a:pt x="4059" y="2743"/>
                  <a:pt x="4975" y="710"/>
                </a:cubicBezTo>
                <a:lnTo>
                  <a:pt x="4975" y="710"/>
                </a:lnTo>
                <a:cubicBezTo>
                  <a:pt x="3857" y="2945"/>
                  <a:pt x="3857" y="5792"/>
                  <a:pt x="5688" y="7713"/>
                </a:cubicBezTo>
                <a:cubicBezTo>
                  <a:pt x="3556" y="7412"/>
                  <a:pt x="1931" y="5379"/>
                  <a:pt x="1522" y="3349"/>
                </a:cubicBezTo>
                <a:lnTo>
                  <a:pt x="1522" y="3349"/>
                </a:lnTo>
                <a:cubicBezTo>
                  <a:pt x="1724" y="5783"/>
                  <a:pt x="3251" y="8220"/>
                  <a:pt x="5688" y="9136"/>
                </a:cubicBezTo>
                <a:cubicBezTo>
                  <a:pt x="5206" y="9281"/>
                  <a:pt x="4707" y="9351"/>
                  <a:pt x="4209" y="9351"/>
                </a:cubicBezTo>
                <a:cubicBezTo>
                  <a:pt x="2605" y="9351"/>
                  <a:pt x="1007" y="8623"/>
                  <a:pt x="0" y="7305"/>
                </a:cubicBezTo>
                <a:lnTo>
                  <a:pt x="0" y="7305"/>
                </a:lnTo>
                <a:cubicBezTo>
                  <a:pt x="1138" y="9057"/>
                  <a:pt x="3179" y="10353"/>
                  <a:pt x="5348" y="10353"/>
                </a:cubicBezTo>
                <a:cubicBezTo>
                  <a:pt x="5695" y="10353"/>
                  <a:pt x="6047" y="10320"/>
                  <a:pt x="6398" y="10250"/>
                </a:cubicBezTo>
                <a:lnTo>
                  <a:pt x="6398" y="10250"/>
                </a:lnTo>
                <a:cubicBezTo>
                  <a:pt x="5994" y="10757"/>
                  <a:pt x="5486" y="11166"/>
                  <a:pt x="4979" y="11471"/>
                </a:cubicBezTo>
                <a:cubicBezTo>
                  <a:pt x="4674" y="11570"/>
                  <a:pt x="4369" y="11673"/>
                  <a:pt x="4063" y="11772"/>
                </a:cubicBezTo>
                <a:cubicBezTo>
                  <a:pt x="3660" y="11917"/>
                  <a:pt x="3244" y="11971"/>
                  <a:pt x="2824" y="11971"/>
                </a:cubicBezTo>
                <a:cubicBezTo>
                  <a:pt x="2080" y="11971"/>
                  <a:pt x="1325" y="11802"/>
                  <a:pt x="611" y="11673"/>
                </a:cubicBezTo>
                <a:lnTo>
                  <a:pt x="611" y="11673"/>
                </a:lnTo>
                <a:cubicBezTo>
                  <a:pt x="1579" y="12068"/>
                  <a:pt x="2662" y="12311"/>
                  <a:pt x="3735" y="12311"/>
                </a:cubicBezTo>
                <a:cubicBezTo>
                  <a:pt x="5139" y="12311"/>
                  <a:pt x="6527" y="11894"/>
                  <a:pt x="7619" y="10856"/>
                </a:cubicBezTo>
                <a:lnTo>
                  <a:pt x="7619" y="10856"/>
                </a:lnTo>
                <a:cubicBezTo>
                  <a:pt x="7417" y="13092"/>
                  <a:pt x="5284" y="14510"/>
                  <a:pt x="3251" y="15022"/>
                </a:cubicBezTo>
                <a:cubicBezTo>
                  <a:pt x="5787" y="14820"/>
                  <a:pt x="8122" y="13294"/>
                  <a:pt x="9038" y="10856"/>
                </a:cubicBezTo>
                <a:lnTo>
                  <a:pt x="9038" y="10856"/>
                </a:lnTo>
                <a:cubicBezTo>
                  <a:pt x="9747" y="12889"/>
                  <a:pt x="8836" y="15121"/>
                  <a:pt x="7309" y="16544"/>
                </a:cubicBezTo>
                <a:cubicBezTo>
                  <a:pt x="7812" y="16140"/>
                  <a:pt x="8422" y="15830"/>
                  <a:pt x="8827" y="15224"/>
                </a:cubicBezTo>
                <a:cubicBezTo>
                  <a:pt x="9029" y="14820"/>
                  <a:pt x="9231" y="14510"/>
                  <a:pt x="9540" y="14106"/>
                </a:cubicBezTo>
                <a:cubicBezTo>
                  <a:pt x="9742" y="13702"/>
                  <a:pt x="9846" y="13392"/>
                  <a:pt x="10048" y="12988"/>
                </a:cubicBezTo>
                <a:cubicBezTo>
                  <a:pt x="10348" y="12077"/>
                  <a:pt x="10348" y="11058"/>
                  <a:pt x="10146" y="10146"/>
                </a:cubicBezTo>
                <a:lnTo>
                  <a:pt x="10146" y="10146"/>
                </a:lnTo>
                <a:cubicBezTo>
                  <a:pt x="11978" y="11462"/>
                  <a:pt x="12077" y="13900"/>
                  <a:pt x="11565" y="15929"/>
                </a:cubicBezTo>
                <a:cubicBezTo>
                  <a:pt x="12584" y="13698"/>
                  <a:pt x="12481" y="10851"/>
                  <a:pt x="10856" y="8925"/>
                </a:cubicBezTo>
                <a:lnTo>
                  <a:pt x="10856" y="8925"/>
                </a:lnTo>
                <a:cubicBezTo>
                  <a:pt x="12988" y="9231"/>
                  <a:pt x="14609" y="11260"/>
                  <a:pt x="14919" y="13294"/>
                </a:cubicBezTo>
                <a:cubicBezTo>
                  <a:pt x="14824" y="10757"/>
                  <a:pt x="13195" y="8422"/>
                  <a:pt x="10761" y="7507"/>
                </a:cubicBezTo>
                <a:cubicBezTo>
                  <a:pt x="11281" y="7309"/>
                  <a:pt x="11801" y="7219"/>
                  <a:pt x="12312" y="7219"/>
                </a:cubicBezTo>
                <a:cubicBezTo>
                  <a:pt x="13897" y="7219"/>
                  <a:pt x="15396" y="8081"/>
                  <a:pt x="16544" y="9235"/>
                </a:cubicBezTo>
                <a:cubicBezTo>
                  <a:pt x="15257" y="7597"/>
                  <a:pt x="13304" y="6254"/>
                  <a:pt x="11193" y="6254"/>
                </a:cubicBezTo>
                <a:cubicBezTo>
                  <a:pt x="10815" y="6254"/>
                  <a:pt x="10432" y="6297"/>
                  <a:pt x="10048" y="6389"/>
                </a:cubicBezTo>
                <a:cubicBezTo>
                  <a:pt x="10942" y="5151"/>
                  <a:pt x="12395" y="4704"/>
                  <a:pt x="13870" y="4704"/>
                </a:cubicBezTo>
                <a:cubicBezTo>
                  <a:pt x="14572" y="4704"/>
                  <a:pt x="15279" y="4805"/>
                  <a:pt x="15933" y="4970"/>
                </a:cubicBezTo>
                <a:cubicBezTo>
                  <a:pt x="14905" y="4567"/>
                  <a:pt x="13777" y="4322"/>
                  <a:pt x="12673" y="4322"/>
                </a:cubicBezTo>
                <a:cubicBezTo>
                  <a:pt x="11271" y="4322"/>
                  <a:pt x="9906" y="4717"/>
                  <a:pt x="8831" y="5684"/>
                </a:cubicBezTo>
                <a:cubicBezTo>
                  <a:pt x="9132" y="3551"/>
                  <a:pt x="11166" y="2133"/>
                  <a:pt x="13195" y="1621"/>
                </a:cubicBezTo>
                <a:lnTo>
                  <a:pt x="13195" y="1621"/>
                </a:lnTo>
                <a:cubicBezTo>
                  <a:pt x="10761" y="1823"/>
                  <a:pt x="8225" y="3349"/>
                  <a:pt x="7511" y="5783"/>
                </a:cubicBezTo>
                <a:cubicBezTo>
                  <a:pt x="6595" y="3753"/>
                  <a:pt x="7610" y="1316"/>
                  <a:pt x="9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357466" y="249717"/>
            <a:ext cx="477985" cy="1032184"/>
            <a:chOff x="4907700" y="3145099"/>
            <a:chExt cx="420650" cy="908373"/>
          </a:xfrm>
        </p:grpSpPr>
        <p:sp>
          <p:nvSpPr>
            <p:cNvPr id="165" name="Google Shape;165;p10"/>
            <p:cNvSpPr/>
            <p:nvPr/>
          </p:nvSpPr>
          <p:spPr>
            <a:xfrm>
              <a:off x="4907700" y="3145099"/>
              <a:ext cx="420642" cy="620524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5133225" y="3765615"/>
              <a:ext cx="195125" cy="287857"/>
            </a:xfrm>
            <a:custGeom>
              <a:rect b="b" l="l" r="r" t="t"/>
              <a:pathLst>
                <a:path extrusionOk="0" h="8531" w="8531">
                  <a:moveTo>
                    <a:pt x="0" y="4265"/>
                  </a:moveTo>
                  <a:cubicBezTo>
                    <a:pt x="2" y="4265"/>
                    <a:pt x="5" y="4265"/>
                    <a:pt x="7" y="4265"/>
                  </a:cubicBezTo>
                  <a:cubicBezTo>
                    <a:pt x="7" y="4265"/>
                    <a:pt x="7" y="4265"/>
                    <a:pt x="7" y="4265"/>
                  </a:cubicBezTo>
                  <a:lnTo>
                    <a:pt x="7" y="4265"/>
                  </a:lnTo>
                  <a:cubicBezTo>
                    <a:pt x="5" y="4265"/>
                    <a:pt x="2" y="4265"/>
                    <a:pt x="0" y="4265"/>
                  </a:cubicBezTo>
                  <a:close/>
                  <a:moveTo>
                    <a:pt x="4265" y="0"/>
                  </a:moveTo>
                  <a:cubicBezTo>
                    <a:pt x="4265" y="0"/>
                    <a:pt x="4265" y="4265"/>
                    <a:pt x="7" y="4265"/>
                  </a:cubicBezTo>
                  <a:lnTo>
                    <a:pt x="7" y="4265"/>
                  </a:lnTo>
                  <a:cubicBezTo>
                    <a:pt x="4265" y="4270"/>
                    <a:pt x="4265" y="8530"/>
                    <a:pt x="4265" y="8530"/>
                  </a:cubicBezTo>
                  <a:cubicBezTo>
                    <a:pt x="4265" y="8530"/>
                    <a:pt x="4265" y="4265"/>
                    <a:pt x="8530" y="4265"/>
                  </a:cubicBezTo>
                  <a:cubicBezTo>
                    <a:pt x="4265" y="4265"/>
                    <a:pt x="4265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quada One"/>
              <a:buNone/>
              <a:defRPr sz="35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136" r="20130" t="0"/>
          <a:stretch/>
        </p:blipFill>
        <p:spPr>
          <a:xfrm>
            <a:off x="4826302" y="613881"/>
            <a:ext cx="3263700" cy="3641700"/>
          </a:xfrm>
          <a:prstGeom prst="round2SameRect">
            <a:avLst>
              <a:gd fmla="val 16667" name="adj1"/>
              <a:gd fmla="val 0" name="adj2"/>
            </a:avLst>
          </a:prstGeom>
        </p:spPr>
      </p:pic>
      <p:sp>
        <p:nvSpPr>
          <p:cNvPr id="605" name="Google Shape;605;p36"/>
          <p:cNvSpPr txBox="1"/>
          <p:nvPr>
            <p:ph type="title"/>
          </p:nvPr>
        </p:nvSpPr>
        <p:spPr>
          <a:xfrm>
            <a:off x="860500" y="1216600"/>
            <a:ext cx="3155100" cy="11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Technical Definitions</a:t>
            </a:r>
            <a:endParaRPr/>
          </a:p>
        </p:txBody>
      </p:sp>
      <p:sp>
        <p:nvSpPr>
          <p:cNvPr id="606" name="Google Shape;606;p36"/>
          <p:cNvSpPr txBox="1"/>
          <p:nvPr>
            <p:ph idx="1" type="subTitle"/>
          </p:nvPr>
        </p:nvSpPr>
        <p:spPr>
          <a:xfrm>
            <a:off x="860500" y="2571750"/>
            <a:ext cx="32637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Assignment #2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ENGL 1033 (Technical Composition 2)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5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technique </a:t>
            </a:r>
            <a:r>
              <a:rPr b="1" lang="en"/>
              <a:t>describes how something works</a:t>
            </a:r>
            <a:r>
              <a:rPr lang="en"/>
              <a:t>, usually a complex mechanism or process.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PSTC</a:t>
            </a:r>
            <a:r>
              <a:rPr lang="en"/>
              <a:t> p. 386 shows a principles of operation definition for </a:t>
            </a:r>
            <a:r>
              <a:rPr i="1" lang="en"/>
              <a:t>adaptive cruise control</a:t>
            </a:r>
            <a:r>
              <a:rPr lang="en"/>
              <a:t> using both diagrams and words.</a:t>
            </a:r>
            <a:endParaRPr/>
          </a:p>
        </p:txBody>
      </p:sp>
      <p:sp>
        <p:nvSpPr>
          <p:cNvPr id="661" name="Google Shape;661;p45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Operation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6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Writers use comparison and contrast to discuss the similarities and differences between two or more things, ideas, or concepts.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Often, this method works best when you use something the reader is </a:t>
            </a:r>
            <a:r>
              <a:rPr b="1" lang="en"/>
              <a:t>more familiar with</a:t>
            </a:r>
            <a:r>
              <a:rPr b="1" i="1" lang="en"/>
              <a:t> </a:t>
            </a:r>
            <a:r>
              <a:rPr lang="en"/>
              <a:t>to help describe something the reader is </a:t>
            </a:r>
            <a:r>
              <a:rPr b="1" lang="en"/>
              <a:t>less familiar with</a:t>
            </a:r>
            <a:r>
              <a:rPr lang="en"/>
              <a:t>. </a:t>
            </a:r>
            <a:r>
              <a:rPr i="1" lang="en"/>
              <a:t>PSTC</a:t>
            </a:r>
            <a:r>
              <a:rPr lang="en"/>
              <a:t> p. 386 for an example of a comparison/contrast between traditional phone service and VOIP phone service.</a:t>
            </a:r>
            <a:endParaRPr/>
          </a:p>
        </p:txBody>
      </p:sp>
      <p:sp>
        <p:nvSpPr>
          <p:cNvPr id="667" name="Google Shape;667;p46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and Contrast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analogy compares an item to something that is completely different, but shares some essential characteristics.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 example: comparing a computer CPU to a human brain.</a:t>
            </a:r>
            <a:endParaRPr/>
          </a:p>
        </p:txBody>
      </p:sp>
      <p:sp>
        <p:nvSpPr>
          <p:cNvPr id="673" name="Google Shape;673;p47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8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Negation clarifies a term by distinguishing it from a term with which readers might confuse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One example, from </a:t>
            </a:r>
            <a:r>
              <a:rPr i="1" lang="en"/>
              <a:t>PSTC</a:t>
            </a:r>
            <a:r>
              <a:rPr lang="en"/>
              <a:t>, is the relationship between the words Often, negation is used </a:t>
            </a:r>
            <a:r>
              <a:rPr b="1" lang="en"/>
              <a:t>together with other techniques</a:t>
            </a:r>
            <a:r>
              <a:rPr lang="en"/>
              <a:t>. Once you’ve explained what something is </a:t>
            </a:r>
            <a:r>
              <a:rPr i="1" lang="en"/>
              <a:t>not</a:t>
            </a:r>
            <a:r>
              <a:rPr lang="en"/>
              <a:t>, you still have to explain what it </a:t>
            </a:r>
            <a:r>
              <a:rPr i="1" lang="en"/>
              <a:t>is</a:t>
            </a:r>
            <a:r>
              <a:rPr lang="en"/>
              <a:t>.</a:t>
            </a:r>
            <a:endParaRPr/>
          </a:p>
        </p:txBody>
      </p:sp>
      <p:sp>
        <p:nvSpPr>
          <p:cNvPr id="679" name="Google Shape;679;p48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9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the words origin or derivation. Etymology is especially useful for discussing acronyms and what they stand for.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PSTC</a:t>
            </a:r>
            <a:r>
              <a:rPr lang="en"/>
              <a:t>, sample etymology for an acronym (RAID) on p. 388.</a:t>
            </a:r>
            <a:endParaRPr/>
          </a:p>
        </p:txBody>
      </p:sp>
      <p:sp>
        <p:nvSpPr>
          <p:cNvPr id="685" name="Google Shape;685;p49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Etymology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0"/>
          <p:cNvSpPr txBox="1"/>
          <p:nvPr>
            <p:ph idx="1" type="subTitle"/>
          </p:nvPr>
        </p:nvSpPr>
        <p:spPr>
          <a:xfrm>
            <a:off x="4326550" y="1384550"/>
            <a:ext cx="2942100" cy="3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</a:t>
            </a:r>
            <a:endParaRPr/>
          </a:p>
        </p:txBody>
      </p:sp>
      <p:sp>
        <p:nvSpPr>
          <p:cNvPr id="691" name="Google Shape;691;p50"/>
          <p:cNvSpPr txBox="1"/>
          <p:nvPr>
            <p:ph idx="13"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Writing Process Steps for Definitions</a:t>
            </a:r>
            <a:endParaRPr sz="4300"/>
          </a:p>
        </p:txBody>
      </p:sp>
      <p:sp>
        <p:nvSpPr>
          <p:cNvPr id="692" name="Google Shape;692;p50"/>
          <p:cNvSpPr txBox="1"/>
          <p:nvPr>
            <p:ph idx="2" type="subTitle"/>
          </p:nvPr>
        </p:nvSpPr>
        <p:spPr>
          <a:xfrm>
            <a:off x="4396200" y="1624175"/>
            <a:ext cx="405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 on audience, purpose, and context for the definition. Where does it make the most sense for this definition to appear in a document?</a:t>
            </a:r>
            <a:endParaRPr/>
          </a:p>
        </p:txBody>
      </p:sp>
      <p:sp>
        <p:nvSpPr>
          <p:cNvPr id="693" name="Google Shape;693;p50"/>
          <p:cNvSpPr txBox="1"/>
          <p:nvPr>
            <p:ph idx="3" type="subTitle"/>
          </p:nvPr>
        </p:nvSpPr>
        <p:spPr>
          <a:xfrm>
            <a:off x="4410600" y="2765913"/>
            <a:ext cx="402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</a:t>
            </a:r>
            <a:r>
              <a:rPr lang="en"/>
              <a:t>with the rhetorical situation (audience, purpose, context) in mind. How will you make sure readers understand the definition?</a:t>
            </a:r>
            <a:endParaRPr/>
          </a:p>
        </p:txBody>
      </p:sp>
      <p:sp>
        <p:nvSpPr>
          <p:cNvPr id="694" name="Google Shape;694;p50"/>
          <p:cNvSpPr txBox="1"/>
          <p:nvPr>
            <p:ph idx="4" type="subTitle"/>
          </p:nvPr>
        </p:nvSpPr>
        <p:spPr>
          <a:xfrm>
            <a:off x="4410600" y="3907675"/>
            <a:ext cx="388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audience, purpose, and context in mind as you think about how your definition will be used. Conduct usability testing when </a:t>
            </a:r>
            <a:r>
              <a:rPr lang="en"/>
              <a:t>possible</a:t>
            </a:r>
            <a:r>
              <a:rPr lang="en"/>
              <a:t>.</a:t>
            </a:r>
            <a:endParaRPr/>
          </a:p>
        </p:txBody>
      </p:sp>
      <p:sp>
        <p:nvSpPr>
          <p:cNvPr id="695" name="Google Shape;695;p50"/>
          <p:cNvSpPr txBox="1"/>
          <p:nvPr>
            <p:ph idx="5" type="subTitle"/>
          </p:nvPr>
        </p:nvSpPr>
        <p:spPr>
          <a:xfrm>
            <a:off x="4326550" y="2476775"/>
            <a:ext cx="2872500" cy="3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Drafting</a:t>
            </a:r>
            <a:endParaRPr/>
          </a:p>
        </p:txBody>
      </p:sp>
      <p:sp>
        <p:nvSpPr>
          <p:cNvPr id="696" name="Google Shape;696;p50"/>
          <p:cNvSpPr txBox="1"/>
          <p:nvPr>
            <p:ph idx="6" type="subTitle"/>
          </p:nvPr>
        </p:nvSpPr>
        <p:spPr>
          <a:xfrm>
            <a:off x="4326550" y="3631975"/>
            <a:ext cx="2872500" cy="3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Revising</a:t>
            </a:r>
            <a:endParaRPr/>
          </a:p>
        </p:txBody>
      </p:sp>
      <p:pic>
        <p:nvPicPr>
          <p:cNvPr id="697" name="Google Shape;697;p50"/>
          <p:cNvPicPr preferRelativeResize="0"/>
          <p:nvPr>
            <p:ph idx="9" type="pic"/>
          </p:nvPr>
        </p:nvPicPr>
        <p:blipFill rotWithShape="1">
          <a:blip r:embed="rId3">
            <a:alphaModFix/>
          </a:blip>
          <a:srcRect b="0" l="17455" r="17461" t="0"/>
          <a:stretch/>
        </p:blipFill>
        <p:spPr>
          <a:xfrm>
            <a:off x="1164113" y="1384550"/>
            <a:ext cx="2691900" cy="2920200"/>
          </a:xfrm>
          <a:prstGeom prst="round2SameRect">
            <a:avLst>
              <a:gd fmla="val 16667" name="adj1"/>
              <a:gd fmla="val 0" name="adj2"/>
            </a:avLst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7"/>
          <p:cNvSpPr txBox="1"/>
          <p:nvPr>
            <p:ph idx="1" type="subTitle"/>
          </p:nvPr>
        </p:nvSpPr>
        <p:spPr>
          <a:xfrm>
            <a:off x="1944900" y="2080950"/>
            <a:ext cx="5254200" cy="9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</a:t>
            </a:r>
            <a:r>
              <a:rPr lang="en" sz="2000"/>
              <a:t>a brief explanation, using words and sometimes graphics, of what an item is or what a concept means”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-</a:t>
            </a:r>
            <a:r>
              <a:rPr i="1" lang="en" sz="2000"/>
              <a:t>PSTC</a:t>
            </a:r>
            <a:r>
              <a:rPr lang="en" sz="2000"/>
              <a:t>, p. 381</a:t>
            </a:r>
            <a:endParaRPr sz="2000"/>
          </a:p>
        </p:txBody>
      </p:sp>
      <p:sp>
        <p:nvSpPr>
          <p:cNvPr id="612" name="Google Shape;612;p37"/>
          <p:cNvSpPr txBox="1"/>
          <p:nvPr>
            <p:ph type="title"/>
          </p:nvPr>
        </p:nvSpPr>
        <p:spPr>
          <a:xfrm>
            <a:off x="720000" y="9495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is a definition?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 txBox="1"/>
          <p:nvPr>
            <p:ph idx="1" type="subTitle"/>
          </p:nvPr>
        </p:nvSpPr>
        <p:spPr>
          <a:xfrm>
            <a:off x="720000" y="2080950"/>
            <a:ext cx="7704000" cy="9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 explain a new development or </a:t>
            </a:r>
            <a:r>
              <a:rPr lang="en" sz="2000"/>
              <a:t>technology</a:t>
            </a:r>
            <a:r>
              <a:rPr lang="en" sz="2000"/>
              <a:t> to an audience of specialists.</a:t>
            </a:r>
            <a:endParaRPr sz="2000"/>
          </a:p>
          <a:p>
            <a: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 cybersecurity professional explains a new tool to other professionals in the field so the audience can incorporate this knowledge into their projects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To  communicate specialized knowledge to an audience who needs a simplified explanation.</a:t>
            </a:r>
            <a:endParaRPr sz="2000"/>
          </a:p>
          <a:p>
            <a: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 manual for tuning up a car includes definitions of parts and tools so the user can complete the task</a:t>
            </a:r>
            <a:endParaRPr sz="1600"/>
          </a:p>
        </p:txBody>
      </p:sp>
      <p:sp>
        <p:nvSpPr>
          <p:cNvPr id="618" name="Google Shape;618;p38"/>
          <p:cNvSpPr txBox="1"/>
          <p:nvPr>
            <p:ph type="title"/>
          </p:nvPr>
        </p:nvSpPr>
        <p:spPr>
          <a:xfrm>
            <a:off x="720000" y="722809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ow are definitions used in technical communication?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9"/>
          <p:cNvSpPr txBox="1"/>
          <p:nvPr>
            <p:ph idx="2" type="body"/>
          </p:nvPr>
        </p:nvSpPr>
        <p:spPr>
          <a:xfrm>
            <a:off x="4664700" y="1671100"/>
            <a:ext cx="3759300" cy="29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Questions:</a:t>
            </a:r>
            <a:endParaRPr/>
          </a:p>
          <a:p>
            <a:pPr indent="-273050" lvl="0" marL="457200" rtl="0" algn="l">
              <a:spcBef>
                <a:spcPts val="1000"/>
              </a:spcBef>
              <a:spcAft>
                <a:spcPts val="0"/>
              </a:spcAft>
              <a:buSzPts val="700"/>
              <a:buChar char="●"/>
            </a:pPr>
            <a:r>
              <a:rPr lang="en" sz="2000"/>
              <a:t>Who makes up your audience?</a:t>
            </a:r>
            <a:endParaRPr sz="20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2000"/>
              <a:t>Why do they need this information?</a:t>
            </a:r>
            <a:endParaRPr sz="20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2000"/>
              <a:t>In what context or situation will they use this information?</a:t>
            </a:r>
            <a:endParaRPr sz="2000"/>
          </a:p>
        </p:txBody>
      </p:sp>
      <p:sp>
        <p:nvSpPr>
          <p:cNvPr id="624" name="Google Shape;624;p39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Analzye Your Rhetorical Situation</a:t>
            </a:r>
            <a:endParaRPr/>
          </a:p>
        </p:txBody>
      </p:sp>
      <p:sp>
        <p:nvSpPr>
          <p:cNvPr id="625" name="Google Shape;625;p39"/>
          <p:cNvSpPr txBox="1"/>
          <p:nvPr>
            <p:ph idx="1" type="body"/>
          </p:nvPr>
        </p:nvSpPr>
        <p:spPr>
          <a:xfrm>
            <a:off x="721125" y="1148175"/>
            <a:ext cx="37593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Three Types of Definitions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Parenthetical. </a:t>
            </a:r>
            <a:r>
              <a:rPr lang="en" sz="1200"/>
              <a:t>A brief clarification within an already existing sentence. Often marked by punctuation (parentheses, commas, colon, dash).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Sentence. </a:t>
            </a:r>
            <a:r>
              <a:rPr lang="en" sz="1200"/>
              <a:t>A one-sentence definition for an important term. Often classifies item or concept, then distinguishes it from others in the same category. Can be a definition for one specific document (</a:t>
            </a:r>
            <a:r>
              <a:rPr i="1" lang="en" sz="1200"/>
              <a:t>stipulative definition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Extended. </a:t>
            </a:r>
            <a:r>
              <a:rPr lang="en" sz="1200"/>
              <a:t>A detailed explanation of an object, process, or idea. Often begins with a sentence definition. Then, the writer elaborates, describing the term in more depth.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See </a:t>
            </a:r>
            <a:r>
              <a:rPr i="1" lang="en" sz="1200"/>
              <a:t>PSTC</a:t>
            </a:r>
            <a:r>
              <a:rPr lang="en" sz="1200"/>
              <a:t> p. 385-88 for sample techniques.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0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Blackboard → Major Assignments folder for the </a:t>
            </a:r>
            <a:r>
              <a:rPr lang="en"/>
              <a:t>assignment</a:t>
            </a:r>
            <a:r>
              <a:rPr lang="en"/>
              <a:t> sheet.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Read the assignment sheet.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Write down up to 3 questions you have about it.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Pair up, share questions, help each other answer them.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Talk about questions as a class.</a:t>
            </a:r>
            <a:endParaRPr/>
          </a:p>
        </p:txBody>
      </p:sp>
      <p:sp>
        <p:nvSpPr>
          <p:cNvPr id="631" name="Google Shape;631;p40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#2: Extended Definition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1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detailed explanation of an object, process, or idea. Often begins with a sentence definition. Then, the writer elaborates, describing the term in more depth. </a:t>
            </a:r>
            <a:endParaRPr/>
          </a:p>
        </p:txBody>
      </p:sp>
      <p:sp>
        <p:nvSpPr>
          <p:cNvPr id="637" name="Google Shape;637;p41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xtended definition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2"/>
          <p:cNvSpPr txBox="1"/>
          <p:nvPr>
            <p:ph idx="1" type="body"/>
          </p:nvPr>
        </p:nvSpPr>
        <p:spPr>
          <a:xfrm>
            <a:off x="2463750" y="1311900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can be extended in a variety of ways, based on the audience, context, and purpose of your writing. </a:t>
            </a:r>
            <a:r>
              <a:rPr lang="en"/>
              <a:t>Consider the following options for extending your definition: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Graphics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Examples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Principle of Operation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Compare and Contrast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Analogy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Negation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Etymology</a:t>
            </a:r>
            <a:endParaRPr/>
          </a:p>
        </p:txBody>
      </p:sp>
      <p:sp>
        <p:nvSpPr>
          <p:cNvPr id="643" name="Google Shape;643;p42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Strategies for Extending a Definition</a:t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3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communication often extends definitions by including </a:t>
            </a:r>
            <a:r>
              <a:rPr b="1" lang="en"/>
              <a:t>graphics</a:t>
            </a:r>
            <a:r>
              <a:rPr lang="en"/>
              <a:t>, then </a:t>
            </a:r>
            <a:r>
              <a:rPr b="1" lang="en"/>
              <a:t>explaining those graphics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Useful for defining: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physical objects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concepts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ideas</a:t>
            </a:r>
            <a:endParaRPr/>
          </a:p>
        </p:txBody>
      </p:sp>
      <p:sp>
        <p:nvSpPr>
          <p:cNvPr id="649" name="Google Shape;649;p43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4"/>
          <p:cNvSpPr txBox="1"/>
          <p:nvPr>
            <p:ph idx="1" type="body"/>
          </p:nvPr>
        </p:nvSpPr>
        <p:spPr>
          <a:xfrm>
            <a:off x="2463750" y="1687925"/>
            <a:ext cx="42165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a definition through example helps to </a:t>
            </a:r>
            <a:r>
              <a:rPr b="1" lang="en"/>
              <a:t>make an abstract concept </a:t>
            </a:r>
            <a:r>
              <a:rPr b="1" lang="en"/>
              <a:t>more concrete.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might give a list of examples to explain a category and the different types of objects or concepts that fit within that category. </a:t>
            </a:r>
            <a:r>
              <a:rPr i="1" lang="en"/>
              <a:t>PSTC</a:t>
            </a:r>
            <a:r>
              <a:rPr lang="en"/>
              <a:t> p. 386 shows how a writer can use examples to explain and clarify a category (</a:t>
            </a:r>
            <a:r>
              <a:rPr i="1" lang="en"/>
              <a:t>marine protected areas</a:t>
            </a:r>
            <a:r>
              <a:rPr lang="en"/>
              <a:t>).</a:t>
            </a:r>
            <a:endParaRPr/>
          </a:p>
        </p:txBody>
      </p:sp>
      <p:sp>
        <p:nvSpPr>
          <p:cNvPr id="655" name="Google Shape;655;p44"/>
          <p:cNvSpPr txBox="1"/>
          <p:nvPr>
            <p:ph type="title"/>
          </p:nvPr>
        </p:nvSpPr>
        <p:spPr>
          <a:xfrm>
            <a:off x="720000" y="458234"/>
            <a:ext cx="77040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ocial Science Major for College: Sociology and Urban Tribes by Slidesgo">
  <a:themeElements>
    <a:clrScheme name="Simple Light">
      <a:dk1>
        <a:srgbClr val="2C224A"/>
      </a:dk1>
      <a:lt1>
        <a:srgbClr val="EAE1D6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2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