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81"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Roboto"/>
      <p:regular r:id="rId13"/>
      <p:bold r:id="rId14"/>
      <p:italic r:id="rId15"/>
      <p:boldItalic r:id="rId16"/>
    </p:embeddedFont>
    <p:embeddedFont>
      <p:font typeface="Bebas Neue"/>
      <p:regular r:id="rId17"/>
    </p:embeddedFont>
    <p:embeddedFont>
      <p:font typeface="Orbitron"/>
      <p:regular r:id="rId18"/>
      <p:bold r:id="rId19"/>
    </p:embeddedFont>
    <p:embeddedFont>
      <p:font typeface="PT Sans"/>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PTSans-regular.fntdata"/><Relationship Id="rId22" Type="http://schemas.openxmlformats.org/officeDocument/2006/relationships/font" Target="fonts/PTSans-italic.fntdata"/><Relationship Id="rId21" Type="http://schemas.openxmlformats.org/officeDocument/2006/relationships/font" Target="fonts/PTSans-bold.fntdata"/><Relationship Id="rId23" Type="http://schemas.openxmlformats.org/officeDocument/2006/relationships/font" Target="fonts/PTSans-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oboto-regular.fntdata"/><Relationship Id="rId12" Type="http://schemas.openxmlformats.org/officeDocument/2006/relationships/slide" Target="slides/slide7.xml"/><Relationship Id="rId15" Type="http://schemas.openxmlformats.org/officeDocument/2006/relationships/font" Target="fonts/Roboto-italic.fntdata"/><Relationship Id="rId14" Type="http://schemas.openxmlformats.org/officeDocument/2006/relationships/font" Target="fonts/Roboto-bold.fntdata"/><Relationship Id="rId17" Type="http://schemas.openxmlformats.org/officeDocument/2006/relationships/font" Target="fonts/BebasNeue-regular.fntdata"/><Relationship Id="rId16" Type="http://schemas.openxmlformats.org/officeDocument/2006/relationships/font" Target="fonts/Roboto-boldItalic.fntdata"/><Relationship Id="rId19" Type="http://schemas.openxmlformats.org/officeDocument/2006/relationships/font" Target="fonts/Orbitron-bold.fntdata"/><Relationship Id="rId18" Type="http://schemas.openxmlformats.org/officeDocument/2006/relationships/font" Target="fonts/Orbitron-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4" name="Shape 1284"/>
        <p:cNvGrpSpPr/>
        <p:nvPr/>
      </p:nvGrpSpPr>
      <p:grpSpPr>
        <a:xfrm>
          <a:off x="0" y="0"/>
          <a:ext cx="0" cy="0"/>
          <a:chOff x="0" y="0"/>
          <a:chExt cx="0" cy="0"/>
        </a:xfrm>
      </p:grpSpPr>
      <p:sp>
        <p:nvSpPr>
          <p:cNvPr id="1285" name="Google Shape;128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86" name="Google Shape;128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1" name="Shape 1291"/>
        <p:cNvGrpSpPr/>
        <p:nvPr/>
      </p:nvGrpSpPr>
      <p:grpSpPr>
        <a:xfrm>
          <a:off x="0" y="0"/>
          <a:ext cx="0" cy="0"/>
          <a:chOff x="0" y="0"/>
          <a:chExt cx="0" cy="0"/>
        </a:xfrm>
      </p:grpSpPr>
      <p:sp>
        <p:nvSpPr>
          <p:cNvPr id="1292" name="Google Shape;1292;g27fe17ad5dc_0_13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3" name="Google Shape;1293;g27fe17ad5dc_0_13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7" name="Shape 1297"/>
        <p:cNvGrpSpPr/>
        <p:nvPr/>
      </p:nvGrpSpPr>
      <p:grpSpPr>
        <a:xfrm>
          <a:off x="0" y="0"/>
          <a:ext cx="0" cy="0"/>
          <a:chOff x="0" y="0"/>
          <a:chExt cx="0" cy="0"/>
        </a:xfrm>
      </p:grpSpPr>
      <p:sp>
        <p:nvSpPr>
          <p:cNvPr id="1298" name="Google Shape;1298;g27fe17ad5dc_0_13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9" name="Google Shape;1299;g27fe17ad5dc_0_13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9" name="Shape 1309"/>
        <p:cNvGrpSpPr/>
        <p:nvPr/>
      </p:nvGrpSpPr>
      <p:grpSpPr>
        <a:xfrm>
          <a:off x="0" y="0"/>
          <a:ext cx="0" cy="0"/>
          <a:chOff x="0" y="0"/>
          <a:chExt cx="0" cy="0"/>
        </a:xfrm>
      </p:grpSpPr>
      <p:sp>
        <p:nvSpPr>
          <p:cNvPr id="1310" name="Google Shape;1310;g27fe17ad5dc_0_13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1" name="Google Shape;1311;g27fe17ad5dc_0_13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5" name="Shape 1315"/>
        <p:cNvGrpSpPr/>
        <p:nvPr/>
      </p:nvGrpSpPr>
      <p:grpSpPr>
        <a:xfrm>
          <a:off x="0" y="0"/>
          <a:ext cx="0" cy="0"/>
          <a:chOff x="0" y="0"/>
          <a:chExt cx="0" cy="0"/>
        </a:xfrm>
      </p:grpSpPr>
      <p:sp>
        <p:nvSpPr>
          <p:cNvPr id="1316" name="Google Shape;1316;g27fe17ad5dc_0_13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7" name="Google Shape;1317;g27fe17ad5dc_0_13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1" name="Shape 1321"/>
        <p:cNvGrpSpPr/>
        <p:nvPr/>
      </p:nvGrpSpPr>
      <p:grpSpPr>
        <a:xfrm>
          <a:off x="0" y="0"/>
          <a:ext cx="0" cy="0"/>
          <a:chOff x="0" y="0"/>
          <a:chExt cx="0" cy="0"/>
        </a:xfrm>
      </p:grpSpPr>
      <p:sp>
        <p:nvSpPr>
          <p:cNvPr id="1322" name="Google Shape;1322;g27fe17ad5dc_0_13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3" name="Google Shape;1323;g27fe17ad5dc_0_13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7" name="Shape 1327"/>
        <p:cNvGrpSpPr/>
        <p:nvPr/>
      </p:nvGrpSpPr>
      <p:grpSpPr>
        <a:xfrm>
          <a:off x="0" y="0"/>
          <a:ext cx="0" cy="0"/>
          <a:chOff x="0" y="0"/>
          <a:chExt cx="0" cy="0"/>
        </a:xfrm>
      </p:grpSpPr>
      <p:sp>
        <p:nvSpPr>
          <p:cNvPr id="1328" name="Google Shape;1328;g27fe17ad5dc_0_13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9" name="Google Shape;1329;g27fe17ad5dc_0_13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bit.ly/3A1uf1Q" TargetMode="External"/><Relationship Id="rId3" Type="http://schemas.openxmlformats.org/officeDocument/2006/relationships/hyperlink" Target="http://bit.ly/2TyoMsr" TargetMode="External"/><Relationship Id="rId4" Type="http://schemas.openxmlformats.org/officeDocument/2006/relationships/hyperlink" Target="http://bit.ly/2TtBDfr" TargetMode="Externa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 name="Shape 8"/>
        <p:cNvGrpSpPr/>
        <p:nvPr/>
      </p:nvGrpSpPr>
      <p:grpSpPr>
        <a:xfrm>
          <a:off x="0" y="0"/>
          <a:ext cx="0" cy="0"/>
          <a:chOff x="0" y="0"/>
          <a:chExt cx="0" cy="0"/>
        </a:xfrm>
      </p:grpSpPr>
      <p:sp>
        <p:nvSpPr>
          <p:cNvPr id="9" name="Google Shape;9;p2"/>
          <p:cNvSpPr txBox="1"/>
          <p:nvPr>
            <p:ph type="ctrTitle"/>
          </p:nvPr>
        </p:nvSpPr>
        <p:spPr>
          <a:xfrm>
            <a:off x="713225" y="1099132"/>
            <a:ext cx="4528800" cy="2502900"/>
          </a:xfrm>
          <a:prstGeom prst="rect">
            <a:avLst/>
          </a:prstGeom>
        </p:spPr>
        <p:txBody>
          <a:bodyPr anchorCtr="0" anchor="b" bIns="91425" lIns="91425" spcFirstLastPara="1" rIns="91425" wrap="square" tIns="91425">
            <a:noAutofit/>
          </a:bodyPr>
          <a:lstStyle>
            <a:lvl1pPr lvl="0">
              <a:spcBef>
                <a:spcPts val="0"/>
              </a:spcBef>
              <a:spcAft>
                <a:spcPts val="0"/>
              </a:spcAft>
              <a:buClr>
                <a:srgbClr val="191919"/>
              </a:buClr>
              <a:buSzPts val="5200"/>
              <a:buNone/>
              <a:defRPr sz="3600"/>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p:txBody>
      </p:sp>
      <p:sp>
        <p:nvSpPr>
          <p:cNvPr id="10" name="Google Shape;10;p2"/>
          <p:cNvSpPr txBox="1"/>
          <p:nvPr>
            <p:ph idx="1" type="subTitle"/>
          </p:nvPr>
        </p:nvSpPr>
        <p:spPr>
          <a:xfrm>
            <a:off x="713225" y="3674768"/>
            <a:ext cx="4528800" cy="401700"/>
          </a:xfrm>
          <a:prstGeom prst="rect">
            <a:avLst/>
          </a:prstGeom>
          <a:ln>
            <a:noFill/>
          </a:ln>
        </p:spPr>
        <p:txBody>
          <a:bodyPr anchorCtr="0" anchor="t" bIns="91425" lIns="91425" spcFirstLastPara="1" rIns="91425" wrap="square" tIns="91425">
            <a:noAutofit/>
          </a:bodyPr>
          <a:lstStyle>
            <a:lvl1pPr lvl="0">
              <a:lnSpc>
                <a:spcPct val="100000"/>
              </a:lnSpc>
              <a:spcBef>
                <a:spcPts val="0"/>
              </a:spcBef>
              <a:spcAft>
                <a:spcPts val="0"/>
              </a:spcAft>
              <a:buSzPts val="1400"/>
              <a:buNone/>
              <a:defRPr sz="1600">
                <a:solidFill>
                  <a:schemeClr val="dk1"/>
                </a:solidFill>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224" name="Shape 224"/>
        <p:cNvGrpSpPr/>
        <p:nvPr/>
      </p:nvGrpSpPr>
      <p:grpSpPr>
        <a:xfrm>
          <a:off x="0" y="0"/>
          <a:ext cx="0" cy="0"/>
          <a:chOff x="0" y="0"/>
          <a:chExt cx="0" cy="0"/>
        </a:xfrm>
      </p:grpSpPr>
      <p:grpSp>
        <p:nvGrpSpPr>
          <p:cNvPr id="225" name="Google Shape;225;p11"/>
          <p:cNvGrpSpPr/>
          <p:nvPr/>
        </p:nvGrpSpPr>
        <p:grpSpPr>
          <a:xfrm>
            <a:off x="-623846" y="-186776"/>
            <a:ext cx="2674134" cy="5242981"/>
            <a:chOff x="-623846" y="-186776"/>
            <a:chExt cx="2674134" cy="5242981"/>
          </a:xfrm>
        </p:grpSpPr>
        <p:grpSp>
          <p:nvGrpSpPr>
            <p:cNvPr id="226" name="Google Shape;226;p11"/>
            <p:cNvGrpSpPr/>
            <p:nvPr/>
          </p:nvGrpSpPr>
          <p:grpSpPr>
            <a:xfrm flipH="1">
              <a:off x="-623846" y="2956413"/>
              <a:ext cx="2674134" cy="2099791"/>
              <a:chOff x="5697704" y="1800638"/>
              <a:chExt cx="2674134" cy="2099791"/>
            </a:xfrm>
          </p:grpSpPr>
          <p:sp>
            <p:nvSpPr>
              <p:cNvPr id="227" name="Google Shape;227;p11"/>
              <p:cNvSpPr/>
              <p:nvPr/>
            </p:nvSpPr>
            <p:spPr>
              <a:xfrm flipH="1">
                <a:off x="6239442" y="1800638"/>
                <a:ext cx="1690523" cy="1117947"/>
              </a:xfrm>
              <a:custGeom>
                <a:rect b="b" l="l" r="r" t="t"/>
                <a:pathLst>
                  <a:path extrusionOk="0" h="17014" w="25728">
                    <a:moveTo>
                      <a:pt x="0" y="1"/>
                    </a:moveTo>
                    <a:lnTo>
                      <a:pt x="4876" y="4883"/>
                    </a:lnTo>
                    <a:lnTo>
                      <a:pt x="4876" y="6116"/>
                    </a:lnTo>
                    <a:lnTo>
                      <a:pt x="9465" y="10704"/>
                    </a:lnTo>
                    <a:lnTo>
                      <a:pt x="11829" y="10704"/>
                    </a:lnTo>
                    <a:lnTo>
                      <a:pt x="18145" y="17013"/>
                    </a:lnTo>
                    <a:lnTo>
                      <a:pt x="25727" y="17013"/>
                    </a:lnTo>
                    <a:lnTo>
                      <a:pt x="22934" y="14227"/>
                    </a:lnTo>
                    <a:lnTo>
                      <a:pt x="22934" y="12178"/>
                    </a:lnTo>
                    <a:lnTo>
                      <a:pt x="18534" y="7784"/>
                    </a:lnTo>
                    <a:lnTo>
                      <a:pt x="15077" y="7784"/>
                    </a:lnTo>
                    <a:lnTo>
                      <a:pt x="7301"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11"/>
              <p:cNvSpPr/>
              <p:nvPr/>
            </p:nvSpPr>
            <p:spPr>
              <a:xfrm flipH="1">
                <a:off x="7161901" y="2772370"/>
                <a:ext cx="1209938" cy="713912"/>
              </a:xfrm>
              <a:custGeom>
                <a:rect b="b" l="l" r="r" t="t"/>
                <a:pathLst>
                  <a:path extrusionOk="0" h="10865" w="18414">
                    <a:moveTo>
                      <a:pt x="6799" y="1"/>
                    </a:moveTo>
                    <a:lnTo>
                      <a:pt x="1" y="48"/>
                    </a:lnTo>
                    <a:lnTo>
                      <a:pt x="7254" y="7295"/>
                    </a:lnTo>
                    <a:lnTo>
                      <a:pt x="10503" y="7295"/>
                    </a:lnTo>
                    <a:lnTo>
                      <a:pt x="14080" y="10865"/>
                    </a:lnTo>
                    <a:lnTo>
                      <a:pt x="18413" y="10865"/>
                    </a:lnTo>
                    <a:lnTo>
                      <a:pt x="9646" y="2104"/>
                    </a:lnTo>
                    <a:lnTo>
                      <a:pt x="8895" y="2104"/>
                    </a:lnTo>
                    <a:lnTo>
                      <a:pt x="6799"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11"/>
              <p:cNvSpPr/>
              <p:nvPr/>
            </p:nvSpPr>
            <p:spPr>
              <a:xfrm flipH="1">
                <a:off x="5697704" y="3186517"/>
                <a:ext cx="1209478" cy="713912"/>
              </a:xfrm>
              <a:custGeom>
                <a:rect b="b" l="l" r="r" t="t"/>
                <a:pathLst>
                  <a:path extrusionOk="0" h="10865" w="18407">
                    <a:moveTo>
                      <a:pt x="0" y="1"/>
                    </a:moveTo>
                    <a:lnTo>
                      <a:pt x="8761" y="8768"/>
                    </a:lnTo>
                    <a:lnTo>
                      <a:pt x="9512" y="8768"/>
                    </a:lnTo>
                    <a:lnTo>
                      <a:pt x="11608" y="10865"/>
                    </a:lnTo>
                    <a:lnTo>
                      <a:pt x="18407" y="10824"/>
                    </a:lnTo>
                    <a:lnTo>
                      <a:pt x="11159" y="3577"/>
                    </a:lnTo>
                    <a:lnTo>
                      <a:pt x="7904" y="3577"/>
                    </a:lnTo>
                    <a:lnTo>
                      <a:pt x="433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30" name="Google Shape;230;p11"/>
            <p:cNvSpPr/>
            <p:nvPr/>
          </p:nvSpPr>
          <p:spPr>
            <a:xfrm>
              <a:off x="511855" y="3540733"/>
              <a:ext cx="108286" cy="17281"/>
            </a:xfrm>
            <a:custGeom>
              <a:rect b="b" l="l" r="r" t="t"/>
              <a:pathLst>
                <a:path extrusionOk="0" h="263" w="1648">
                  <a:moveTo>
                    <a:pt x="0" y="1"/>
                  </a:moveTo>
                  <a:lnTo>
                    <a:pt x="0" y="262"/>
                  </a:lnTo>
                  <a:lnTo>
                    <a:pt x="1648" y="262"/>
                  </a:lnTo>
                  <a:lnTo>
                    <a:pt x="164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1"/>
            <p:cNvSpPr/>
            <p:nvPr/>
          </p:nvSpPr>
          <p:spPr>
            <a:xfrm>
              <a:off x="436162" y="3540733"/>
              <a:ext cx="54603" cy="17281"/>
            </a:xfrm>
            <a:custGeom>
              <a:rect b="b" l="l" r="r" t="t"/>
              <a:pathLst>
                <a:path extrusionOk="0" h="263" w="831">
                  <a:moveTo>
                    <a:pt x="0" y="1"/>
                  </a:moveTo>
                  <a:lnTo>
                    <a:pt x="0" y="262"/>
                  </a:lnTo>
                  <a:lnTo>
                    <a:pt x="831" y="262"/>
                  </a:lnTo>
                  <a:lnTo>
                    <a:pt x="83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
            <p:cNvSpPr/>
            <p:nvPr/>
          </p:nvSpPr>
          <p:spPr>
            <a:xfrm>
              <a:off x="402717" y="3540733"/>
              <a:ext cx="17610" cy="17281"/>
            </a:xfrm>
            <a:custGeom>
              <a:rect b="b" l="l" r="r" t="t"/>
              <a:pathLst>
                <a:path extrusionOk="0" h="263" w="268">
                  <a:moveTo>
                    <a:pt x="0" y="1"/>
                  </a:moveTo>
                  <a:lnTo>
                    <a:pt x="0" y="262"/>
                  </a:lnTo>
                  <a:lnTo>
                    <a:pt x="268" y="262"/>
                  </a:lnTo>
                  <a:lnTo>
                    <a:pt x="26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1"/>
            <p:cNvSpPr/>
            <p:nvPr/>
          </p:nvSpPr>
          <p:spPr>
            <a:xfrm rot="5400000">
              <a:off x="563563" y="788106"/>
              <a:ext cx="31737" cy="31737"/>
            </a:xfrm>
            <a:custGeom>
              <a:rect b="b" l="l" r="r" t="t"/>
              <a:pathLst>
                <a:path extrusionOk="0" h="483" w="483">
                  <a:moveTo>
                    <a:pt x="422" y="0"/>
                  </a:moveTo>
                  <a:lnTo>
                    <a:pt x="0" y="416"/>
                  </a:lnTo>
                  <a:lnTo>
                    <a:pt x="67" y="483"/>
                  </a:lnTo>
                  <a:lnTo>
                    <a:pt x="482" y="67"/>
                  </a:lnTo>
                  <a:lnTo>
                    <a:pt x="42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11"/>
            <p:cNvSpPr/>
            <p:nvPr/>
          </p:nvSpPr>
          <p:spPr>
            <a:xfrm rot="5400000">
              <a:off x="562676" y="788468"/>
              <a:ext cx="31737" cy="31802"/>
            </a:xfrm>
            <a:custGeom>
              <a:rect b="b" l="l" r="r" t="t"/>
              <a:pathLst>
                <a:path extrusionOk="0" h="484" w="483">
                  <a:moveTo>
                    <a:pt x="68" y="1"/>
                  </a:moveTo>
                  <a:lnTo>
                    <a:pt x="1" y="68"/>
                  </a:lnTo>
                  <a:lnTo>
                    <a:pt x="416" y="483"/>
                  </a:lnTo>
                  <a:lnTo>
                    <a:pt x="483" y="416"/>
                  </a:lnTo>
                  <a:lnTo>
                    <a:pt x="6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11"/>
            <p:cNvSpPr/>
            <p:nvPr/>
          </p:nvSpPr>
          <p:spPr>
            <a:xfrm rot="5400000">
              <a:off x="563333" y="689251"/>
              <a:ext cx="32197" cy="31737"/>
            </a:xfrm>
            <a:custGeom>
              <a:rect b="b" l="l" r="r" t="t"/>
              <a:pathLst>
                <a:path extrusionOk="0" h="483" w="490">
                  <a:moveTo>
                    <a:pt x="423" y="0"/>
                  </a:moveTo>
                  <a:lnTo>
                    <a:pt x="1" y="416"/>
                  </a:lnTo>
                  <a:lnTo>
                    <a:pt x="68" y="483"/>
                  </a:lnTo>
                  <a:lnTo>
                    <a:pt x="490" y="67"/>
                  </a:lnTo>
                  <a:lnTo>
                    <a:pt x="42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1"/>
            <p:cNvSpPr/>
            <p:nvPr/>
          </p:nvSpPr>
          <p:spPr>
            <a:xfrm rot="5400000">
              <a:off x="562676" y="689448"/>
              <a:ext cx="31737" cy="31802"/>
            </a:xfrm>
            <a:custGeom>
              <a:rect b="b" l="l" r="r" t="t"/>
              <a:pathLst>
                <a:path extrusionOk="0" h="484" w="483">
                  <a:moveTo>
                    <a:pt x="68" y="1"/>
                  </a:moveTo>
                  <a:lnTo>
                    <a:pt x="1" y="68"/>
                  </a:lnTo>
                  <a:lnTo>
                    <a:pt x="416" y="483"/>
                  </a:lnTo>
                  <a:lnTo>
                    <a:pt x="483" y="416"/>
                  </a:lnTo>
                  <a:lnTo>
                    <a:pt x="6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1"/>
            <p:cNvSpPr/>
            <p:nvPr/>
          </p:nvSpPr>
          <p:spPr>
            <a:xfrm rot="5400000">
              <a:off x="342822" y="1040451"/>
              <a:ext cx="72672" cy="73132"/>
            </a:xfrm>
            <a:custGeom>
              <a:rect b="b" l="l" r="r" t="t"/>
              <a:pathLst>
                <a:path extrusionOk="0" h="1113" w="1106">
                  <a:moveTo>
                    <a:pt x="1" y="0"/>
                  </a:moveTo>
                  <a:lnTo>
                    <a:pt x="1" y="1112"/>
                  </a:lnTo>
                  <a:lnTo>
                    <a:pt x="168" y="1112"/>
                  </a:lnTo>
                  <a:lnTo>
                    <a:pt x="168" y="174"/>
                  </a:lnTo>
                  <a:lnTo>
                    <a:pt x="1106" y="174"/>
                  </a:lnTo>
                  <a:lnTo>
                    <a:pt x="110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1"/>
            <p:cNvSpPr/>
            <p:nvPr/>
          </p:nvSpPr>
          <p:spPr>
            <a:xfrm rot="5400000">
              <a:off x="869382" y="-308237"/>
              <a:ext cx="582366" cy="825286"/>
            </a:xfrm>
            <a:custGeom>
              <a:rect b="b" l="l" r="r" t="t"/>
              <a:pathLst>
                <a:path extrusionOk="0" h="12560" w="8863">
                  <a:moveTo>
                    <a:pt x="81" y="0"/>
                  </a:moveTo>
                  <a:lnTo>
                    <a:pt x="1" y="81"/>
                  </a:lnTo>
                  <a:lnTo>
                    <a:pt x="3471" y="3550"/>
                  </a:lnTo>
                  <a:lnTo>
                    <a:pt x="3471" y="7248"/>
                  </a:lnTo>
                  <a:lnTo>
                    <a:pt x="8789" y="12559"/>
                  </a:lnTo>
                  <a:lnTo>
                    <a:pt x="8862" y="12479"/>
                  </a:lnTo>
                  <a:lnTo>
                    <a:pt x="3584" y="7201"/>
                  </a:lnTo>
                  <a:lnTo>
                    <a:pt x="3584" y="3504"/>
                  </a:lnTo>
                  <a:lnTo>
                    <a:pt x="8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39" name="Google Shape;239;p11"/>
          <p:cNvSpPr txBox="1"/>
          <p:nvPr>
            <p:ph hasCustomPrompt="1" type="title"/>
          </p:nvPr>
        </p:nvSpPr>
        <p:spPr>
          <a:xfrm>
            <a:off x="3053325" y="1860775"/>
            <a:ext cx="5375100" cy="924900"/>
          </a:xfrm>
          <a:prstGeom prst="rect">
            <a:avLst/>
          </a:prstGeom>
        </p:spPr>
        <p:txBody>
          <a:bodyPr anchorCtr="0" anchor="b" bIns="91425" lIns="91425" spcFirstLastPara="1" rIns="91425" wrap="square" tIns="91425">
            <a:noAutofit/>
          </a:bodyPr>
          <a:lstStyle>
            <a:lvl1pPr lvl="0" algn="ctr">
              <a:spcBef>
                <a:spcPts val="0"/>
              </a:spcBef>
              <a:spcAft>
                <a:spcPts val="0"/>
              </a:spcAft>
              <a:buSzPts val="9600"/>
              <a:buNone/>
              <a:defRPr sz="4400">
                <a:solidFill>
                  <a:schemeClr val="lt2"/>
                </a:solidFill>
              </a:defRPr>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240" name="Google Shape;240;p11"/>
          <p:cNvSpPr txBox="1"/>
          <p:nvPr>
            <p:ph idx="1" type="subTitle"/>
          </p:nvPr>
        </p:nvSpPr>
        <p:spPr>
          <a:xfrm>
            <a:off x="3053325" y="2785650"/>
            <a:ext cx="5375100" cy="497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600"/>
              <a:buNone/>
              <a:defRPr sz="1600"/>
            </a:lvl1pPr>
            <a:lvl2pPr lvl="1" rtl="0" algn="ctr">
              <a:lnSpc>
                <a:spcPct val="100000"/>
              </a:lnSpc>
              <a:spcBef>
                <a:spcPts val="0"/>
              </a:spcBef>
              <a:spcAft>
                <a:spcPts val="0"/>
              </a:spcAft>
              <a:buSzPts val="1600"/>
              <a:buNone/>
              <a:defRPr sz="1600"/>
            </a:lvl2pPr>
            <a:lvl3pPr lvl="2" rtl="0" algn="ctr">
              <a:lnSpc>
                <a:spcPct val="100000"/>
              </a:lnSpc>
              <a:spcBef>
                <a:spcPts val="1600"/>
              </a:spcBef>
              <a:spcAft>
                <a:spcPts val="0"/>
              </a:spcAft>
              <a:buSzPts val="1600"/>
              <a:buNone/>
              <a:defRPr sz="1600"/>
            </a:lvl3pPr>
            <a:lvl4pPr lvl="3" rtl="0" algn="ctr">
              <a:lnSpc>
                <a:spcPct val="100000"/>
              </a:lnSpc>
              <a:spcBef>
                <a:spcPts val="1600"/>
              </a:spcBef>
              <a:spcAft>
                <a:spcPts val="0"/>
              </a:spcAft>
              <a:buSzPts val="1600"/>
              <a:buNone/>
              <a:defRPr sz="1600"/>
            </a:lvl4pPr>
            <a:lvl5pPr lvl="4" rtl="0" algn="ctr">
              <a:lnSpc>
                <a:spcPct val="100000"/>
              </a:lnSpc>
              <a:spcBef>
                <a:spcPts val="1600"/>
              </a:spcBef>
              <a:spcAft>
                <a:spcPts val="0"/>
              </a:spcAft>
              <a:buSzPts val="1600"/>
              <a:buNone/>
              <a:defRPr sz="1600"/>
            </a:lvl5pPr>
            <a:lvl6pPr lvl="5" rtl="0" algn="ctr">
              <a:lnSpc>
                <a:spcPct val="100000"/>
              </a:lnSpc>
              <a:spcBef>
                <a:spcPts val="1600"/>
              </a:spcBef>
              <a:spcAft>
                <a:spcPts val="0"/>
              </a:spcAft>
              <a:buSzPts val="1600"/>
              <a:buNone/>
              <a:defRPr sz="1600"/>
            </a:lvl6pPr>
            <a:lvl7pPr lvl="6" rtl="0" algn="ctr">
              <a:lnSpc>
                <a:spcPct val="100000"/>
              </a:lnSpc>
              <a:spcBef>
                <a:spcPts val="1600"/>
              </a:spcBef>
              <a:spcAft>
                <a:spcPts val="0"/>
              </a:spcAft>
              <a:buSzPts val="1600"/>
              <a:buNone/>
              <a:defRPr sz="1600"/>
            </a:lvl7pPr>
            <a:lvl8pPr lvl="7" rtl="0" algn="ctr">
              <a:lnSpc>
                <a:spcPct val="100000"/>
              </a:lnSpc>
              <a:spcBef>
                <a:spcPts val="1600"/>
              </a:spcBef>
              <a:spcAft>
                <a:spcPts val="0"/>
              </a:spcAft>
              <a:buSzPts val="1600"/>
              <a:buNone/>
              <a:defRPr sz="1600"/>
            </a:lvl8pPr>
            <a:lvl9pPr lvl="8" rtl="0" algn="ctr">
              <a:lnSpc>
                <a:spcPct val="100000"/>
              </a:lnSpc>
              <a:spcBef>
                <a:spcPts val="1600"/>
              </a:spcBef>
              <a:spcAft>
                <a:spcPts val="1600"/>
              </a:spcAft>
              <a:buSzPts val="1600"/>
              <a:buNone/>
              <a:defRPr sz="1600"/>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rgbClr val="FFFFFF"/>
        </a:solidFill>
      </p:bgPr>
    </p:bg>
    <p:spTree>
      <p:nvGrpSpPr>
        <p:cNvPr id="241" name="Shape 241"/>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of contents">
  <p:cSld name="BLANK_1_1_1_1_1_1">
    <p:spTree>
      <p:nvGrpSpPr>
        <p:cNvPr id="242" name="Shape 242"/>
        <p:cNvGrpSpPr/>
        <p:nvPr/>
      </p:nvGrpSpPr>
      <p:grpSpPr>
        <a:xfrm>
          <a:off x="0" y="0"/>
          <a:ext cx="0" cy="0"/>
          <a:chOff x="0" y="0"/>
          <a:chExt cx="0" cy="0"/>
        </a:xfrm>
      </p:grpSpPr>
      <p:sp>
        <p:nvSpPr>
          <p:cNvPr id="243" name="Google Shape;243;p13"/>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244" name="Google Shape;244;p13"/>
          <p:cNvSpPr txBox="1"/>
          <p:nvPr>
            <p:ph idx="1" type="subTitle"/>
          </p:nvPr>
        </p:nvSpPr>
        <p:spPr>
          <a:xfrm>
            <a:off x="720000" y="2116975"/>
            <a:ext cx="23055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245" name="Google Shape;245;p13"/>
          <p:cNvSpPr txBox="1"/>
          <p:nvPr>
            <p:ph idx="2" type="subTitle"/>
          </p:nvPr>
        </p:nvSpPr>
        <p:spPr>
          <a:xfrm>
            <a:off x="3419269" y="2116975"/>
            <a:ext cx="23055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246" name="Google Shape;246;p13"/>
          <p:cNvSpPr txBox="1"/>
          <p:nvPr>
            <p:ph idx="3" type="subTitle"/>
          </p:nvPr>
        </p:nvSpPr>
        <p:spPr>
          <a:xfrm>
            <a:off x="720000" y="3550375"/>
            <a:ext cx="23055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247" name="Google Shape;247;p13"/>
          <p:cNvSpPr txBox="1"/>
          <p:nvPr>
            <p:ph idx="4" type="subTitle"/>
          </p:nvPr>
        </p:nvSpPr>
        <p:spPr>
          <a:xfrm>
            <a:off x="3419269" y="3550375"/>
            <a:ext cx="23055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248" name="Google Shape;248;p13"/>
          <p:cNvSpPr txBox="1"/>
          <p:nvPr>
            <p:ph idx="5" type="subTitle"/>
          </p:nvPr>
        </p:nvSpPr>
        <p:spPr>
          <a:xfrm>
            <a:off x="6118545" y="2116975"/>
            <a:ext cx="23055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249" name="Google Shape;249;p13"/>
          <p:cNvSpPr txBox="1"/>
          <p:nvPr>
            <p:ph idx="6" type="subTitle"/>
          </p:nvPr>
        </p:nvSpPr>
        <p:spPr>
          <a:xfrm>
            <a:off x="6118545" y="3550375"/>
            <a:ext cx="23055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250" name="Google Shape;250;p13"/>
          <p:cNvSpPr txBox="1"/>
          <p:nvPr>
            <p:ph hasCustomPrompt="1" idx="7" type="title"/>
          </p:nvPr>
        </p:nvSpPr>
        <p:spPr>
          <a:xfrm>
            <a:off x="720000" y="1344783"/>
            <a:ext cx="734700" cy="447600"/>
          </a:xfrm>
          <a:prstGeom prst="rect">
            <a:avLst/>
          </a:prstGeom>
          <a:noFill/>
        </p:spPr>
        <p:txBody>
          <a:bodyPr anchorCtr="0" anchor="b" bIns="91425" lIns="91425" spcFirstLastPara="1" rIns="91425" wrap="square" tIns="91425">
            <a:noAutofit/>
          </a:bodyPr>
          <a:lstStyle>
            <a:lvl1pPr lvl="0" rtl="0">
              <a:spcBef>
                <a:spcPts val="0"/>
              </a:spcBef>
              <a:spcAft>
                <a:spcPts val="0"/>
              </a:spcAft>
              <a:buSzPts val="3000"/>
              <a:buNone/>
              <a:defRPr sz="2400">
                <a:solidFill>
                  <a:schemeClr val="lt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51" name="Google Shape;251;p13"/>
          <p:cNvSpPr txBox="1"/>
          <p:nvPr>
            <p:ph hasCustomPrompt="1" idx="8" type="title"/>
          </p:nvPr>
        </p:nvSpPr>
        <p:spPr>
          <a:xfrm>
            <a:off x="720000" y="2778191"/>
            <a:ext cx="734700" cy="447600"/>
          </a:xfrm>
          <a:prstGeom prst="rect">
            <a:avLst/>
          </a:prstGeom>
          <a:noFill/>
        </p:spPr>
        <p:txBody>
          <a:bodyPr anchorCtr="0" anchor="b" bIns="91425" lIns="91425" spcFirstLastPara="1" rIns="91425" wrap="square" tIns="91425">
            <a:noAutofit/>
          </a:bodyPr>
          <a:lstStyle>
            <a:lvl1pPr lvl="0" rtl="0">
              <a:spcBef>
                <a:spcPts val="0"/>
              </a:spcBef>
              <a:spcAft>
                <a:spcPts val="0"/>
              </a:spcAft>
              <a:buSzPts val="3000"/>
              <a:buNone/>
              <a:defRPr sz="2400">
                <a:solidFill>
                  <a:schemeClr val="lt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52" name="Google Shape;252;p13"/>
          <p:cNvSpPr txBox="1"/>
          <p:nvPr>
            <p:ph hasCustomPrompt="1" idx="9" type="title"/>
          </p:nvPr>
        </p:nvSpPr>
        <p:spPr>
          <a:xfrm>
            <a:off x="3419269" y="1344783"/>
            <a:ext cx="734700" cy="447600"/>
          </a:xfrm>
          <a:prstGeom prst="rect">
            <a:avLst/>
          </a:prstGeom>
          <a:noFill/>
        </p:spPr>
        <p:txBody>
          <a:bodyPr anchorCtr="0" anchor="b" bIns="91425" lIns="91425" spcFirstLastPara="1" rIns="91425" wrap="square" tIns="91425">
            <a:noAutofit/>
          </a:bodyPr>
          <a:lstStyle>
            <a:lvl1pPr lvl="0" rtl="0">
              <a:spcBef>
                <a:spcPts val="0"/>
              </a:spcBef>
              <a:spcAft>
                <a:spcPts val="0"/>
              </a:spcAft>
              <a:buSzPts val="3000"/>
              <a:buNone/>
              <a:defRPr sz="2400">
                <a:solidFill>
                  <a:schemeClr val="lt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53" name="Google Shape;253;p13"/>
          <p:cNvSpPr txBox="1"/>
          <p:nvPr>
            <p:ph hasCustomPrompt="1" idx="13" type="title"/>
          </p:nvPr>
        </p:nvSpPr>
        <p:spPr>
          <a:xfrm>
            <a:off x="3419269" y="2778191"/>
            <a:ext cx="734700" cy="447600"/>
          </a:xfrm>
          <a:prstGeom prst="rect">
            <a:avLst/>
          </a:prstGeom>
          <a:noFill/>
        </p:spPr>
        <p:txBody>
          <a:bodyPr anchorCtr="0" anchor="b" bIns="91425" lIns="91425" spcFirstLastPara="1" rIns="91425" wrap="square" tIns="91425">
            <a:noAutofit/>
          </a:bodyPr>
          <a:lstStyle>
            <a:lvl1pPr lvl="0" rtl="0">
              <a:spcBef>
                <a:spcPts val="0"/>
              </a:spcBef>
              <a:spcAft>
                <a:spcPts val="0"/>
              </a:spcAft>
              <a:buSzPts val="3000"/>
              <a:buNone/>
              <a:defRPr sz="2400">
                <a:solidFill>
                  <a:schemeClr val="lt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54" name="Google Shape;254;p13"/>
          <p:cNvSpPr txBox="1"/>
          <p:nvPr>
            <p:ph hasCustomPrompt="1" idx="14" type="title"/>
          </p:nvPr>
        </p:nvSpPr>
        <p:spPr>
          <a:xfrm>
            <a:off x="6118545" y="1344783"/>
            <a:ext cx="734700" cy="447600"/>
          </a:xfrm>
          <a:prstGeom prst="rect">
            <a:avLst/>
          </a:prstGeom>
          <a:noFill/>
        </p:spPr>
        <p:txBody>
          <a:bodyPr anchorCtr="0" anchor="b" bIns="91425" lIns="91425" spcFirstLastPara="1" rIns="91425" wrap="square" tIns="91425">
            <a:noAutofit/>
          </a:bodyPr>
          <a:lstStyle>
            <a:lvl1pPr lvl="0" rtl="0">
              <a:spcBef>
                <a:spcPts val="0"/>
              </a:spcBef>
              <a:spcAft>
                <a:spcPts val="0"/>
              </a:spcAft>
              <a:buSzPts val="3000"/>
              <a:buNone/>
              <a:defRPr sz="2400">
                <a:solidFill>
                  <a:schemeClr val="lt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55" name="Google Shape;255;p13"/>
          <p:cNvSpPr txBox="1"/>
          <p:nvPr>
            <p:ph hasCustomPrompt="1" idx="15" type="title"/>
          </p:nvPr>
        </p:nvSpPr>
        <p:spPr>
          <a:xfrm>
            <a:off x="6118545" y="2778191"/>
            <a:ext cx="734700" cy="447600"/>
          </a:xfrm>
          <a:prstGeom prst="rect">
            <a:avLst/>
          </a:prstGeom>
          <a:noFill/>
        </p:spPr>
        <p:txBody>
          <a:bodyPr anchorCtr="0" anchor="b" bIns="91425" lIns="91425" spcFirstLastPara="1" rIns="91425" wrap="square" tIns="91425">
            <a:noAutofit/>
          </a:bodyPr>
          <a:lstStyle>
            <a:lvl1pPr lvl="0" rtl="0">
              <a:spcBef>
                <a:spcPts val="0"/>
              </a:spcBef>
              <a:spcAft>
                <a:spcPts val="0"/>
              </a:spcAft>
              <a:buSzPts val="3000"/>
              <a:buNone/>
              <a:defRPr sz="2400">
                <a:solidFill>
                  <a:schemeClr val="lt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56" name="Google Shape;256;p13"/>
          <p:cNvSpPr txBox="1"/>
          <p:nvPr>
            <p:ph idx="16" type="subTitle"/>
          </p:nvPr>
        </p:nvSpPr>
        <p:spPr>
          <a:xfrm>
            <a:off x="720000" y="1817465"/>
            <a:ext cx="2305500" cy="3945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sp>
        <p:nvSpPr>
          <p:cNvPr id="257" name="Google Shape;257;p13"/>
          <p:cNvSpPr txBox="1"/>
          <p:nvPr>
            <p:ph idx="17" type="subTitle"/>
          </p:nvPr>
        </p:nvSpPr>
        <p:spPr>
          <a:xfrm>
            <a:off x="3419269" y="1817465"/>
            <a:ext cx="2305500" cy="3945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sp>
        <p:nvSpPr>
          <p:cNvPr id="258" name="Google Shape;258;p13"/>
          <p:cNvSpPr txBox="1"/>
          <p:nvPr>
            <p:ph idx="18" type="subTitle"/>
          </p:nvPr>
        </p:nvSpPr>
        <p:spPr>
          <a:xfrm>
            <a:off x="6118545" y="1817465"/>
            <a:ext cx="2305500" cy="3945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sp>
        <p:nvSpPr>
          <p:cNvPr id="259" name="Google Shape;259;p13"/>
          <p:cNvSpPr txBox="1"/>
          <p:nvPr>
            <p:ph idx="19" type="subTitle"/>
          </p:nvPr>
        </p:nvSpPr>
        <p:spPr>
          <a:xfrm>
            <a:off x="720000" y="3250940"/>
            <a:ext cx="2305500" cy="3945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sp>
        <p:nvSpPr>
          <p:cNvPr id="260" name="Google Shape;260;p13"/>
          <p:cNvSpPr txBox="1"/>
          <p:nvPr>
            <p:ph idx="20" type="subTitle"/>
          </p:nvPr>
        </p:nvSpPr>
        <p:spPr>
          <a:xfrm>
            <a:off x="3419269" y="3250940"/>
            <a:ext cx="2305500" cy="3945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sp>
        <p:nvSpPr>
          <p:cNvPr id="261" name="Google Shape;261;p13"/>
          <p:cNvSpPr txBox="1"/>
          <p:nvPr>
            <p:ph idx="21" type="subTitle"/>
          </p:nvPr>
        </p:nvSpPr>
        <p:spPr>
          <a:xfrm>
            <a:off x="6118545" y="3250940"/>
            <a:ext cx="2305500" cy="3945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grpSp>
        <p:nvGrpSpPr>
          <p:cNvPr id="262" name="Google Shape;262;p13"/>
          <p:cNvGrpSpPr/>
          <p:nvPr/>
        </p:nvGrpSpPr>
        <p:grpSpPr>
          <a:xfrm>
            <a:off x="7759499" y="-1173736"/>
            <a:ext cx="3151148" cy="3099265"/>
            <a:chOff x="7759499" y="-1173736"/>
            <a:chExt cx="3151148" cy="3099265"/>
          </a:xfrm>
        </p:grpSpPr>
        <p:sp>
          <p:nvSpPr>
            <p:cNvPr id="263" name="Google Shape;263;p13"/>
            <p:cNvSpPr/>
            <p:nvPr/>
          </p:nvSpPr>
          <p:spPr>
            <a:xfrm flipH="1">
              <a:off x="8430779" y="1211617"/>
              <a:ext cx="1209478" cy="713912"/>
            </a:xfrm>
            <a:custGeom>
              <a:rect b="b" l="l" r="r" t="t"/>
              <a:pathLst>
                <a:path extrusionOk="0" h="10865" w="18407">
                  <a:moveTo>
                    <a:pt x="0" y="1"/>
                  </a:moveTo>
                  <a:lnTo>
                    <a:pt x="8761" y="8768"/>
                  </a:lnTo>
                  <a:lnTo>
                    <a:pt x="9512" y="8768"/>
                  </a:lnTo>
                  <a:lnTo>
                    <a:pt x="11608" y="10865"/>
                  </a:lnTo>
                  <a:lnTo>
                    <a:pt x="18407" y="10824"/>
                  </a:lnTo>
                  <a:lnTo>
                    <a:pt x="11159" y="3577"/>
                  </a:lnTo>
                  <a:lnTo>
                    <a:pt x="7904" y="3577"/>
                  </a:lnTo>
                  <a:lnTo>
                    <a:pt x="433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64" name="Google Shape;264;p13"/>
            <p:cNvGrpSpPr/>
            <p:nvPr/>
          </p:nvGrpSpPr>
          <p:grpSpPr>
            <a:xfrm>
              <a:off x="7759499" y="-1173736"/>
              <a:ext cx="3151148" cy="2986585"/>
              <a:chOff x="7759499" y="-1173736"/>
              <a:chExt cx="3151148" cy="2986585"/>
            </a:xfrm>
          </p:grpSpPr>
          <p:grpSp>
            <p:nvGrpSpPr>
              <p:cNvPr id="265" name="Google Shape;265;p13"/>
              <p:cNvGrpSpPr/>
              <p:nvPr/>
            </p:nvGrpSpPr>
            <p:grpSpPr>
              <a:xfrm rot="-5400000">
                <a:off x="7841781" y="-1256018"/>
                <a:ext cx="2986585" cy="3151148"/>
                <a:chOff x="8956242" y="3300524"/>
                <a:chExt cx="2986585" cy="3151148"/>
              </a:xfrm>
            </p:grpSpPr>
            <p:sp>
              <p:nvSpPr>
                <p:cNvPr id="266" name="Google Shape;266;p13"/>
                <p:cNvSpPr/>
                <p:nvPr/>
              </p:nvSpPr>
              <p:spPr>
                <a:xfrm>
                  <a:off x="10420439" y="4422329"/>
                  <a:ext cx="16755" cy="105658"/>
                </a:xfrm>
                <a:custGeom>
                  <a:rect b="b" l="l" r="r" t="t"/>
                  <a:pathLst>
                    <a:path extrusionOk="0" h="1608" w="255">
                      <a:moveTo>
                        <a:pt x="0" y="0"/>
                      </a:moveTo>
                      <a:lnTo>
                        <a:pt x="0" y="1608"/>
                      </a:lnTo>
                      <a:lnTo>
                        <a:pt x="255" y="1608"/>
                      </a:lnTo>
                      <a:lnTo>
                        <a:pt x="25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3"/>
                <p:cNvSpPr/>
                <p:nvPr/>
              </p:nvSpPr>
              <p:spPr>
                <a:xfrm>
                  <a:off x="10375955" y="4466747"/>
                  <a:ext cx="105723" cy="16821"/>
                </a:xfrm>
                <a:custGeom>
                  <a:rect b="b" l="l" r="r" t="t"/>
                  <a:pathLst>
                    <a:path extrusionOk="0" h="256" w="1609">
                      <a:moveTo>
                        <a:pt x="1" y="1"/>
                      </a:moveTo>
                      <a:lnTo>
                        <a:pt x="1" y="255"/>
                      </a:lnTo>
                      <a:lnTo>
                        <a:pt x="1608" y="255"/>
                      </a:lnTo>
                      <a:lnTo>
                        <a:pt x="160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13"/>
                <p:cNvSpPr/>
                <p:nvPr/>
              </p:nvSpPr>
              <p:spPr>
                <a:xfrm>
                  <a:off x="10784385" y="4615506"/>
                  <a:ext cx="31737" cy="31737"/>
                </a:xfrm>
                <a:custGeom>
                  <a:rect b="b" l="l" r="r" t="t"/>
                  <a:pathLst>
                    <a:path extrusionOk="0" h="483" w="483">
                      <a:moveTo>
                        <a:pt x="416" y="1"/>
                      </a:moveTo>
                      <a:lnTo>
                        <a:pt x="1" y="416"/>
                      </a:lnTo>
                      <a:lnTo>
                        <a:pt x="68" y="483"/>
                      </a:lnTo>
                      <a:lnTo>
                        <a:pt x="483" y="68"/>
                      </a:lnTo>
                      <a:lnTo>
                        <a:pt x="41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13"/>
                <p:cNvSpPr/>
                <p:nvPr/>
              </p:nvSpPr>
              <p:spPr>
                <a:xfrm>
                  <a:off x="10783925" y="4614652"/>
                  <a:ext cx="31802" cy="31737"/>
                </a:xfrm>
                <a:custGeom>
                  <a:rect b="b" l="l" r="r" t="t"/>
                  <a:pathLst>
                    <a:path extrusionOk="0" h="483" w="484">
                      <a:moveTo>
                        <a:pt x="68" y="0"/>
                      </a:moveTo>
                      <a:lnTo>
                        <a:pt x="1" y="67"/>
                      </a:lnTo>
                      <a:lnTo>
                        <a:pt x="416" y="483"/>
                      </a:lnTo>
                      <a:lnTo>
                        <a:pt x="483" y="416"/>
                      </a:lnTo>
                      <a:lnTo>
                        <a:pt x="6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13"/>
                <p:cNvSpPr/>
                <p:nvPr/>
              </p:nvSpPr>
              <p:spPr>
                <a:xfrm>
                  <a:off x="10873745" y="4615506"/>
                  <a:ext cx="31737" cy="31737"/>
                </a:xfrm>
                <a:custGeom>
                  <a:rect b="b" l="l" r="r" t="t"/>
                  <a:pathLst>
                    <a:path extrusionOk="0" h="483" w="483">
                      <a:moveTo>
                        <a:pt x="416" y="1"/>
                      </a:moveTo>
                      <a:lnTo>
                        <a:pt x="0" y="416"/>
                      </a:lnTo>
                      <a:lnTo>
                        <a:pt x="67" y="483"/>
                      </a:lnTo>
                      <a:lnTo>
                        <a:pt x="482" y="68"/>
                      </a:lnTo>
                      <a:lnTo>
                        <a:pt x="41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13"/>
                <p:cNvSpPr/>
                <p:nvPr/>
              </p:nvSpPr>
              <p:spPr>
                <a:xfrm>
                  <a:off x="10873285" y="4614652"/>
                  <a:ext cx="31737" cy="31737"/>
                </a:xfrm>
                <a:custGeom>
                  <a:rect b="b" l="l" r="r" t="t"/>
                  <a:pathLst>
                    <a:path extrusionOk="0" h="483" w="483">
                      <a:moveTo>
                        <a:pt x="68" y="0"/>
                      </a:moveTo>
                      <a:lnTo>
                        <a:pt x="1" y="67"/>
                      </a:lnTo>
                      <a:lnTo>
                        <a:pt x="416" y="483"/>
                      </a:lnTo>
                      <a:lnTo>
                        <a:pt x="483" y="416"/>
                      </a:lnTo>
                      <a:lnTo>
                        <a:pt x="6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13"/>
                <p:cNvSpPr/>
                <p:nvPr/>
              </p:nvSpPr>
              <p:spPr>
                <a:xfrm>
                  <a:off x="10693710" y="4540732"/>
                  <a:ext cx="31737" cy="31737"/>
                </a:xfrm>
                <a:custGeom>
                  <a:rect b="b" l="l" r="r" t="t"/>
                  <a:pathLst>
                    <a:path extrusionOk="0" h="483" w="483">
                      <a:moveTo>
                        <a:pt x="423" y="0"/>
                      </a:moveTo>
                      <a:lnTo>
                        <a:pt x="1" y="422"/>
                      </a:lnTo>
                      <a:lnTo>
                        <a:pt x="68" y="482"/>
                      </a:lnTo>
                      <a:lnTo>
                        <a:pt x="483" y="67"/>
                      </a:lnTo>
                      <a:lnTo>
                        <a:pt x="42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13"/>
                <p:cNvSpPr/>
                <p:nvPr/>
              </p:nvSpPr>
              <p:spPr>
                <a:xfrm>
                  <a:off x="10694170" y="4542046"/>
                  <a:ext cx="31737" cy="31737"/>
                </a:xfrm>
                <a:custGeom>
                  <a:rect b="b" l="l" r="r" t="t"/>
                  <a:pathLst>
                    <a:path extrusionOk="0" h="483" w="483">
                      <a:moveTo>
                        <a:pt x="67" y="0"/>
                      </a:moveTo>
                      <a:lnTo>
                        <a:pt x="0" y="67"/>
                      </a:lnTo>
                      <a:lnTo>
                        <a:pt x="416" y="482"/>
                      </a:lnTo>
                      <a:lnTo>
                        <a:pt x="483" y="415"/>
                      </a:lnTo>
                      <a:lnTo>
                        <a:pt x="6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13"/>
                <p:cNvSpPr/>
                <p:nvPr/>
              </p:nvSpPr>
              <p:spPr>
                <a:xfrm>
                  <a:off x="10783531" y="4541586"/>
                  <a:ext cx="31737" cy="32197"/>
                </a:xfrm>
                <a:custGeom>
                  <a:rect b="b" l="l" r="r" t="t"/>
                  <a:pathLst>
                    <a:path extrusionOk="0" h="490" w="483">
                      <a:moveTo>
                        <a:pt x="415" y="0"/>
                      </a:moveTo>
                      <a:lnTo>
                        <a:pt x="0" y="422"/>
                      </a:lnTo>
                      <a:lnTo>
                        <a:pt x="67" y="489"/>
                      </a:lnTo>
                      <a:lnTo>
                        <a:pt x="482" y="67"/>
                      </a:lnTo>
                      <a:lnTo>
                        <a:pt x="41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13"/>
                <p:cNvSpPr/>
                <p:nvPr/>
              </p:nvSpPr>
              <p:spPr>
                <a:xfrm>
                  <a:off x="10783531" y="4542046"/>
                  <a:ext cx="31737" cy="31737"/>
                </a:xfrm>
                <a:custGeom>
                  <a:rect b="b" l="l" r="r" t="t"/>
                  <a:pathLst>
                    <a:path extrusionOk="0" h="483" w="483">
                      <a:moveTo>
                        <a:pt x="67" y="0"/>
                      </a:moveTo>
                      <a:lnTo>
                        <a:pt x="0" y="67"/>
                      </a:lnTo>
                      <a:lnTo>
                        <a:pt x="415" y="482"/>
                      </a:lnTo>
                      <a:lnTo>
                        <a:pt x="482" y="415"/>
                      </a:lnTo>
                      <a:lnTo>
                        <a:pt x="6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13"/>
                <p:cNvSpPr/>
                <p:nvPr/>
              </p:nvSpPr>
              <p:spPr>
                <a:xfrm>
                  <a:off x="10014243" y="5411670"/>
                  <a:ext cx="31737" cy="31737"/>
                </a:xfrm>
                <a:custGeom>
                  <a:rect b="b" l="l" r="r" t="t"/>
                  <a:pathLst>
                    <a:path extrusionOk="0" h="483" w="483">
                      <a:moveTo>
                        <a:pt x="422" y="0"/>
                      </a:moveTo>
                      <a:lnTo>
                        <a:pt x="0" y="416"/>
                      </a:lnTo>
                      <a:lnTo>
                        <a:pt x="67" y="483"/>
                      </a:lnTo>
                      <a:lnTo>
                        <a:pt x="482" y="67"/>
                      </a:lnTo>
                      <a:lnTo>
                        <a:pt x="42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13"/>
                <p:cNvSpPr/>
                <p:nvPr/>
              </p:nvSpPr>
              <p:spPr>
                <a:xfrm>
                  <a:off x="10014637" y="5412524"/>
                  <a:ext cx="31737" cy="31802"/>
                </a:xfrm>
                <a:custGeom>
                  <a:rect b="b" l="l" r="r" t="t"/>
                  <a:pathLst>
                    <a:path extrusionOk="0" h="484" w="483">
                      <a:moveTo>
                        <a:pt x="68" y="1"/>
                      </a:moveTo>
                      <a:lnTo>
                        <a:pt x="1" y="68"/>
                      </a:lnTo>
                      <a:lnTo>
                        <a:pt x="416" y="483"/>
                      </a:lnTo>
                      <a:lnTo>
                        <a:pt x="483" y="416"/>
                      </a:lnTo>
                      <a:lnTo>
                        <a:pt x="6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13"/>
                <p:cNvSpPr/>
                <p:nvPr/>
              </p:nvSpPr>
              <p:spPr>
                <a:xfrm>
                  <a:off x="9915158" y="5411670"/>
                  <a:ext cx="32197" cy="31737"/>
                </a:xfrm>
                <a:custGeom>
                  <a:rect b="b" l="l" r="r" t="t"/>
                  <a:pathLst>
                    <a:path extrusionOk="0" h="483" w="490">
                      <a:moveTo>
                        <a:pt x="423" y="0"/>
                      </a:moveTo>
                      <a:lnTo>
                        <a:pt x="1" y="416"/>
                      </a:lnTo>
                      <a:lnTo>
                        <a:pt x="68" y="483"/>
                      </a:lnTo>
                      <a:lnTo>
                        <a:pt x="490" y="67"/>
                      </a:lnTo>
                      <a:lnTo>
                        <a:pt x="42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13"/>
                <p:cNvSpPr/>
                <p:nvPr/>
              </p:nvSpPr>
              <p:spPr>
                <a:xfrm>
                  <a:off x="9915618" y="5412524"/>
                  <a:ext cx="31737" cy="31802"/>
                </a:xfrm>
                <a:custGeom>
                  <a:rect b="b" l="l" r="r" t="t"/>
                  <a:pathLst>
                    <a:path extrusionOk="0" h="484" w="483">
                      <a:moveTo>
                        <a:pt x="68" y="1"/>
                      </a:moveTo>
                      <a:lnTo>
                        <a:pt x="1" y="68"/>
                      </a:lnTo>
                      <a:lnTo>
                        <a:pt x="416" y="483"/>
                      </a:lnTo>
                      <a:lnTo>
                        <a:pt x="483" y="416"/>
                      </a:lnTo>
                      <a:lnTo>
                        <a:pt x="6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13"/>
                <p:cNvSpPr/>
                <p:nvPr/>
              </p:nvSpPr>
              <p:spPr>
                <a:xfrm>
                  <a:off x="9829346" y="4381854"/>
                  <a:ext cx="33117" cy="233722"/>
                </a:xfrm>
                <a:custGeom>
                  <a:rect b="b" l="l" r="r" t="t"/>
                  <a:pathLst>
                    <a:path extrusionOk="0" h="3557" w="504">
                      <a:moveTo>
                        <a:pt x="1" y="0"/>
                      </a:moveTo>
                      <a:lnTo>
                        <a:pt x="1" y="1775"/>
                      </a:lnTo>
                      <a:lnTo>
                        <a:pt x="1" y="3557"/>
                      </a:lnTo>
                      <a:lnTo>
                        <a:pt x="503" y="3048"/>
                      </a:lnTo>
                      <a:lnTo>
                        <a:pt x="503" y="1775"/>
                      </a:lnTo>
                      <a:lnTo>
                        <a:pt x="503" y="509"/>
                      </a:lnTo>
                      <a:lnTo>
                        <a:pt x="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13"/>
                <p:cNvSpPr/>
                <p:nvPr/>
              </p:nvSpPr>
              <p:spPr>
                <a:xfrm>
                  <a:off x="10970531" y="5461804"/>
                  <a:ext cx="165123" cy="165123"/>
                </a:xfrm>
                <a:custGeom>
                  <a:rect b="b" l="l" r="r" t="t"/>
                  <a:pathLst>
                    <a:path extrusionOk="0" h="2513" w="2513">
                      <a:moveTo>
                        <a:pt x="1" y="1"/>
                      </a:moveTo>
                      <a:lnTo>
                        <a:pt x="1" y="718"/>
                      </a:lnTo>
                      <a:lnTo>
                        <a:pt x="898" y="1615"/>
                      </a:lnTo>
                      <a:lnTo>
                        <a:pt x="1796" y="2513"/>
                      </a:lnTo>
                      <a:lnTo>
                        <a:pt x="2513" y="2513"/>
                      </a:lnTo>
                      <a:lnTo>
                        <a:pt x="1253" y="1253"/>
                      </a:lnTo>
                      <a:lnTo>
                        <a:pt x="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13"/>
                <p:cNvSpPr/>
                <p:nvPr/>
              </p:nvSpPr>
              <p:spPr>
                <a:xfrm>
                  <a:off x="11367527" y="5858342"/>
                  <a:ext cx="68270" cy="68336"/>
                </a:xfrm>
                <a:custGeom>
                  <a:rect b="b" l="l" r="r" t="t"/>
                  <a:pathLst>
                    <a:path extrusionOk="0" h="1040" w="1039">
                      <a:moveTo>
                        <a:pt x="523" y="275"/>
                      </a:moveTo>
                      <a:cubicBezTo>
                        <a:pt x="657" y="275"/>
                        <a:pt x="764" y="383"/>
                        <a:pt x="764" y="517"/>
                      </a:cubicBezTo>
                      <a:cubicBezTo>
                        <a:pt x="764" y="657"/>
                        <a:pt x="657" y="764"/>
                        <a:pt x="523" y="764"/>
                      </a:cubicBezTo>
                      <a:cubicBezTo>
                        <a:pt x="389" y="764"/>
                        <a:pt x="275" y="657"/>
                        <a:pt x="275" y="517"/>
                      </a:cubicBezTo>
                      <a:cubicBezTo>
                        <a:pt x="275" y="383"/>
                        <a:pt x="389" y="275"/>
                        <a:pt x="523" y="275"/>
                      </a:cubicBezTo>
                      <a:close/>
                      <a:moveTo>
                        <a:pt x="523" y="1"/>
                      </a:moveTo>
                      <a:cubicBezTo>
                        <a:pt x="235" y="1"/>
                        <a:pt x="0" y="235"/>
                        <a:pt x="0" y="517"/>
                      </a:cubicBezTo>
                      <a:cubicBezTo>
                        <a:pt x="0" y="805"/>
                        <a:pt x="235" y="1039"/>
                        <a:pt x="523" y="1039"/>
                      </a:cubicBezTo>
                      <a:cubicBezTo>
                        <a:pt x="804" y="1039"/>
                        <a:pt x="1039" y="805"/>
                        <a:pt x="1039" y="517"/>
                      </a:cubicBezTo>
                      <a:cubicBezTo>
                        <a:pt x="1039" y="235"/>
                        <a:pt x="804" y="1"/>
                        <a:pt x="52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13"/>
                <p:cNvSpPr/>
                <p:nvPr/>
              </p:nvSpPr>
              <p:spPr>
                <a:xfrm>
                  <a:off x="9789791" y="4179413"/>
                  <a:ext cx="68270" cy="68270"/>
                </a:xfrm>
                <a:custGeom>
                  <a:rect b="b" l="l" r="r" t="t"/>
                  <a:pathLst>
                    <a:path extrusionOk="0" h="1039" w="1039">
                      <a:moveTo>
                        <a:pt x="516" y="275"/>
                      </a:moveTo>
                      <a:cubicBezTo>
                        <a:pt x="650" y="275"/>
                        <a:pt x="764" y="382"/>
                        <a:pt x="764" y="522"/>
                      </a:cubicBezTo>
                      <a:cubicBezTo>
                        <a:pt x="764" y="656"/>
                        <a:pt x="650" y="764"/>
                        <a:pt x="516" y="764"/>
                      </a:cubicBezTo>
                      <a:cubicBezTo>
                        <a:pt x="382" y="764"/>
                        <a:pt x="275" y="656"/>
                        <a:pt x="275" y="522"/>
                      </a:cubicBezTo>
                      <a:cubicBezTo>
                        <a:pt x="275" y="382"/>
                        <a:pt x="382" y="275"/>
                        <a:pt x="516" y="275"/>
                      </a:cubicBezTo>
                      <a:close/>
                      <a:moveTo>
                        <a:pt x="516" y="0"/>
                      </a:moveTo>
                      <a:cubicBezTo>
                        <a:pt x="228" y="0"/>
                        <a:pt x="0" y="234"/>
                        <a:pt x="0" y="522"/>
                      </a:cubicBezTo>
                      <a:cubicBezTo>
                        <a:pt x="0" y="804"/>
                        <a:pt x="228" y="1038"/>
                        <a:pt x="516" y="1038"/>
                      </a:cubicBezTo>
                      <a:cubicBezTo>
                        <a:pt x="804" y="1038"/>
                        <a:pt x="1038" y="804"/>
                        <a:pt x="1038" y="522"/>
                      </a:cubicBezTo>
                      <a:cubicBezTo>
                        <a:pt x="1038" y="234"/>
                        <a:pt x="804" y="0"/>
                        <a:pt x="51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p13"/>
                <p:cNvSpPr/>
                <p:nvPr/>
              </p:nvSpPr>
              <p:spPr>
                <a:xfrm>
                  <a:off x="9814825" y="4238811"/>
                  <a:ext cx="1579214" cy="1642556"/>
                </a:xfrm>
                <a:custGeom>
                  <a:rect b="b" l="l" r="r" t="t"/>
                  <a:pathLst>
                    <a:path extrusionOk="0" h="24998" w="24034">
                      <a:moveTo>
                        <a:pt x="1" y="0"/>
                      </a:moveTo>
                      <a:lnTo>
                        <a:pt x="1" y="6866"/>
                      </a:lnTo>
                      <a:lnTo>
                        <a:pt x="10443" y="17308"/>
                      </a:lnTo>
                      <a:lnTo>
                        <a:pt x="10483" y="17348"/>
                      </a:lnTo>
                      <a:lnTo>
                        <a:pt x="16190" y="17348"/>
                      </a:lnTo>
                      <a:lnTo>
                        <a:pt x="23839" y="24997"/>
                      </a:lnTo>
                      <a:lnTo>
                        <a:pt x="24033" y="24803"/>
                      </a:lnTo>
                      <a:lnTo>
                        <a:pt x="16344" y="17114"/>
                      </a:lnTo>
                      <a:lnTo>
                        <a:pt x="16304" y="17073"/>
                      </a:lnTo>
                      <a:lnTo>
                        <a:pt x="10597" y="17073"/>
                      </a:lnTo>
                      <a:lnTo>
                        <a:pt x="269" y="6752"/>
                      </a:lnTo>
                      <a:lnTo>
                        <a:pt x="269"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13"/>
                <p:cNvSpPr/>
                <p:nvPr/>
              </p:nvSpPr>
              <p:spPr>
                <a:xfrm>
                  <a:off x="9967592" y="4834702"/>
                  <a:ext cx="420331" cy="419477"/>
                </a:xfrm>
                <a:custGeom>
                  <a:rect b="b" l="l" r="r" t="t"/>
                  <a:pathLst>
                    <a:path extrusionOk="0" h="6384" w="6397">
                      <a:moveTo>
                        <a:pt x="0" y="0"/>
                      </a:moveTo>
                      <a:lnTo>
                        <a:pt x="0" y="2860"/>
                      </a:lnTo>
                      <a:lnTo>
                        <a:pt x="3523" y="6384"/>
                      </a:lnTo>
                      <a:lnTo>
                        <a:pt x="6397" y="6384"/>
                      </a:lnTo>
                      <a:lnTo>
                        <a:pt x="6397" y="6270"/>
                      </a:lnTo>
                      <a:lnTo>
                        <a:pt x="3570" y="6270"/>
                      </a:lnTo>
                      <a:lnTo>
                        <a:pt x="107" y="2813"/>
                      </a:lnTo>
                      <a:lnTo>
                        <a:pt x="10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13"/>
                <p:cNvSpPr/>
                <p:nvPr/>
              </p:nvSpPr>
              <p:spPr>
                <a:xfrm>
                  <a:off x="9828492" y="4039458"/>
                  <a:ext cx="72672" cy="72672"/>
                </a:xfrm>
                <a:custGeom>
                  <a:rect b="b" l="l" r="r" t="t"/>
                  <a:pathLst>
                    <a:path extrusionOk="0" h="1106" w="1106">
                      <a:moveTo>
                        <a:pt x="938" y="0"/>
                      </a:moveTo>
                      <a:lnTo>
                        <a:pt x="938" y="938"/>
                      </a:lnTo>
                      <a:lnTo>
                        <a:pt x="0" y="938"/>
                      </a:lnTo>
                      <a:lnTo>
                        <a:pt x="0" y="1105"/>
                      </a:lnTo>
                      <a:lnTo>
                        <a:pt x="1106" y="1105"/>
                      </a:lnTo>
                      <a:lnTo>
                        <a:pt x="110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13"/>
                <p:cNvSpPr/>
                <p:nvPr/>
              </p:nvSpPr>
              <p:spPr>
                <a:xfrm>
                  <a:off x="10266817" y="5591246"/>
                  <a:ext cx="72672" cy="73132"/>
                </a:xfrm>
                <a:custGeom>
                  <a:rect b="b" l="l" r="r" t="t"/>
                  <a:pathLst>
                    <a:path extrusionOk="0" h="1113" w="1106">
                      <a:moveTo>
                        <a:pt x="1" y="0"/>
                      </a:moveTo>
                      <a:lnTo>
                        <a:pt x="1" y="1112"/>
                      </a:lnTo>
                      <a:lnTo>
                        <a:pt x="168" y="1112"/>
                      </a:lnTo>
                      <a:lnTo>
                        <a:pt x="168" y="174"/>
                      </a:lnTo>
                      <a:lnTo>
                        <a:pt x="1106" y="174"/>
                      </a:lnTo>
                      <a:lnTo>
                        <a:pt x="110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13"/>
                <p:cNvSpPr/>
                <p:nvPr/>
              </p:nvSpPr>
              <p:spPr>
                <a:xfrm>
                  <a:off x="10234293" y="4336911"/>
                  <a:ext cx="278206" cy="278271"/>
                </a:xfrm>
                <a:custGeom>
                  <a:rect b="b" l="l" r="r" t="t"/>
                  <a:pathLst>
                    <a:path extrusionOk="0" h="4235" w="4234">
                      <a:moveTo>
                        <a:pt x="0" y="1"/>
                      </a:moveTo>
                      <a:lnTo>
                        <a:pt x="2117" y="2117"/>
                      </a:lnTo>
                      <a:lnTo>
                        <a:pt x="4233" y="4234"/>
                      </a:lnTo>
                      <a:lnTo>
                        <a:pt x="4233" y="3028"/>
                      </a:lnTo>
                      <a:lnTo>
                        <a:pt x="2719" y="1515"/>
                      </a:lnTo>
                      <a:lnTo>
                        <a:pt x="1206"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13"/>
                <p:cNvSpPr/>
                <p:nvPr/>
              </p:nvSpPr>
              <p:spPr>
                <a:xfrm>
                  <a:off x="10262021" y="3300524"/>
                  <a:ext cx="68270" cy="68270"/>
                </a:xfrm>
                <a:custGeom>
                  <a:rect b="b" l="l" r="r" t="t"/>
                  <a:pathLst>
                    <a:path extrusionOk="0" h="1039" w="1039">
                      <a:moveTo>
                        <a:pt x="516" y="275"/>
                      </a:moveTo>
                      <a:cubicBezTo>
                        <a:pt x="656" y="275"/>
                        <a:pt x="764" y="382"/>
                        <a:pt x="764" y="516"/>
                      </a:cubicBezTo>
                      <a:cubicBezTo>
                        <a:pt x="764" y="650"/>
                        <a:pt x="656" y="764"/>
                        <a:pt x="516" y="764"/>
                      </a:cubicBezTo>
                      <a:cubicBezTo>
                        <a:pt x="382" y="764"/>
                        <a:pt x="275" y="650"/>
                        <a:pt x="275" y="516"/>
                      </a:cubicBezTo>
                      <a:cubicBezTo>
                        <a:pt x="275" y="382"/>
                        <a:pt x="382" y="275"/>
                        <a:pt x="516" y="275"/>
                      </a:cubicBezTo>
                      <a:close/>
                      <a:moveTo>
                        <a:pt x="516" y="0"/>
                      </a:moveTo>
                      <a:cubicBezTo>
                        <a:pt x="234" y="0"/>
                        <a:pt x="0" y="228"/>
                        <a:pt x="0" y="516"/>
                      </a:cubicBezTo>
                      <a:cubicBezTo>
                        <a:pt x="0" y="804"/>
                        <a:pt x="234" y="1038"/>
                        <a:pt x="516" y="1038"/>
                      </a:cubicBezTo>
                      <a:cubicBezTo>
                        <a:pt x="804" y="1038"/>
                        <a:pt x="1038" y="804"/>
                        <a:pt x="1038" y="516"/>
                      </a:cubicBezTo>
                      <a:cubicBezTo>
                        <a:pt x="1038" y="228"/>
                        <a:pt x="804" y="0"/>
                        <a:pt x="51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p13"/>
                <p:cNvSpPr/>
                <p:nvPr/>
              </p:nvSpPr>
              <p:spPr>
                <a:xfrm>
                  <a:off x="11600784" y="5328026"/>
                  <a:ext cx="68270" cy="68270"/>
                </a:xfrm>
                <a:custGeom>
                  <a:rect b="b" l="l" r="r" t="t"/>
                  <a:pathLst>
                    <a:path extrusionOk="0" h="1039" w="1039">
                      <a:moveTo>
                        <a:pt x="523" y="275"/>
                      </a:moveTo>
                      <a:cubicBezTo>
                        <a:pt x="657" y="275"/>
                        <a:pt x="764" y="383"/>
                        <a:pt x="764" y="517"/>
                      </a:cubicBezTo>
                      <a:cubicBezTo>
                        <a:pt x="764" y="650"/>
                        <a:pt x="657" y="764"/>
                        <a:pt x="523" y="764"/>
                      </a:cubicBezTo>
                      <a:cubicBezTo>
                        <a:pt x="389" y="764"/>
                        <a:pt x="275" y="650"/>
                        <a:pt x="275" y="517"/>
                      </a:cubicBezTo>
                      <a:cubicBezTo>
                        <a:pt x="275" y="383"/>
                        <a:pt x="389" y="275"/>
                        <a:pt x="523" y="275"/>
                      </a:cubicBezTo>
                      <a:close/>
                      <a:moveTo>
                        <a:pt x="523" y="1"/>
                      </a:moveTo>
                      <a:cubicBezTo>
                        <a:pt x="235" y="1"/>
                        <a:pt x="0" y="229"/>
                        <a:pt x="0" y="517"/>
                      </a:cubicBezTo>
                      <a:cubicBezTo>
                        <a:pt x="0" y="805"/>
                        <a:pt x="235" y="1039"/>
                        <a:pt x="523" y="1039"/>
                      </a:cubicBezTo>
                      <a:cubicBezTo>
                        <a:pt x="804" y="1039"/>
                        <a:pt x="1039" y="805"/>
                        <a:pt x="1039" y="517"/>
                      </a:cubicBezTo>
                      <a:cubicBezTo>
                        <a:pt x="1039" y="229"/>
                        <a:pt x="804" y="1"/>
                        <a:pt x="52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13"/>
                <p:cNvSpPr/>
                <p:nvPr/>
              </p:nvSpPr>
              <p:spPr>
                <a:xfrm>
                  <a:off x="10225488" y="3353286"/>
                  <a:ext cx="1396941" cy="1999085"/>
                </a:xfrm>
                <a:custGeom>
                  <a:rect b="b" l="l" r="r" t="t"/>
                  <a:pathLst>
                    <a:path extrusionOk="0" h="30424" w="21260">
                      <a:moveTo>
                        <a:pt x="1480" y="1"/>
                      </a:moveTo>
                      <a:lnTo>
                        <a:pt x="1286" y="195"/>
                      </a:lnTo>
                      <a:lnTo>
                        <a:pt x="4863" y="3765"/>
                      </a:lnTo>
                      <a:lnTo>
                        <a:pt x="4863" y="7771"/>
                      </a:lnTo>
                      <a:lnTo>
                        <a:pt x="0" y="12633"/>
                      </a:lnTo>
                      <a:lnTo>
                        <a:pt x="0" y="15145"/>
                      </a:lnTo>
                      <a:lnTo>
                        <a:pt x="7964" y="23109"/>
                      </a:lnTo>
                      <a:lnTo>
                        <a:pt x="8004" y="23149"/>
                      </a:lnTo>
                      <a:lnTo>
                        <a:pt x="13798" y="23149"/>
                      </a:lnTo>
                      <a:lnTo>
                        <a:pt x="21065" y="30423"/>
                      </a:lnTo>
                      <a:lnTo>
                        <a:pt x="21260" y="30229"/>
                      </a:lnTo>
                      <a:lnTo>
                        <a:pt x="13952" y="22921"/>
                      </a:lnTo>
                      <a:lnTo>
                        <a:pt x="13912" y="22881"/>
                      </a:lnTo>
                      <a:lnTo>
                        <a:pt x="8118" y="22881"/>
                      </a:lnTo>
                      <a:lnTo>
                        <a:pt x="275" y="15031"/>
                      </a:lnTo>
                      <a:lnTo>
                        <a:pt x="275" y="12747"/>
                      </a:lnTo>
                      <a:lnTo>
                        <a:pt x="5137" y="7884"/>
                      </a:lnTo>
                      <a:lnTo>
                        <a:pt x="5137" y="3651"/>
                      </a:lnTo>
                      <a:lnTo>
                        <a:pt x="148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 name="Google Shape;292;p13"/>
                <p:cNvSpPr/>
                <p:nvPr/>
              </p:nvSpPr>
              <p:spPr>
                <a:xfrm>
                  <a:off x="10410320" y="4006013"/>
                  <a:ext cx="566004" cy="862214"/>
                </a:xfrm>
                <a:custGeom>
                  <a:rect b="b" l="l" r="r" t="t"/>
                  <a:pathLst>
                    <a:path extrusionOk="0" h="13122" w="8614">
                      <a:moveTo>
                        <a:pt x="81" y="0"/>
                      </a:moveTo>
                      <a:lnTo>
                        <a:pt x="0" y="80"/>
                      </a:lnTo>
                      <a:lnTo>
                        <a:pt x="3677" y="3751"/>
                      </a:lnTo>
                      <a:lnTo>
                        <a:pt x="3677" y="8259"/>
                      </a:lnTo>
                      <a:lnTo>
                        <a:pt x="8533" y="13121"/>
                      </a:lnTo>
                      <a:lnTo>
                        <a:pt x="8614" y="13048"/>
                      </a:lnTo>
                      <a:lnTo>
                        <a:pt x="3785" y="8218"/>
                      </a:lnTo>
                      <a:lnTo>
                        <a:pt x="3785" y="3704"/>
                      </a:lnTo>
                      <a:lnTo>
                        <a:pt x="8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 name="Google Shape;293;p13"/>
                <p:cNvSpPr/>
                <p:nvPr/>
              </p:nvSpPr>
              <p:spPr>
                <a:xfrm>
                  <a:off x="10255385" y="3686877"/>
                  <a:ext cx="301072" cy="475394"/>
                </a:xfrm>
                <a:custGeom>
                  <a:rect b="b" l="l" r="r" t="t"/>
                  <a:pathLst>
                    <a:path extrusionOk="0" h="7235" w="4582">
                      <a:moveTo>
                        <a:pt x="4508" y="1"/>
                      </a:moveTo>
                      <a:lnTo>
                        <a:pt x="1" y="4502"/>
                      </a:lnTo>
                      <a:lnTo>
                        <a:pt x="1" y="7235"/>
                      </a:lnTo>
                      <a:lnTo>
                        <a:pt x="108" y="7235"/>
                      </a:lnTo>
                      <a:lnTo>
                        <a:pt x="108" y="4549"/>
                      </a:lnTo>
                      <a:lnTo>
                        <a:pt x="4582" y="75"/>
                      </a:lnTo>
                      <a:lnTo>
                        <a:pt x="450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p13"/>
                <p:cNvSpPr/>
                <p:nvPr/>
              </p:nvSpPr>
              <p:spPr>
                <a:xfrm>
                  <a:off x="9255008" y="4141500"/>
                  <a:ext cx="1615287" cy="2251270"/>
                </a:xfrm>
                <a:custGeom>
                  <a:rect b="b" l="l" r="r" t="t"/>
                  <a:pathLst>
                    <a:path extrusionOk="0" h="34262" w="24583">
                      <a:moveTo>
                        <a:pt x="195" y="1"/>
                      </a:moveTo>
                      <a:lnTo>
                        <a:pt x="1" y="195"/>
                      </a:lnTo>
                      <a:lnTo>
                        <a:pt x="5406" y="5601"/>
                      </a:lnTo>
                      <a:lnTo>
                        <a:pt x="5406" y="20832"/>
                      </a:lnTo>
                      <a:lnTo>
                        <a:pt x="12747" y="28179"/>
                      </a:lnTo>
                      <a:lnTo>
                        <a:pt x="12787" y="28220"/>
                      </a:lnTo>
                      <a:lnTo>
                        <a:pt x="24308" y="28220"/>
                      </a:lnTo>
                      <a:lnTo>
                        <a:pt x="24308" y="34261"/>
                      </a:lnTo>
                      <a:lnTo>
                        <a:pt x="24583" y="34261"/>
                      </a:lnTo>
                      <a:lnTo>
                        <a:pt x="24583" y="27945"/>
                      </a:lnTo>
                      <a:lnTo>
                        <a:pt x="12901" y="27945"/>
                      </a:lnTo>
                      <a:lnTo>
                        <a:pt x="5681" y="20718"/>
                      </a:lnTo>
                      <a:lnTo>
                        <a:pt x="5681" y="5487"/>
                      </a:lnTo>
                      <a:lnTo>
                        <a:pt x="19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 name="Google Shape;295;p13"/>
                <p:cNvSpPr/>
                <p:nvPr/>
              </p:nvSpPr>
              <p:spPr>
                <a:xfrm>
                  <a:off x="9714097" y="5605307"/>
                  <a:ext cx="278206" cy="278206"/>
                </a:xfrm>
                <a:custGeom>
                  <a:rect b="b" l="l" r="r" t="t"/>
                  <a:pathLst>
                    <a:path extrusionOk="0" h="4234" w="4234">
                      <a:moveTo>
                        <a:pt x="0" y="1"/>
                      </a:moveTo>
                      <a:lnTo>
                        <a:pt x="2117" y="2117"/>
                      </a:lnTo>
                      <a:lnTo>
                        <a:pt x="4233" y="4234"/>
                      </a:lnTo>
                      <a:lnTo>
                        <a:pt x="4233" y="3028"/>
                      </a:lnTo>
                      <a:lnTo>
                        <a:pt x="2719" y="1514"/>
                      </a:lnTo>
                      <a:lnTo>
                        <a:pt x="1206"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p13"/>
                <p:cNvSpPr/>
                <p:nvPr/>
              </p:nvSpPr>
              <p:spPr>
                <a:xfrm>
                  <a:off x="10827094" y="6383402"/>
                  <a:ext cx="68270" cy="68270"/>
                </a:xfrm>
                <a:custGeom>
                  <a:rect b="b" l="l" r="r" t="t"/>
                  <a:pathLst>
                    <a:path extrusionOk="0" h="1039" w="1039">
                      <a:moveTo>
                        <a:pt x="523" y="275"/>
                      </a:moveTo>
                      <a:cubicBezTo>
                        <a:pt x="657" y="275"/>
                        <a:pt x="764" y="382"/>
                        <a:pt x="764" y="523"/>
                      </a:cubicBezTo>
                      <a:cubicBezTo>
                        <a:pt x="764" y="657"/>
                        <a:pt x="657" y="764"/>
                        <a:pt x="523" y="764"/>
                      </a:cubicBezTo>
                      <a:cubicBezTo>
                        <a:pt x="389" y="764"/>
                        <a:pt x="275" y="657"/>
                        <a:pt x="275" y="523"/>
                      </a:cubicBezTo>
                      <a:cubicBezTo>
                        <a:pt x="275" y="382"/>
                        <a:pt x="389" y="275"/>
                        <a:pt x="523" y="275"/>
                      </a:cubicBezTo>
                      <a:close/>
                      <a:moveTo>
                        <a:pt x="523" y="1"/>
                      </a:moveTo>
                      <a:cubicBezTo>
                        <a:pt x="235" y="1"/>
                        <a:pt x="0" y="235"/>
                        <a:pt x="0" y="523"/>
                      </a:cubicBezTo>
                      <a:cubicBezTo>
                        <a:pt x="0" y="804"/>
                        <a:pt x="235" y="1039"/>
                        <a:pt x="523" y="1039"/>
                      </a:cubicBezTo>
                      <a:cubicBezTo>
                        <a:pt x="811" y="1039"/>
                        <a:pt x="1038" y="804"/>
                        <a:pt x="1038" y="523"/>
                      </a:cubicBezTo>
                      <a:cubicBezTo>
                        <a:pt x="1038" y="235"/>
                        <a:pt x="811" y="1"/>
                        <a:pt x="52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 name="Google Shape;297;p13"/>
                <p:cNvSpPr/>
                <p:nvPr/>
              </p:nvSpPr>
              <p:spPr>
                <a:xfrm>
                  <a:off x="9214533" y="4102339"/>
                  <a:ext cx="68270" cy="68336"/>
                </a:xfrm>
                <a:custGeom>
                  <a:rect b="b" l="l" r="r" t="t"/>
                  <a:pathLst>
                    <a:path extrusionOk="0" h="1040" w="1039">
                      <a:moveTo>
                        <a:pt x="523" y="275"/>
                      </a:moveTo>
                      <a:cubicBezTo>
                        <a:pt x="657" y="275"/>
                        <a:pt x="764" y="383"/>
                        <a:pt x="764" y="517"/>
                      </a:cubicBezTo>
                      <a:cubicBezTo>
                        <a:pt x="764" y="657"/>
                        <a:pt x="657" y="764"/>
                        <a:pt x="523" y="764"/>
                      </a:cubicBezTo>
                      <a:cubicBezTo>
                        <a:pt x="389" y="764"/>
                        <a:pt x="275" y="657"/>
                        <a:pt x="275" y="517"/>
                      </a:cubicBezTo>
                      <a:cubicBezTo>
                        <a:pt x="275" y="383"/>
                        <a:pt x="389" y="275"/>
                        <a:pt x="523" y="275"/>
                      </a:cubicBezTo>
                      <a:close/>
                      <a:moveTo>
                        <a:pt x="523" y="1"/>
                      </a:moveTo>
                      <a:cubicBezTo>
                        <a:pt x="235" y="1"/>
                        <a:pt x="1" y="235"/>
                        <a:pt x="1" y="517"/>
                      </a:cubicBezTo>
                      <a:cubicBezTo>
                        <a:pt x="1" y="805"/>
                        <a:pt x="235" y="1039"/>
                        <a:pt x="523" y="1039"/>
                      </a:cubicBezTo>
                      <a:cubicBezTo>
                        <a:pt x="805" y="1039"/>
                        <a:pt x="1039" y="805"/>
                        <a:pt x="1039" y="517"/>
                      </a:cubicBezTo>
                      <a:cubicBezTo>
                        <a:pt x="1039" y="235"/>
                        <a:pt x="805" y="1"/>
                        <a:pt x="52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13"/>
                <p:cNvSpPr/>
                <p:nvPr/>
              </p:nvSpPr>
              <p:spPr>
                <a:xfrm>
                  <a:off x="9039361" y="4433762"/>
                  <a:ext cx="582366" cy="825286"/>
                </a:xfrm>
                <a:custGeom>
                  <a:rect b="b" l="l" r="r" t="t"/>
                  <a:pathLst>
                    <a:path extrusionOk="0" h="12560" w="8863">
                      <a:moveTo>
                        <a:pt x="81" y="0"/>
                      </a:moveTo>
                      <a:lnTo>
                        <a:pt x="1" y="81"/>
                      </a:lnTo>
                      <a:lnTo>
                        <a:pt x="3471" y="3550"/>
                      </a:lnTo>
                      <a:lnTo>
                        <a:pt x="3471" y="7248"/>
                      </a:lnTo>
                      <a:lnTo>
                        <a:pt x="8789" y="12559"/>
                      </a:lnTo>
                      <a:lnTo>
                        <a:pt x="8862" y="12479"/>
                      </a:lnTo>
                      <a:lnTo>
                        <a:pt x="3584" y="7201"/>
                      </a:lnTo>
                      <a:lnTo>
                        <a:pt x="3584" y="3504"/>
                      </a:lnTo>
                      <a:lnTo>
                        <a:pt x="8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 name="Google Shape;299;p13"/>
                <p:cNvSpPr/>
                <p:nvPr/>
              </p:nvSpPr>
              <p:spPr>
                <a:xfrm>
                  <a:off x="10447247" y="5986864"/>
                  <a:ext cx="416848" cy="244366"/>
                </a:xfrm>
                <a:custGeom>
                  <a:rect b="b" l="l" r="r" t="t"/>
                  <a:pathLst>
                    <a:path extrusionOk="0" h="3719" w="6344">
                      <a:moveTo>
                        <a:pt x="81" y="1"/>
                      </a:moveTo>
                      <a:lnTo>
                        <a:pt x="1" y="74"/>
                      </a:lnTo>
                      <a:lnTo>
                        <a:pt x="1789" y="1863"/>
                      </a:lnTo>
                      <a:lnTo>
                        <a:pt x="4408" y="1863"/>
                      </a:lnTo>
                      <a:lnTo>
                        <a:pt x="6263" y="3718"/>
                      </a:lnTo>
                      <a:lnTo>
                        <a:pt x="6344" y="3644"/>
                      </a:lnTo>
                      <a:lnTo>
                        <a:pt x="4455" y="1756"/>
                      </a:lnTo>
                      <a:lnTo>
                        <a:pt x="1836" y="1756"/>
                      </a:lnTo>
                      <a:lnTo>
                        <a:pt x="8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13"/>
                <p:cNvSpPr/>
                <p:nvPr/>
              </p:nvSpPr>
              <p:spPr>
                <a:xfrm>
                  <a:off x="10063063" y="4988258"/>
                  <a:ext cx="48492" cy="48492"/>
                </a:xfrm>
                <a:custGeom>
                  <a:rect b="b" l="l" r="r" t="t"/>
                  <a:pathLst>
                    <a:path extrusionOk="0" h="738" w="738">
                      <a:moveTo>
                        <a:pt x="1" y="1"/>
                      </a:moveTo>
                      <a:lnTo>
                        <a:pt x="1" y="738"/>
                      </a:lnTo>
                      <a:lnTo>
                        <a:pt x="737" y="738"/>
                      </a:lnTo>
                      <a:lnTo>
                        <a:pt x="73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13"/>
                <p:cNvSpPr/>
                <p:nvPr/>
              </p:nvSpPr>
              <p:spPr>
                <a:xfrm>
                  <a:off x="10781757" y="5261137"/>
                  <a:ext cx="9265" cy="57757"/>
                </a:xfrm>
                <a:custGeom>
                  <a:rect b="b" l="l" r="r" t="t"/>
                  <a:pathLst>
                    <a:path extrusionOk="0" h="879" w="141">
                      <a:moveTo>
                        <a:pt x="0" y="1"/>
                      </a:moveTo>
                      <a:lnTo>
                        <a:pt x="0" y="878"/>
                      </a:lnTo>
                      <a:lnTo>
                        <a:pt x="141" y="878"/>
                      </a:lnTo>
                      <a:lnTo>
                        <a:pt x="14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13"/>
                <p:cNvSpPr/>
                <p:nvPr/>
              </p:nvSpPr>
              <p:spPr>
                <a:xfrm>
                  <a:off x="10757511" y="5285383"/>
                  <a:ext cx="57757" cy="9265"/>
                </a:xfrm>
                <a:custGeom>
                  <a:rect b="b" l="l" r="r" t="t"/>
                  <a:pathLst>
                    <a:path extrusionOk="0" h="141" w="879">
                      <a:moveTo>
                        <a:pt x="1" y="0"/>
                      </a:moveTo>
                      <a:lnTo>
                        <a:pt x="1" y="141"/>
                      </a:lnTo>
                      <a:lnTo>
                        <a:pt x="878" y="141"/>
                      </a:lnTo>
                      <a:lnTo>
                        <a:pt x="87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13"/>
                <p:cNvSpPr/>
                <p:nvPr/>
              </p:nvSpPr>
              <p:spPr>
                <a:xfrm>
                  <a:off x="10659412" y="5261137"/>
                  <a:ext cx="55917" cy="39687"/>
                </a:xfrm>
                <a:custGeom>
                  <a:rect b="b" l="l" r="r" t="t"/>
                  <a:pathLst>
                    <a:path extrusionOk="0" h="604" w="851">
                      <a:moveTo>
                        <a:pt x="503" y="1"/>
                      </a:moveTo>
                      <a:lnTo>
                        <a:pt x="0" y="604"/>
                      </a:lnTo>
                      <a:lnTo>
                        <a:pt x="355" y="604"/>
                      </a:lnTo>
                      <a:lnTo>
                        <a:pt x="85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13"/>
                <p:cNvSpPr/>
                <p:nvPr/>
              </p:nvSpPr>
              <p:spPr>
                <a:xfrm>
                  <a:off x="10616703" y="5261137"/>
                  <a:ext cx="55983" cy="39687"/>
                </a:xfrm>
                <a:custGeom>
                  <a:rect b="b" l="l" r="r" t="t"/>
                  <a:pathLst>
                    <a:path extrusionOk="0" h="604" w="852">
                      <a:moveTo>
                        <a:pt x="496" y="1"/>
                      </a:moveTo>
                      <a:lnTo>
                        <a:pt x="1" y="604"/>
                      </a:lnTo>
                      <a:lnTo>
                        <a:pt x="356" y="604"/>
                      </a:lnTo>
                      <a:lnTo>
                        <a:pt x="85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5" name="Google Shape;305;p13"/>
                <p:cNvSpPr/>
                <p:nvPr/>
              </p:nvSpPr>
              <p:spPr>
                <a:xfrm>
                  <a:off x="10573994" y="5261137"/>
                  <a:ext cx="55983" cy="39687"/>
                </a:xfrm>
                <a:custGeom>
                  <a:rect b="b" l="l" r="r" t="t"/>
                  <a:pathLst>
                    <a:path extrusionOk="0" h="604" w="852">
                      <a:moveTo>
                        <a:pt x="497" y="1"/>
                      </a:moveTo>
                      <a:lnTo>
                        <a:pt x="1" y="604"/>
                      </a:lnTo>
                      <a:lnTo>
                        <a:pt x="356" y="604"/>
                      </a:lnTo>
                      <a:lnTo>
                        <a:pt x="85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13"/>
                <p:cNvSpPr/>
                <p:nvPr/>
              </p:nvSpPr>
              <p:spPr>
                <a:xfrm>
                  <a:off x="10530891" y="5261137"/>
                  <a:ext cx="56377" cy="39687"/>
                </a:xfrm>
                <a:custGeom>
                  <a:rect b="b" l="l" r="r" t="t"/>
                  <a:pathLst>
                    <a:path extrusionOk="0" h="604" w="858">
                      <a:moveTo>
                        <a:pt x="503" y="1"/>
                      </a:moveTo>
                      <a:lnTo>
                        <a:pt x="0" y="604"/>
                      </a:lnTo>
                      <a:lnTo>
                        <a:pt x="355" y="604"/>
                      </a:lnTo>
                      <a:lnTo>
                        <a:pt x="85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13"/>
                <p:cNvSpPr/>
                <p:nvPr/>
              </p:nvSpPr>
              <p:spPr>
                <a:xfrm>
                  <a:off x="10488182" y="5261137"/>
                  <a:ext cx="56443" cy="39687"/>
                </a:xfrm>
                <a:custGeom>
                  <a:rect b="b" l="l" r="r" t="t"/>
                  <a:pathLst>
                    <a:path extrusionOk="0" h="604" w="859">
                      <a:moveTo>
                        <a:pt x="503" y="1"/>
                      </a:moveTo>
                      <a:lnTo>
                        <a:pt x="1" y="604"/>
                      </a:lnTo>
                      <a:lnTo>
                        <a:pt x="356" y="604"/>
                      </a:lnTo>
                      <a:lnTo>
                        <a:pt x="85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 name="Google Shape;308;p13"/>
                <p:cNvSpPr/>
                <p:nvPr/>
              </p:nvSpPr>
              <p:spPr>
                <a:xfrm>
                  <a:off x="10378189" y="5090366"/>
                  <a:ext cx="108746" cy="17281"/>
                </a:xfrm>
                <a:custGeom>
                  <a:rect b="b" l="l" r="r" t="t"/>
                  <a:pathLst>
                    <a:path extrusionOk="0" h="263" w="1655">
                      <a:moveTo>
                        <a:pt x="0" y="1"/>
                      </a:moveTo>
                      <a:lnTo>
                        <a:pt x="0" y="262"/>
                      </a:lnTo>
                      <a:lnTo>
                        <a:pt x="1655" y="262"/>
                      </a:lnTo>
                      <a:lnTo>
                        <a:pt x="165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 name="Google Shape;309;p13"/>
                <p:cNvSpPr/>
                <p:nvPr/>
              </p:nvSpPr>
              <p:spPr>
                <a:xfrm>
                  <a:off x="10302890" y="5090366"/>
                  <a:ext cx="54669" cy="17281"/>
                </a:xfrm>
                <a:custGeom>
                  <a:rect b="b" l="l" r="r" t="t"/>
                  <a:pathLst>
                    <a:path extrusionOk="0" h="263" w="832">
                      <a:moveTo>
                        <a:pt x="1" y="1"/>
                      </a:moveTo>
                      <a:lnTo>
                        <a:pt x="1" y="262"/>
                      </a:lnTo>
                      <a:lnTo>
                        <a:pt x="831" y="262"/>
                      </a:lnTo>
                      <a:lnTo>
                        <a:pt x="83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13"/>
                <p:cNvSpPr/>
                <p:nvPr/>
              </p:nvSpPr>
              <p:spPr>
                <a:xfrm>
                  <a:off x="10269446" y="5090366"/>
                  <a:ext cx="17675" cy="17281"/>
                </a:xfrm>
                <a:custGeom>
                  <a:rect b="b" l="l" r="r" t="t"/>
                  <a:pathLst>
                    <a:path extrusionOk="0" h="263" w="269">
                      <a:moveTo>
                        <a:pt x="1" y="1"/>
                      </a:moveTo>
                      <a:lnTo>
                        <a:pt x="1" y="262"/>
                      </a:lnTo>
                      <a:lnTo>
                        <a:pt x="269" y="262"/>
                      </a:lnTo>
                      <a:lnTo>
                        <a:pt x="2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 name="Google Shape;311;p13"/>
                <p:cNvSpPr/>
                <p:nvPr/>
              </p:nvSpPr>
              <p:spPr>
                <a:xfrm>
                  <a:off x="10177917" y="5095688"/>
                  <a:ext cx="753534" cy="222288"/>
                </a:xfrm>
                <a:custGeom>
                  <a:rect b="b" l="l" r="r" t="t"/>
                  <a:pathLst>
                    <a:path extrusionOk="0" h="3383" w="11468">
                      <a:moveTo>
                        <a:pt x="108" y="0"/>
                      </a:moveTo>
                      <a:lnTo>
                        <a:pt x="1" y="101"/>
                      </a:lnTo>
                      <a:lnTo>
                        <a:pt x="1267" y="1367"/>
                      </a:lnTo>
                      <a:lnTo>
                        <a:pt x="9351" y="1367"/>
                      </a:lnTo>
                      <a:lnTo>
                        <a:pt x="11360" y="3383"/>
                      </a:lnTo>
                      <a:lnTo>
                        <a:pt x="11468" y="3276"/>
                      </a:lnTo>
                      <a:lnTo>
                        <a:pt x="9411" y="1219"/>
                      </a:lnTo>
                      <a:lnTo>
                        <a:pt x="1327" y="1219"/>
                      </a:lnTo>
                      <a:lnTo>
                        <a:pt x="108"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13"/>
                <p:cNvSpPr/>
                <p:nvPr/>
              </p:nvSpPr>
              <p:spPr>
                <a:xfrm>
                  <a:off x="10362749" y="4007722"/>
                  <a:ext cx="250937" cy="250937"/>
                </a:xfrm>
                <a:custGeom>
                  <a:rect b="b" l="l" r="r" t="t"/>
                  <a:pathLst>
                    <a:path extrusionOk="0" fill="none" h="3819" w="3819">
                      <a:moveTo>
                        <a:pt x="3819" y="1910"/>
                      </a:moveTo>
                      <a:cubicBezTo>
                        <a:pt x="3819" y="2961"/>
                        <a:pt x="2968" y="3819"/>
                        <a:pt x="1910" y="3819"/>
                      </a:cubicBezTo>
                      <a:cubicBezTo>
                        <a:pt x="858" y="3819"/>
                        <a:pt x="1" y="2961"/>
                        <a:pt x="1" y="1910"/>
                      </a:cubicBezTo>
                      <a:cubicBezTo>
                        <a:pt x="1" y="851"/>
                        <a:pt x="858" y="1"/>
                        <a:pt x="1910" y="1"/>
                      </a:cubicBezTo>
                      <a:cubicBezTo>
                        <a:pt x="2968" y="1"/>
                        <a:pt x="3819" y="851"/>
                        <a:pt x="3819" y="1910"/>
                      </a:cubicBezTo>
                      <a:close/>
                    </a:path>
                  </a:pathLst>
                </a:custGeom>
                <a:solidFill>
                  <a:schemeClr val="dk2"/>
                </a:solid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 name="Google Shape;313;p13"/>
                <p:cNvSpPr/>
                <p:nvPr/>
              </p:nvSpPr>
              <p:spPr>
                <a:xfrm>
                  <a:off x="9065380" y="4791533"/>
                  <a:ext cx="108286" cy="17281"/>
                </a:xfrm>
                <a:custGeom>
                  <a:rect b="b" l="l" r="r" t="t"/>
                  <a:pathLst>
                    <a:path extrusionOk="0" h="263" w="1648">
                      <a:moveTo>
                        <a:pt x="0" y="1"/>
                      </a:moveTo>
                      <a:lnTo>
                        <a:pt x="0" y="262"/>
                      </a:lnTo>
                      <a:lnTo>
                        <a:pt x="1648" y="262"/>
                      </a:lnTo>
                      <a:lnTo>
                        <a:pt x="164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13"/>
                <p:cNvSpPr/>
                <p:nvPr/>
              </p:nvSpPr>
              <p:spPr>
                <a:xfrm>
                  <a:off x="8989687" y="4791533"/>
                  <a:ext cx="54603" cy="17281"/>
                </a:xfrm>
                <a:custGeom>
                  <a:rect b="b" l="l" r="r" t="t"/>
                  <a:pathLst>
                    <a:path extrusionOk="0" h="263" w="831">
                      <a:moveTo>
                        <a:pt x="0" y="1"/>
                      </a:moveTo>
                      <a:lnTo>
                        <a:pt x="0" y="262"/>
                      </a:lnTo>
                      <a:lnTo>
                        <a:pt x="831" y="262"/>
                      </a:lnTo>
                      <a:lnTo>
                        <a:pt x="83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 name="Google Shape;315;p13"/>
                <p:cNvSpPr/>
                <p:nvPr/>
              </p:nvSpPr>
              <p:spPr>
                <a:xfrm>
                  <a:off x="8956242" y="4791533"/>
                  <a:ext cx="17610" cy="17281"/>
                </a:xfrm>
                <a:custGeom>
                  <a:rect b="b" l="l" r="r" t="t"/>
                  <a:pathLst>
                    <a:path extrusionOk="0" h="263" w="268">
                      <a:moveTo>
                        <a:pt x="0" y="1"/>
                      </a:moveTo>
                      <a:lnTo>
                        <a:pt x="0" y="262"/>
                      </a:lnTo>
                      <a:lnTo>
                        <a:pt x="268" y="262"/>
                      </a:lnTo>
                      <a:lnTo>
                        <a:pt x="26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13"/>
                <p:cNvSpPr/>
                <p:nvPr/>
              </p:nvSpPr>
              <p:spPr>
                <a:xfrm>
                  <a:off x="9757200" y="4787131"/>
                  <a:ext cx="54209" cy="8476"/>
                </a:xfrm>
                <a:custGeom>
                  <a:rect b="b" l="l" r="r" t="t"/>
                  <a:pathLst>
                    <a:path extrusionOk="0" h="129" w="825">
                      <a:moveTo>
                        <a:pt x="0" y="1"/>
                      </a:moveTo>
                      <a:lnTo>
                        <a:pt x="0" y="128"/>
                      </a:lnTo>
                      <a:lnTo>
                        <a:pt x="824" y="128"/>
                      </a:lnTo>
                      <a:lnTo>
                        <a:pt x="824"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 name="Google Shape;317;p13"/>
                <p:cNvSpPr/>
                <p:nvPr/>
              </p:nvSpPr>
              <p:spPr>
                <a:xfrm>
                  <a:off x="9719354" y="4787131"/>
                  <a:ext cx="27334" cy="8476"/>
                </a:xfrm>
                <a:custGeom>
                  <a:rect b="b" l="l" r="r" t="t"/>
                  <a:pathLst>
                    <a:path extrusionOk="0" h="129" w="416">
                      <a:moveTo>
                        <a:pt x="0" y="1"/>
                      </a:moveTo>
                      <a:lnTo>
                        <a:pt x="0" y="128"/>
                      </a:lnTo>
                      <a:lnTo>
                        <a:pt x="416" y="128"/>
                      </a:lnTo>
                      <a:lnTo>
                        <a:pt x="41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13"/>
                <p:cNvSpPr/>
                <p:nvPr/>
              </p:nvSpPr>
              <p:spPr>
                <a:xfrm>
                  <a:off x="9702599" y="4787131"/>
                  <a:ext cx="8871" cy="8476"/>
                </a:xfrm>
                <a:custGeom>
                  <a:rect b="b" l="l" r="r" t="t"/>
                  <a:pathLst>
                    <a:path extrusionOk="0" h="129" w="135">
                      <a:moveTo>
                        <a:pt x="1" y="1"/>
                      </a:moveTo>
                      <a:lnTo>
                        <a:pt x="1" y="128"/>
                      </a:lnTo>
                      <a:lnTo>
                        <a:pt x="135" y="128"/>
                      </a:lnTo>
                      <a:lnTo>
                        <a:pt x="13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 name="Google Shape;319;p13"/>
                <p:cNvSpPr/>
                <p:nvPr/>
              </p:nvSpPr>
              <p:spPr>
                <a:xfrm>
                  <a:off x="9835982" y="4513858"/>
                  <a:ext cx="2106845" cy="1835736"/>
                </a:xfrm>
                <a:custGeom>
                  <a:rect b="b" l="l" r="r" t="t"/>
                  <a:pathLst>
                    <a:path extrusionOk="0" h="27938" w="32064">
                      <a:moveTo>
                        <a:pt x="31983" y="0"/>
                      </a:moveTo>
                      <a:lnTo>
                        <a:pt x="22131" y="9853"/>
                      </a:lnTo>
                      <a:lnTo>
                        <a:pt x="18648" y="9853"/>
                      </a:lnTo>
                      <a:lnTo>
                        <a:pt x="15928" y="7047"/>
                      </a:lnTo>
                      <a:lnTo>
                        <a:pt x="15064" y="7911"/>
                      </a:lnTo>
                      <a:lnTo>
                        <a:pt x="15064" y="13510"/>
                      </a:lnTo>
                      <a:lnTo>
                        <a:pt x="13276" y="15299"/>
                      </a:lnTo>
                      <a:lnTo>
                        <a:pt x="12559" y="15299"/>
                      </a:lnTo>
                      <a:lnTo>
                        <a:pt x="10777" y="17074"/>
                      </a:lnTo>
                      <a:lnTo>
                        <a:pt x="10784" y="17074"/>
                      </a:lnTo>
                      <a:lnTo>
                        <a:pt x="0" y="27857"/>
                      </a:lnTo>
                      <a:lnTo>
                        <a:pt x="81" y="27938"/>
                      </a:lnTo>
                      <a:lnTo>
                        <a:pt x="10938" y="17074"/>
                      </a:lnTo>
                      <a:lnTo>
                        <a:pt x="15064" y="17074"/>
                      </a:lnTo>
                      <a:lnTo>
                        <a:pt x="18406" y="13731"/>
                      </a:lnTo>
                      <a:lnTo>
                        <a:pt x="21950" y="10188"/>
                      </a:lnTo>
                      <a:lnTo>
                        <a:pt x="32064" y="81"/>
                      </a:lnTo>
                      <a:lnTo>
                        <a:pt x="31983"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20" name="Google Shape;320;p13"/>
              <p:cNvSpPr/>
              <p:nvPr/>
            </p:nvSpPr>
            <p:spPr>
              <a:xfrm flipH="1">
                <a:off x="8430781" y="-227234"/>
                <a:ext cx="2308830" cy="1917213"/>
              </a:xfrm>
              <a:custGeom>
                <a:rect b="b" l="l" r="r" t="t"/>
                <a:pathLst>
                  <a:path extrusionOk="0" fill="none" h="29178" w="35138">
                    <a:moveTo>
                      <a:pt x="35138" y="29177"/>
                    </a:moveTo>
                    <a:lnTo>
                      <a:pt x="29177" y="29177"/>
                    </a:lnTo>
                    <a:lnTo>
                      <a:pt x="0" y="1"/>
                    </a:lnTo>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1">
  <p:cSld name="CUSTOM_10">
    <p:spTree>
      <p:nvGrpSpPr>
        <p:cNvPr id="321" name="Shape 321"/>
        <p:cNvGrpSpPr/>
        <p:nvPr/>
      </p:nvGrpSpPr>
      <p:grpSpPr>
        <a:xfrm>
          <a:off x="0" y="0"/>
          <a:ext cx="0" cy="0"/>
          <a:chOff x="0" y="0"/>
          <a:chExt cx="0" cy="0"/>
        </a:xfrm>
      </p:grpSpPr>
      <p:sp>
        <p:nvSpPr>
          <p:cNvPr id="322" name="Google Shape;322;p14"/>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sz="300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grpSp>
        <p:nvGrpSpPr>
          <p:cNvPr id="323" name="Google Shape;323;p14"/>
          <p:cNvGrpSpPr/>
          <p:nvPr/>
        </p:nvGrpSpPr>
        <p:grpSpPr>
          <a:xfrm>
            <a:off x="-1285644" y="3001078"/>
            <a:ext cx="3347216" cy="3412033"/>
            <a:chOff x="-1285644" y="3001078"/>
            <a:chExt cx="3347216" cy="3412033"/>
          </a:xfrm>
        </p:grpSpPr>
        <p:sp>
          <p:nvSpPr>
            <p:cNvPr id="324" name="Google Shape;324;p14"/>
            <p:cNvSpPr/>
            <p:nvPr/>
          </p:nvSpPr>
          <p:spPr>
            <a:xfrm>
              <a:off x="-623846" y="3475945"/>
              <a:ext cx="1209938" cy="713912"/>
            </a:xfrm>
            <a:custGeom>
              <a:rect b="b" l="l" r="r" t="t"/>
              <a:pathLst>
                <a:path extrusionOk="0" h="10865" w="18414">
                  <a:moveTo>
                    <a:pt x="6799" y="1"/>
                  </a:moveTo>
                  <a:lnTo>
                    <a:pt x="1" y="48"/>
                  </a:lnTo>
                  <a:lnTo>
                    <a:pt x="7254" y="7295"/>
                  </a:lnTo>
                  <a:lnTo>
                    <a:pt x="10503" y="7295"/>
                  </a:lnTo>
                  <a:lnTo>
                    <a:pt x="14080" y="10865"/>
                  </a:lnTo>
                  <a:lnTo>
                    <a:pt x="18413" y="10865"/>
                  </a:lnTo>
                  <a:lnTo>
                    <a:pt x="9646" y="2104"/>
                  </a:lnTo>
                  <a:lnTo>
                    <a:pt x="8895" y="2104"/>
                  </a:lnTo>
                  <a:lnTo>
                    <a:pt x="6799"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5" name="Google Shape;325;p14"/>
            <p:cNvGrpSpPr/>
            <p:nvPr/>
          </p:nvGrpSpPr>
          <p:grpSpPr>
            <a:xfrm>
              <a:off x="-1285644" y="3001078"/>
              <a:ext cx="3347216" cy="3412033"/>
              <a:chOff x="-1285644" y="3001078"/>
              <a:chExt cx="3347216" cy="3412033"/>
            </a:xfrm>
          </p:grpSpPr>
          <p:grpSp>
            <p:nvGrpSpPr>
              <p:cNvPr id="326" name="Google Shape;326;p14"/>
              <p:cNvGrpSpPr/>
              <p:nvPr/>
            </p:nvGrpSpPr>
            <p:grpSpPr>
              <a:xfrm flipH="1" rot="5400000">
                <a:off x="-870408" y="3481131"/>
                <a:ext cx="2712812" cy="3151148"/>
                <a:chOff x="8956242" y="3300524"/>
                <a:chExt cx="2712812" cy="3151148"/>
              </a:xfrm>
            </p:grpSpPr>
            <p:sp>
              <p:nvSpPr>
                <p:cNvPr id="327" name="Google Shape;327;p14"/>
                <p:cNvSpPr/>
                <p:nvPr/>
              </p:nvSpPr>
              <p:spPr>
                <a:xfrm>
                  <a:off x="10420439" y="4422329"/>
                  <a:ext cx="16755" cy="105658"/>
                </a:xfrm>
                <a:custGeom>
                  <a:rect b="b" l="l" r="r" t="t"/>
                  <a:pathLst>
                    <a:path extrusionOk="0" h="1608" w="255">
                      <a:moveTo>
                        <a:pt x="0" y="0"/>
                      </a:moveTo>
                      <a:lnTo>
                        <a:pt x="0" y="1608"/>
                      </a:lnTo>
                      <a:lnTo>
                        <a:pt x="255" y="1608"/>
                      </a:lnTo>
                      <a:lnTo>
                        <a:pt x="25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14"/>
                <p:cNvSpPr/>
                <p:nvPr/>
              </p:nvSpPr>
              <p:spPr>
                <a:xfrm>
                  <a:off x="10375955" y="4466747"/>
                  <a:ext cx="105723" cy="16821"/>
                </a:xfrm>
                <a:custGeom>
                  <a:rect b="b" l="l" r="r" t="t"/>
                  <a:pathLst>
                    <a:path extrusionOk="0" h="256" w="1609">
                      <a:moveTo>
                        <a:pt x="1" y="1"/>
                      </a:moveTo>
                      <a:lnTo>
                        <a:pt x="1" y="255"/>
                      </a:lnTo>
                      <a:lnTo>
                        <a:pt x="1608" y="255"/>
                      </a:lnTo>
                      <a:lnTo>
                        <a:pt x="160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 name="Google Shape;329;p14"/>
                <p:cNvSpPr/>
                <p:nvPr/>
              </p:nvSpPr>
              <p:spPr>
                <a:xfrm>
                  <a:off x="10784385" y="4615506"/>
                  <a:ext cx="31737" cy="31737"/>
                </a:xfrm>
                <a:custGeom>
                  <a:rect b="b" l="l" r="r" t="t"/>
                  <a:pathLst>
                    <a:path extrusionOk="0" h="483" w="483">
                      <a:moveTo>
                        <a:pt x="416" y="1"/>
                      </a:moveTo>
                      <a:lnTo>
                        <a:pt x="1" y="416"/>
                      </a:lnTo>
                      <a:lnTo>
                        <a:pt x="68" y="483"/>
                      </a:lnTo>
                      <a:lnTo>
                        <a:pt x="483" y="68"/>
                      </a:lnTo>
                      <a:lnTo>
                        <a:pt x="41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 name="Google Shape;330;p14"/>
                <p:cNvSpPr/>
                <p:nvPr/>
              </p:nvSpPr>
              <p:spPr>
                <a:xfrm>
                  <a:off x="10783925" y="4614652"/>
                  <a:ext cx="31802" cy="31737"/>
                </a:xfrm>
                <a:custGeom>
                  <a:rect b="b" l="l" r="r" t="t"/>
                  <a:pathLst>
                    <a:path extrusionOk="0" h="483" w="484">
                      <a:moveTo>
                        <a:pt x="68" y="0"/>
                      </a:moveTo>
                      <a:lnTo>
                        <a:pt x="1" y="67"/>
                      </a:lnTo>
                      <a:lnTo>
                        <a:pt x="416" y="483"/>
                      </a:lnTo>
                      <a:lnTo>
                        <a:pt x="483" y="416"/>
                      </a:lnTo>
                      <a:lnTo>
                        <a:pt x="6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1" name="Google Shape;331;p14"/>
                <p:cNvSpPr/>
                <p:nvPr/>
              </p:nvSpPr>
              <p:spPr>
                <a:xfrm>
                  <a:off x="10873745" y="4615506"/>
                  <a:ext cx="31737" cy="31737"/>
                </a:xfrm>
                <a:custGeom>
                  <a:rect b="b" l="l" r="r" t="t"/>
                  <a:pathLst>
                    <a:path extrusionOk="0" h="483" w="483">
                      <a:moveTo>
                        <a:pt x="416" y="1"/>
                      </a:moveTo>
                      <a:lnTo>
                        <a:pt x="0" y="416"/>
                      </a:lnTo>
                      <a:lnTo>
                        <a:pt x="67" y="483"/>
                      </a:lnTo>
                      <a:lnTo>
                        <a:pt x="482" y="68"/>
                      </a:lnTo>
                      <a:lnTo>
                        <a:pt x="41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 name="Google Shape;332;p14"/>
                <p:cNvSpPr/>
                <p:nvPr/>
              </p:nvSpPr>
              <p:spPr>
                <a:xfrm>
                  <a:off x="10873285" y="4614652"/>
                  <a:ext cx="31737" cy="31737"/>
                </a:xfrm>
                <a:custGeom>
                  <a:rect b="b" l="l" r="r" t="t"/>
                  <a:pathLst>
                    <a:path extrusionOk="0" h="483" w="483">
                      <a:moveTo>
                        <a:pt x="68" y="0"/>
                      </a:moveTo>
                      <a:lnTo>
                        <a:pt x="1" y="67"/>
                      </a:lnTo>
                      <a:lnTo>
                        <a:pt x="416" y="483"/>
                      </a:lnTo>
                      <a:lnTo>
                        <a:pt x="483" y="416"/>
                      </a:lnTo>
                      <a:lnTo>
                        <a:pt x="6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 name="Google Shape;333;p14"/>
                <p:cNvSpPr/>
                <p:nvPr/>
              </p:nvSpPr>
              <p:spPr>
                <a:xfrm>
                  <a:off x="10693710" y="4540732"/>
                  <a:ext cx="31737" cy="31737"/>
                </a:xfrm>
                <a:custGeom>
                  <a:rect b="b" l="l" r="r" t="t"/>
                  <a:pathLst>
                    <a:path extrusionOk="0" h="483" w="483">
                      <a:moveTo>
                        <a:pt x="423" y="0"/>
                      </a:moveTo>
                      <a:lnTo>
                        <a:pt x="1" y="422"/>
                      </a:lnTo>
                      <a:lnTo>
                        <a:pt x="68" y="482"/>
                      </a:lnTo>
                      <a:lnTo>
                        <a:pt x="483" y="67"/>
                      </a:lnTo>
                      <a:lnTo>
                        <a:pt x="42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p14"/>
                <p:cNvSpPr/>
                <p:nvPr/>
              </p:nvSpPr>
              <p:spPr>
                <a:xfrm>
                  <a:off x="10694170" y="4542046"/>
                  <a:ext cx="31737" cy="31737"/>
                </a:xfrm>
                <a:custGeom>
                  <a:rect b="b" l="l" r="r" t="t"/>
                  <a:pathLst>
                    <a:path extrusionOk="0" h="483" w="483">
                      <a:moveTo>
                        <a:pt x="67" y="0"/>
                      </a:moveTo>
                      <a:lnTo>
                        <a:pt x="0" y="67"/>
                      </a:lnTo>
                      <a:lnTo>
                        <a:pt x="416" y="482"/>
                      </a:lnTo>
                      <a:lnTo>
                        <a:pt x="483" y="415"/>
                      </a:lnTo>
                      <a:lnTo>
                        <a:pt x="6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 name="Google Shape;335;p14"/>
                <p:cNvSpPr/>
                <p:nvPr/>
              </p:nvSpPr>
              <p:spPr>
                <a:xfrm>
                  <a:off x="10783531" y="4541586"/>
                  <a:ext cx="31737" cy="32197"/>
                </a:xfrm>
                <a:custGeom>
                  <a:rect b="b" l="l" r="r" t="t"/>
                  <a:pathLst>
                    <a:path extrusionOk="0" h="490" w="483">
                      <a:moveTo>
                        <a:pt x="415" y="0"/>
                      </a:moveTo>
                      <a:lnTo>
                        <a:pt x="0" y="422"/>
                      </a:lnTo>
                      <a:lnTo>
                        <a:pt x="67" y="489"/>
                      </a:lnTo>
                      <a:lnTo>
                        <a:pt x="482" y="67"/>
                      </a:lnTo>
                      <a:lnTo>
                        <a:pt x="41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 name="Google Shape;336;p14"/>
                <p:cNvSpPr/>
                <p:nvPr/>
              </p:nvSpPr>
              <p:spPr>
                <a:xfrm>
                  <a:off x="10783531" y="4542046"/>
                  <a:ext cx="31737" cy="31737"/>
                </a:xfrm>
                <a:custGeom>
                  <a:rect b="b" l="l" r="r" t="t"/>
                  <a:pathLst>
                    <a:path extrusionOk="0" h="483" w="483">
                      <a:moveTo>
                        <a:pt x="67" y="0"/>
                      </a:moveTo>
                      <a:lnTo>
                        <a:pt x="0" y="67"/>
                      </a:lnTo>
                      <a:lnTo>
                        <a:pt x="415" y="482"/>
                      </a:lnTo>
                      <a:lnTo>
                        <a:pt x="482" y="415"/>
                      </a:lnTo>
                      <a:lnTo>
                        <a:pt x="6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 name="Google Shape;337;p14"/>
                <p:cNvSpPr/>
                <p:nvPr/>
              </p:nvSpPr>
              <p:spPr>
                <a:xfrm>
                  <a:off x="10014243" y="5411670"/>
                  <a:ext cx="31737" cy="31737"/>
                </a:xfrm>
                <a:custGeom>
                  <a:rect b="b" l="l" r="r" t="t"/>
                  <a:pathLst>
                    <a:path extrusionOk="0" h="483" w="483">
                      <a:moveTo>
                        <a:pt x="422" y="0"/>
                      </a:moveTo>
                      <a:lnTo>
                        <a:pt x="0" y="416"/>
                      </a:lnTo>
                      <a:lnTo>
                        <a:pt x="67" y="483"/>
                      </a:lnTo>
                      <a:lnTo>
                        <a:pt x="482" y="67"/>
                      </a:lnTo>
                      <a:lnTo>
                        <a:pt x="42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 name="Google Shape;338;p14"/>
                <p:cNvSpPr/>
                <p:nvPr/>
              </p:nvSpPr>
              <p:spPr>
                <a:xfrm>
                  <a:off x="10014637" y="5412524"/>
                  <a:ext cx="31737" cy="31802"/>
                </a:xfrm>
                <a:custGeom>
                  <a:rect b="b" l="l" r="r" t="t"/>
                  <a:pathLst>
                    <a:path extrusionOk="0" h="484" w="483">
                      <a:moveTo>
                        <a:pt x="68" y="1"/>
                      </a:moveTo>
                      <a:lnTo>
                        <a:pt x="1" y="68"/>
                      </a:lnTo>
                      <a:lnTo>
                        <a:pt x="416" y="483"/>
                      </a:lnTo>
                      <a:lnTo>
                        <a:pt x="483" y="416"/>
                      </a:lnTo>
                      <a:lnTo>
                        <a:pt x="6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 name="Google Shape;339;p14"/>
                <p:cNvSpPr/>
                <p:nvPr/>
              </p:nvSpPr>
              <p:spPr>
                <a:xfrm>
                  <a:off x="9915158" y="5411670"/>
                  <a:ext cx="32197" cy="31737"/>
                </a:xfrm>
                <a:custGeom>
                  <a:rect b="b" l="l" r="r" t="t"/>
                  <a:pathLst>
                    <a:path extrusionOk="0" h="483" w="490">
                      <a:moveTo>
                        <a:pt x="423" y="0"/>
                      </a:moveTo>
                      <a:lnTo>
                        <a:pt x="1" y="416"/>
                      </a:lnTo>
                      <a:lnTo>
                        <a:pt x="68" y="483"/>
                      </a:lnTo>
                      <a:lnTo>
                        <a:pt x="490" y="67"/>
                      </a:lnTo>
                      <a:lnTo>
                        <a:pt x="42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 name="Google Shape;340;p14"/>
                <p:cNvSpPr/>
                <p:nvPr/>
              </p:nvSpPr>
              <p:spPr>
                <a:xfrm>
                  <a:off x="9915618" y="5412524"/>
                  <a:ext cx="31737" cy="31802"/>
                </a:xfrm>
                <a:custGeom>
                  <a:rect b="b" l="l" r="r" t="t"/>
                  <a:pathLst>
                    <a:path extrusionOk="0" h="484" w="483">
                      <a:moveTo>
                        <a:pt x="68" y="1"/>
                      </a:moveTo>
                      <a:lnTo>
                        <a:pt x="1" y="68"/>
                      </a:lnTo>
                      <a:lnTo>
                        <a:pt x="416" y="483"/>
                      </a:lnTo>
                      <a:lnTo>
                        <a:pt x="483" y="416"/>
                      </a:lnTo>
                      <a:lnTo>
                        <a:pt x="6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p14"/>
                <p:cNvSpPr/>
                <p:nvPr/>
              </p:nvSpPr>
              <p:spPr>
                <a:xfrm>
                  <a:off x="9829346" y="4381854"/>
                  <a:ext cx="33117" cy="233722"/>
                </a:xfrm>
                <a:custGeom>
                  <a:rect b="b" l="l" r="r" t="t"/>
                  <a:pathLst>
                    <a:path extrusionOk="0" h="3557" w="504">
                      <a:moveTo>
                        <a:pt x="1" y="0"/>
                      </a:moveTo>
                      <a:lnTo>
                        <a:pt x="1" y="1775"/>
                      </a:lnTo>
                      <a:lnTo>
                        <a:pt x="1" y="3557"/>
                      </a:lnTo>
                      <a:lnTo>
                        <a:pt x="503" y="3048"/>
                      </a:lnTo>
                      <a:lnTo>
                        <a:pt x="503" y="1775"/>
                      </a:lnTo>
                      <a:lnTo>
                        <a:pt x="503" y="509"/>
                      </a:lnTo>
                      <a:lnTo>
                        <a:pt x="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14"/>
                <p:cNvSpPr/>
                <p:nvPr/>
              </p:nvSpPr>
              <p:spPr>
                <a:xfrm>
                  <a:off x="10970531" y="5461804"/>
                  <a:ext cx="165123" cy="165123"/>
                </a:xfrm>
                <a:custGeom>
                  <a:rect b="b" l="l" r="r" t="t"/>
                  <a:pathLst>
                    <a:path extrusionOk="0" h="2513" w="2513">
                      <a:moveTo>
                        <a:pt x="1" y="1"/>
                      </a:moveTo>
                      <a:lnTo>
                        <a:pt x="1" y="718"/>
                      </a:lnTo>
                      <a:lnTo>
                        <a:pt x="898" y="1615"/>
                      </a:lnTo>
                      <a:lnTo>
                        <a:pt x="1796" y="2513"/>
                      </a:lnTo>
                      <a:lnTo>
                        <a:pt x="2513" y="2513"/>
                      </a:lnTo>
                      <a:lnTo>
                        <a:pt x="1253" y="1253"/>
                      </a:lnTo>
                      <a:lnTo>
                        <a:pt x="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p14"/>
                <p:cNvSpPr/>
                <p:nvPr/>
              </p:nvSpPr>
              <p:spPr>
                <a:xfrm>
                  <a:off x="11367527" y="5858342"/>
                  <a:ext cx="68270" cy="68336"/>
                </a:xfrm>
                <a:custGeom>
                  <a:rect b="b" l="l" r="r" t="t"/>
                  <a:pathLst>
                    <a:path extrusionOk="0" h="1040" w="1039">
                      <a:moveTo>
                        <a:pt x="523" y="275"/>
                      </a:moveTo>
                      <a:cubicBezTo>
                        <a:pt x="657" y="275"/>
                        <a:pt x="764" y="383"/>
                        <a:pt x="764" y="517"/>
                      </a:cubicBezTo>
                      <a:cubicBezTo>
                        <a:pt x="764" y="657"/>
                        <a:pt x="657" y="764"/>
                        <a:pt x="523" y="764"/>
                      </a:cubicBezTo>
                      <a:cubicBezTo>
                        <a:pt x="389" y="764"/>
                        <a:pt x="275" y="657"/>
                        <a:pt x="275" y="517"/>
                      </a:cubicBezTo>
                      <a:cubicBezTo>
                        <a:pt x="275" y="383"/>
                        <a:pt x="389" y="275"/>
                        <a:pt x="523" y="275"/>
                      </a:cubicBezTo>
                      <a:close/>
                      <a:moveTo>
                        <a:pt x="523" y="1"/>
                      </a:moveTo>
                      <a:cubicBezTo>
                        <a:pt x="235" y="1"/>
                        <a:pt x="0" y="235"/>
                        <a:pt x="0" y="517"/>
                      </a:cubicBezTo>
                      <a:cubicBezTo>
                        <a:pt x="0" y="805"/>
                        <a:pt x="235" y="1039"/>
                        <a:pt x="523" y="1039"/>
                      </a:cubicBezTo>
                      <a:cubicBezTo>
                        <a:pt x="804" y="1039"/>
                        <a:pt x="1039" y="805"/>
                        <a:pt x="1039" y="517"/>
                      </a:cubicBezTo>
                      <a:cubicBezTo>
                        <a:pt x="1039" y="235"/>
                        <a:pt x="804" y="1"/>
                        <a:pt x="52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p14"/>
                <p:cNvSpPr/>
                <p:nvPr/>
              </p:nvSpPr>
              <p:spPr>
                <a:xfrm>
                  <a:off x="9789791" y="4179413"/>
                  <a:ext cx="68270" cy="68270"/>
                </a:xfrm>
                <a:custGeom>
                  <a:rect b="b" l="l" r="r" t="t"/>
                  <a:pathLst>
                    <a:path extrusionOk="0" h="1039" w="1039">
                      <a:moveTo>
                        <a:pt x="516" y="275"/>
                      </a:moveTo>
                      <a:cubicBezTo>
                        <a:pt x="650" y="275"/>
                        <a:pt x="764" y="382"/>
                        <a:pt x="764" y="522"/>
                      </a:cubicBezTo>
                      <a:cubicBezTo>
                        <a:pt x="764" y="656"/>
                        <a:pt x="650" y="764"/>
                        <a:pt x="516" y="764"/>
                      </a:cubicBezTo>
                      <a:cubicBezTo>
                        <a:pt x="382" y="764"/>
                        <a:pt x="275" y="656"/>
                        <a:pt x="275" y="522"/>
                      </a:cubicBezTo>
                      <a:cubicBezTo>
                        <a:pt x="275" y="382"/>
                        <a:pt x="382" y="275"/>
                        <a:pt x="516" y="275"/>
                      </a:cubicBezTo>
                      <a:close/>
                      <a:moveTo>
                        <a:pt x="516" y="0"/>
                      </a:moveTo>
                      <a:cubicBezTo>
                        <a:pt x="228" y="0"/>
                        <a:pt x="0" y="234"/>
                        <a:pt x="0" y="522"/>
                      </a:cubicBezTo>
                      <a:cubicBezTo>
                        <a:pt x="0" y="804"/>
                        <a:pt x="228" y="1038"/>
                        <a:pt x="516" y="1038"/>
                      </a:cubicBezTo>
                      <a:cubicBezTo>
                        <a:pt x="804" y="1038"/>
                        <a:pt x="1038" y="804"/>
                        <a:pt x="1038" y="522"/>
                      </a:cubicBezTo>
                      <a:cubicBezTo>
                        <a:pt x="1038" y="234"/>
                        <a:pt x="804" y="0"/>
                        <a:pt x="51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5" name="Google Shape;345;p14"/>
                <p:cNvSpPr/>
                <p:nvPr/>
              </p:nvSpPr>
              <p:spPr>
                <a:xfrm>
                  <a:off x="9814825" y="4238811"/>
                  <a:ext cx="1579214" cy="1642556"/>
                </a:xfrm>
                <a:custGeom>
                  <a:rect b="b" l="l" r="r" t="t"/>
                  <a:pathLst>
                    <a:path extrusionOk="0" h="24998" w="24034">
                      <a:moveTo>
                        <a:pt x="1" y="0"/>
                      </a:moveTo>
                      <a:lnTo>
                        <a:pt x="1" y="6866"/>
                      </a:lnTo>
                      <a:lnTo>
                        <a:pt x="10443" y="17308"/>
                      </a:lnTo>
                      <a:lnTo>
                        <a:pt x="10483" y="17348"/>
                      </a:lnTo>
                      <a:lnTo>
                        <a:pt x="16190" y="17348"/>
                      </a:lnTo>
                      <a:lnTo>
                        <a:pt x="23839" y="24997"/>
                      </a:lnTo>
                      <a:lnTo>
                        <a:pt x="24033" y="24803"/>
                      </a:lnTo>
                      <a:lnTo>
                        <a:pt x="16344" y="17114"/>
                      </a:lnTo>
                      <a:lnTo>
                        <a:pt x="16304" y="17073"/>
                      </a:lnTo>
                      <a:lnTo>
                        <a:pt x="10597" y="17073"/>
                      </a:lnTo>
                      <a:lnTo>
                        <a:pt x="269" y="6752"/>
                      </a:lnTo>
                      <a:lnTo>
                        <a:pt x="269"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14"/>
                <p:cNvSpPr/>
                <p:nvPr/>
              </p:nvSpPr>
              <p:spPr>
                <a:xfrm>
                  <a:off x="9967592" y="4834702"/>
                  <a:ext cx="420331" cy="419477"/>
                </a:xfrm>
                <a:custGeom>
                  <a:rect b="b" l="l" r="r" t="t"/>
                  <a:pathLst>
                    <a:path extrusionOk="0" h="6384" w="6397">
                      <a:moveTo>
                        <a:pt x="0" y="0"/>
                      </a:moveTo>
                      <a:lnTo>
                        <a:pt x="0" y="2860"/>
                      </a:lnTo>
                      <a:lnTo>
                        <a:pt x="3523" y="6384"/>
                      </a:lnTo>
                      <a:lnTo>
                        <a:pt x="6397" y="6384"/>
                      </a:lnTo>
                      <a:lnTo>
                        <a:pt x="6397" y="6270"/>
                      </a:lnTo>
                      <a:lnTo>
                        <a:pt x="3570" y="6270"/>
                      </a:lnTo>
                      <a:lnTo>
                        <a:pt x="107" y="2813"/>
                      </a:lnTo>
                      <a:lnTo>
                        <a:pt x="10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 name="Google Shape;347;p14"/>
                <p:cNvSpPr/>
                <p:nvPr/>
              </p:nvSpPr>
              <p:spPr>
                <a:xfrm>
                  <a:off x="9828492" y="4039458"/>
                  <a:ext cx="72672" cy="72672"/>
                </a:xfrm>
                <a:custGeom>
                  <a:rect b="b" l="l" r="r" t="t"/>
                  <a:pathLst>
                    <a:path extrusionOk="0" h="1106" w="1106">
                      <a:moveTo>
                        <a:pt x="938" y="0"/>
                      </a:moveTo>
                      <a:lnTo>
                        <a:pt x="938" y="938"/>
                      </a:lnTo>
                      <a:lnTo>
                        <a:pt x="0" y="938"/>
                      </a:lnTo>
                      <a:lnTo>
                        <a:pt x="0" y="1105"/>
                      </a:lnTo>
                      <a:lnTo>
                        <a:pt x="1106" y="1105"/>
                      </a:lnTo>
                      <a:lnTo>
                        <a:pt x="110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p14"/>
                <p:cNvSpPr/>
                <p:nvPr/>
              </p:nvSpPr>
              <p:spPr>
                <a:xfrm>
                  <a:off x="10266817" y="5591246"/>
                  <a:ext cx="72672" cy="73132"/>
                </a:xfrm>
                <a:custGeom>
                  <a:rect b="b" l="l" r="r" t="t"/>
                  <a:pathLst>
                    <a:path extrusionOk="0" h="1113" w="1106">
                      <a:moveTo>
                        <a:pt x="1" y="0"/>
                      </a:moveTo>
                      <a:lnTo>
                        <a:pt x="1" y="1112"/>
                      </a:lnTo>
                      <a:lnTo>
                        <a:pt x="168" y="1112"/>
                      </a:lnTo>
                      <a:lnTo>
                        <a:pt x="168" y="174"/>
                      </a:lnTo>
                      <a:lnTo>
                        <a:pt x="1106" y="174"/>
                      </a:lnTo>
                      <a:lnTo>
                        <a:pt x="110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 name="Google Shape;349;p14"/>
                <p:cNvSpPr/>
                <p:nvPr/>
              </p:nvSpPr>
              <p:spPr>
                <a:xfrm>
                  <a:off x="10234293" y="4336911"/>
                  <a:ext cx="278206" cy="278271"/>
                </a:xfrm>
                <a:custGeom>
                  <a:rect b="b" l="l" r="r" t="t"/>
                  <a:pathLst>
                    <a:path extrusionOk="0" h="4235" w="4234">
                      <a:moveTo>
                        <a:pt x="0" y="1"/>
                      </a:moveTo>
                      <a:lnTo>
                        <a:pt x="2117" y="2117"/>
                      </a:lnTo>
                      <a:lnTo>
                        <a:pt x="4233" y="4234"/>
                      </a:lnTo>
                      <a:lnTo>
                        <a:pt x="4233" y="3028"/>
                      </a:lnTo>
                      <a:lnTo>
                        <a:pt x="2719" y="1515"/>
                      </a:lnTo>
                      <a:lnTo>
                        <a:pt x="1206"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 name="Google Shape;350;p14"/>
                <p:cNvSpPr/>
                <p:nvPr/>
              </p:nvSpPr>
              <p:spPr>
                <a:xfrm>
                  <a:off x="10262021" y="3300524"/>
                  <a:ext cx="68270" cy="68270"/>
                </a:xfrm>
                <a:custGeom>
                  <a:rect b="b" l="l" r="r" t="t"/>
                  <a:pathLst>
                    <a:path extrusionOk="0" h="1039" w="1039">
                      <a:moveTo>
                        <a:pt x="516" y="275"/>
                      </a:moveTo>
                      <a:cubicBezTo>
                        <a:pt x="656" y="275"/>
                        <a:pt x="764" y="382"/>
                        <a:pt x="764" y="516"/>
                      </a:cubicBezTo>
                      <a:cubicBezTo>
                        <a:pt x="764" y="650"/>
                        <a:pt x="656" y="764"/>
                        <a:pt x="516" y="764"/>
                      </a:cubicBezTo>
                      <a:cubicBezTo>
                        <a:pt x="382" y="764"/>
                        <a:pt x="275" y="650"/>
                        <a:pt x="275" y="516"/>
                      </a:cubicBezTo>
                      <a:cubicBezTo>
                        <a:pt x="275" y="382"/>
                        <a:pt x="382" y="275"/>
                        <a:pt x="516" y="275"/>
                      </a:cubicBezTo>
                      <a:close/>
                      <a:moveTo>
                        <a:pt x="516" y="0"/>
                      </a:moveTo>
                      <a:cubicBezTo>
                        <a:pt x="234" y="0"/>
                        <a:pt x="0" y="228"/>
                        <a:pt x="0" y="516"/>
                      </a:cubicBezTo>
                      <a:cubicBezTo>
                        <a:pt x="0" y="804"/>
                        <a:pt x="234" y="1038"/>
                        <a:pt x="516" y="1038"/>
                      </a:cubicBezTo>
                      <a:cubicBezTo>
                        <a:pt x="804" y="1038"/>
                        <a:pt x="1038" y="804"/>
                        <a:pt x="1038" y="516"/>
                      </a:cubicBezTo>
                      <a:cubicBezTo>
                        <a:pt x="1038" y="228"/>
                        <a:pt x="804" y="0"/>
                        <a:pt x="51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 name="Google Shape;351;p14"/>
                <p:cNvSpPr/>
                <p:nvPr/>
              </p:nvSpPr>
              <p:spPr>
                <a:xfrm>
                  <a:off x="11600784" y="5328026"/>
                  <a:ext cx="68270" cy="68270"/>
                </a:xfrm>
                <a:custGeom>
                  <a:rect b="b" l="l" r="r" t="t"/>
                  <a:pathLst>
                    <a:path extrusionOk="0" h="1039" w="1039">
                      <a:moveTo>
                        <a:pt x="523" y="275"/>
                      </a:moveTo>
                      <a:cubicBezTo>
                        <a:pt x="657" y="275"/>
                        <a:pt x="764" y="383"/>
                        <a:pt x="764" y="517"/>
                      </a:cubicBezTo>
                      <a:cubicBezTo>
                        <a:pt x="764" y="650"/>
                        <a:pt x="657" y="764"/>
                        <a:pt x="523" y="764"/>
                      </a:cubicBezTo>
                      <a:cubicBezTo>
                        <a:pt x="389" y="764"/>
                        <a:pt x="275" y="650"/>
                        <a:pt x="275" y="517"/>
                      </a:cubicBezTo>
                      <a:cubicBezTo>
                        <a:pt x="275" y="383"/>
                        <a:pt x="389" y="275"/>
                        <a:pt x="523" y="275"/>
                      </a:cubicBezTo>
                      <a:close/>
                      <a:moveTo>
                        <a:pt x="523" y="1"/>
                      </a:moveTo>
                      <a:cubicBezTo>
                        <a:pt x="235" y="1"/>
                        <a:pt x="0" y="229"/>
                        <a:pt x="0" y="517"/>
                      </a:cubicBezTo>
                      <a:cubicBezTo>
                        <a:pt x="0" y="805"/>
                        <a:pt x="235" y="1039"/>
                        <a:pt x="523" y="1039"/>
                      </a:cubicBezTo>
                      <a:cubicBezTo>
                        <a:pt x="804" y="1039"/>
                        <a:pt x="1039" y="805"/>
                        <a:pt x="1039" y="517"/>
                      </a:cubicBezTo>
                      <a:cubicBezTo>
                        <a:pt x="1039" y="229"/>
                        <a:pt x="804" y="1"/>
                        <a:pt x="52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 name="Google Shape;352;p14"/>
                <p:cNvSpPr/>
                <p:nvPr/>
              </p:nvSpPr>
              <p:spPr>
                <a:xfrm>
                  <a:off x="10225488" y="3353286"/>
                  <a:ext cx="1396941" cy="1999085"/>
                </a:xfrm>
                <a:custGeom>
                  <a:rect b="b" l="l" r="r" t="t"/>
                  <a:pathLst>
                    <a:path extrusionOk="0" h="30424" w="21260">
                      <a:moveTo>
                        <a:pt x="1480" y="1"/>
                      </a:moveTo>
                      <a:lnTo>
                        <a:pt x="1286" y="195"/>
                      </a:lnTo>
                      <a:lnTo>
                        <a:pt x="4863" y="3765"/>
                      </a:lnTo>
                      <a:lnTo>
                        <a:pt x="4863" y="7771"/>
                      </a:lnTo>
                      <a:lnTo>
                        <a:pt x="0" y="12633"/>
                      </a:lnTo>
                      <a:lnTo>
                        <a:pt x="0" y="15145"/>
                      </a:lnTo>
                      <a:lnTo>
                        <a:pt x="7964" y="23109"/>
                      </a:lnTo>
                      <a:lnTo>
                        <a:pt x="8004" y="23149"/>
                      </a:lnTo>
                      <a:lnTo>
                        <a:pt x="13798" y="23149"/>
                      </a:lnTo>
                      <a:lnTo>
                        <a:pt x="21065" y="30423"/>
                      </a:lnTo>
                      <a:lnTo>
                        <a:pt x="21260" y="30229"/>
                      </a:lnTo>
                      <a:lnTo>
                        <a:pt x="13952" y="22921"/>
                      </a:lnTo>
                      <a:lnTo>
                        <a:pt x="13912" y="22881"/>
                      </a:lnTo>
                      <a:lnTo>
                        <a:pt x="8118" y="22881"/>
                      </a:lnTo>
                      <a:lnTo>
                        <a:pt x="275" y="15031"/>
                      </a:lnTo>
                      <a:lnTo>
                        <a:pt x="275" y="12747"/>
                      </a:lnTo>
                      <a:lnTo>
                        <a:pt x="5137" y="7884"/>
                      </a:lnTo>
                      <a:lnTo>
                        <a:pt x="5137" y="3651"/>
                      </a:lnTo>
                      <a:lnTo>
                        <a:pt x="148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3" name="Google Shape;353;p14"/>
                <p:cNvSpPr/>
                <p:nvPr/>
              </p:nvSpPr>
              <p:spPr>
                <a:xfrm>
                  <a:off x="10410320" y="4006013"/>
                  <a:ext cx="566004" cy="862214"/>
                </a:xfrm>
                <a:custGeom>
                  <a:rect b="b" l="l" r="r" t="t"/>
                  <a:pathLst>
                    <a:path extrusionOk="0" h="13122" w="8614">
                      <a:moveTo>
                        <a:pt x="81" y="0"/>
                      </a:moveTo>
                      <a:lnTo>
                        <a:pt x="0" y="80"/>
                      </a:lnTo>
                      <a:lnTo>
                        <a:pt x="3677" y="3751"/>
                      </a:lnTo>
                      <a:lnTo>
                        <a:pt x="3677" y="8259"/>
                      </a:lnTo>
                      <a:lnTo>
                        <a:pt x="8533" y="13121"/>
                      </a:lnTo>
                      <a:lnTo>
                        <a:pt x="8614" y="13048"/>
                      </a:lnTo>
                      <a:lnTo>
                        <a:pt x="3785" y="8218"/>
                      </a:lnTo>
                      <a:lnTo>
                        <a:pt x="3785" y="3704"/>
                      </a:lnTo>
                      <a:lnTo>
                        <a:pt x="8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 name="Google Shape;354;p14"/>
                <p:cNvSpPr/>
                <p:nvPr/>
              </p:nvSpPr>
              <p:spPr>
                <a:xfrm>
                  <a:off x="10255385" y="3686877"/>
                  <a:ext cx="301072" cy="475394"/>
                </a:xfrm>
                <a:custGeom>
                  <a:rect b="b" l="l" r="r" t="t"/>
                  <a:pathLst>
                    <a:path extrusionOk="0" h="7235" w="4582">
                      <a:moveTo>
                        <a:pt x="4508" y="1"/>
                      </a:moveTo>
                      <a:lnTo>
                        <a:pt x="1" y="4502"/>
                      </a:lnTo>
                      <a:lnTo>
                        <a:pt x="1" y="7235"/>
                      </a:lnTo>
                      <a:lnTo>
                        <a:pt x="108" y="7235"/>
                      </a:lnTo>
                      <a:lnTo>
                        <a:pt x="108" y="4549"/>
                      </a:lnTo>
                      <a:lnTo>
                        <a:pt x="4582" y="75"/>
                      </a:lnTo>
                      <a:lnTo>
                        <a:pt x="450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 name="Google Shape;355;p14"/>
                <p:cNvSpPr/>
                <p:nvPr/>
              </p:nvSpPr>
              <p:spPr>
                <a:xfrm>
                  <a:off x="9255008" y="4141500"/>
                  <a:ext cx="1615287" cy="2251270"/>
                </a:xfrm>
                <a:custGeom>
                  <a:rect b="b" l="l" r="r" t="t"/>
                  <a:pathLst>
                    <a:path extrusionOk="0" h="34262" w="24583">
                      <a:moveTo>
                        <a:pt x="195" y="1"/>
                      </a:moveTo>
                      <a:lnTo>
                        <a:pt x="1" y="195"/>
                      </a:lnTo>
                      <a:lnTo>
                        <a:pt x="5406" y="5601"/>
                      </a:lnTo>
                      <a:lnTo>
                        <a:pt x="5406" y="20832"/>
                      </a:lnTo>
                      <a:lnTo>
                        <a:pt x="12747" y="28179"/>
                      </a:lnTo>
                      <a:lnTo>
                        <a:pt x="12787" y="28220"/>
                      </a:lnTo>
                      <a:lnTo>
                        <a:pt x="24308" y="28220"/>
                      </a:lnTo>
                      <a:lnTo>
                        <a:pt x="24308" y="34261"/>
                      </a:lnTo>
                      <a:lnTo>
                        <a:pt x="24583" y="34261"/>
                      </a:lnTo>
                      <a:lnTo>
                        <a:pt x="24583" y="27945"/>
                      </a:lnTo>
                      <a:lnTo>
                        <a:pt x="12901" y="27945"/>
                      </a:lnTo>
                      <a:lnTo>
                        <a:pt x="5681" y="20718"/>
                      </a:lnTo>
                      <a:lnTo>
                        <a:pt x="5681" y="5487"/>
                      </a:lnTo>
                      <a:lnTo>
                        <a:pt x="19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6" name="Google Shape;356;p14"/>
                <p:cNvSpPr/>
                <p:nvPr/>
              </p:nvSpPr>
              <p:spPr>
                <a:xfrm>
                  <a:off x="9714097" y="5605307"/>
                  <a:ext cx="278206" cy="278206"/>
                </a:xfrm>
                <a:custGeom>
                  <a:rect b="b" l="l" r="r" t="t"/>
                  <a:pathLst>
                    <a:path extrusionOk="0" h="4234" w="4234">
                      <a:moveTo>
                        <a:pt x="0" y="1"/>
                      </a:moveTo>
                      <a:lnTo>
                        <a:pt x="2117" y="2117"/>
                      </a:lnTo>
                      <a:lnTo>
                        <a:pt x="4233" y="4234"/>
                      </a:lnTo>
                      <a:lnTo>
                        <a:pt x="4233" y="3028"/>
                      </a:lnTo>
                      <a:lnTo>
                        <a:pt x="2719" y="1514"/>
                      </a:lnTo>
                      <a:lnTo>
                        <a:pt x="1206"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 name="Google Shape;357;p14"/>
                <p:cNvSpPr/>
                <p:nvPr/>
              </p:nvSpPr>
              <p:spPr>
                <a:xfrm>
                  <a:off x="10827094" y="6383402"/>
                  <a:ext cx="68270" cy="68270"/>
                </a:xfrm>
                <a:custGeom>
                  <a:rect b="b" l="l" r="r" t="t"/>
                  <a:pathLst>
                    <a:path extrusionOk="0" h="1039" w="1039">
                      <a:moveTo>
                        <a:pt x="523" y="275"/>
                      </a:moveTo>
                      <a:cubicBezTo>
                        <a:pt x="657" y="275"/>
                        <a:pt x="764" y="382"/>
                        <a:pt x="764" y="523"/>
                      </a:cubicBezTo>
                      <a:cubicBezTo>
                        <a:pt x="764" y="657"/>
                        <a:pt x="657" y="764"/>
                        <a:pt x="523" y="764"/>
                      </a:cubicBezTo>
                      <a:cubicBezTo>
                        <a:pt x="389" y="764"/>
                        <a:pt x="275" y="657"/>
                        <a:pt x="275" y="523"/>
                      </a:cubicBezTo>
                      <a:cubicBezTo>
                        <a:pt x="275" y="382"/>
                        <a:pt x="389" y="275"/>
                        <a:pt x="523" y="275"/>
                      </a:cubicBezTo>
                      <a:close/>
                      <a:moveTo>
                        <a:pt x="523" y="1"/>
                      </a:moveTo>
                      <a:cubicBezTo>
                        <a:pt x="235" y="1"/>
                        <a:pt x="0" y="235"/>
                        <a:pt x="0" y="523"/>
                      </a:cubicBezTo>
                      <a:cubicBezTo>
                        <a:pt x="0" y="804"/>
                        <a:pt x="235" y="1039"/>
                        <a:pt x="523" y="1039"/>
                      </a:cubicBezTo>
                      <a:cubicBezTo>
                        <a:pt x="811" y="1039"/>
                        <a:pt x="1038" y="804"/>
                        <a:pt x="1038" y="523"/>
                      </a:cubicBezTo>
                      <a:cubicBezTo>
                        <a:pt x="1038" y="235"/>
                        <a:pt x="811" y="1"/>
                        <a:pt x="52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14"/>
                <p:cNvSpPr/>
                <p:nvPr/>
              </p:nvSpPr>
              <p:spPr>
                <a:xfrm>
                  <a:off x="9214533" y="4102339"/>
                  <a:ext cx="68270" cy="68336"/>
                </a:xfrm>
                <a:custGeom>
                  <a:rect b="b" l="l" r="r" t="t"/>
                  <a:pathLst>
                    <a:path extrusionOk="0" h="1040" w="1039">
                      <a:moveTo>
                        <a:pt x="523" y="275"/>
                      </a:moveTo>
                      <a:cubicBezTo>
                        <a:pt x="657" y="275"/>
                        <a:pt x="764" y="383"/>
                        <a:pt x="764" y="517"/>
                      </a:cubicBezTo>
                      <a:cubicBezTo>
                        <a:pt x="764" y="657"/>
                        <a:pt x="657" y="764"/>
                        <a:pt x="523" y="764"/>
                      </a:cubicBezTo>
                      <a:cubicBezTo>
                        <a:pt x="389" y="764"/>
                        <a:pt x="275" y="657"/>
                        <a:pt x="275" y="517"/>
                      </a:cubicBezTo>
                      <a:cubicBezTo>
                        <a:pt x="275" y="383"/>
                        <a:pt x="389" y="275"/>
                        <a:pt x="523" y="275"/>
                      </a:cubicBezTo>
                      <a:close/>
                      <a:moveTo>
                        <a:pt x="523" y="1"/>
                      </a:moveTo>
                      <a:cubicBezTo>
                        <a:pt x="235" y="1"/>
                        <a:pt x="1" y="235"/>
                        <a:pt x="1" y="517"/>
                      </a:cubicBezTo>
                      <a:cubicBezTo>
                        <a:pt x="1" y="805"/>
                        <a:pt x="235" y="1039"/>
                        <a:pt x="523" y="1039"/>
                      </a:cubicBezTo>
                      <a:cubicBezTo>
                        <a:pt x="805" y="1039"/>
                        <a:pt x="1039" y="805"/>
                        <a:pt x="1039" y="517"/>
                      </a:cubicBezTo>
                      <a:cubicBezTo>
                        <a:pt x="1039" y="235"/>
                        <a:pt x="805" y="1"/>
                        <a:pt x="52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p14"/>
                <p:cNvSpPr/>
                <p:nvPr/>
              </p:nvSpPr>
              <p:spPr>
                <a:xfrm>
                  <a:off x="9039361" y="4433762"/>
                  <a:ext cx="582366" cy="825286"/>
                </a:xfrm>
                <a:custGeom>
                  <a:rect b="b" l="l" r="r" t="t"/>
                  <a:pathLst>
                    <a:path extrusionOk="0" h="12560" w="8863">
                      <a:moveTo>
                        <a:pt x="81" y="0"/>
                      </a:moveTo>
                      <a:lnTo>
                        <a:pt x="1" y="81"/>
                      </a:lnTo>
                      <a:lnTo>
                        <a:pt x="3471" y="3550"/>
                      </a:lnTo>
                      <a:lnTo>
                        <a:pt x="3471" y="7248"/>
                      </a:lnTo>
                      <a:lnTo>
                        <a:pt x="8789" y="12559"/>
                      </a:lnTo>
                      <a:lnTo>
                        <a:pt x="8862" y="12479"/>
                      </a:lnTo>
                      <a:lnTo>
                        <a:pt x="3584" y="7201"/>
                      </a:lnTo>
                      <a:lnTo>
                        <a:pt x="3584" y="3504"/>
                      </a:lnTo>
                      <a:lnTo>
                        <a:pt x="8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p14"/>
                <p:cNvSpPr/>
                <p:nvPr/>
              </p:nvSpPr>
              <p:spPr>
                <a:xfrm>
                  <a:off x="10447247" y="5986864"/>
                  <a:ext cx="416848" cy="244366"/>
                </a:xfrm>
                <a:custGeom>
                  <a:rect b="b" l="l" r="r" t="t"/>
                  <a:pathLst>
                    <a:path extrusionOk="0" h="3719" w="6344">
                      <a:moveTo>
                        <a:pt x="81" y="1"/>
                      </a:moveTo>
                      <a:lnTo>
                        <a:pt x="1" y="74"/>
                      </a:lnTo>
                      <a:lnTo>
                        <a:pt x="1789" y="1863"/>
                      </a:lnTo>
                      <a:lnTo>
                        <a:pt x="4408" y="1863"/>
                      </a:lnTo>
                      <a:lnTo>
                        <a:pt x="6263" y="3718"/>
                      </a:lnTo>
                      <a:lnTo>
                        <a:pt x="6344" y="3644"/>
                      </a:lnTo>
                      <a:lnTo>
                        <a:pt x="4455" y="1756"/>
                      </a:lnTo>
                      <a:lnTo>
                        <a:pt x="1836" y="1756"/>
                      </a:lnTo>
                      <a:lnTo>
                        <a:pt x="8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1" name="Google Shape;361;p14"/>
                <p:cNvSpPr/>
                <p:nvPr/>
              </p:nvSpPr>
              <p:spPr>
                <a:xfrm>
                  <a:off x="10063063" y="4988258"/>
                  <a:ext cx="48492" cy="48492"/>
                </a:xfrm>
                <a:custGeom>
                  <a:rect b="b" l="l" r="r" t="t"/>
                  <a:pathLst>
                    <a:path extrusionOk="0" h="738" w="738">
                      <a:moveTo>
                        <a:pt x="1" y="1"/>
                      </a:moveTo>
                      <a:lnTo>
                        <a:pt x="1" y="738"/>
                      </a:lnTo>
                      <a:lnTo>
                        <a:pt x="737" y="738"/>
                      </a:lnTo>
                      <a:lnTo>
                        <a:pt x="73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2" name="Google Shape;362;p14"/>
                <p:cNvSpPr/>
                <p:nvPr/>
              </p:nvSpPr>
              <p:spPr>
                <a:xfrm>
                  <a:off x="10781757" y="5261137"/>
                  <a:ext cx="9265" cy="57757"/>
                </a:xfrm>
                <a:custGeom>
                  <a:rect b="b" l="l" r="r" t="t"/>
                  <a:pathLst>
                    <a:path extrusionOk="0" h="879" w="141">
                      <a:moveTo>
                        <a:pt x="0" y="1"/>
                      </a:moveTo>
                      <a:lnTo>
                        <a:pt x="0" y="878"/>
                      </a:lnTo>
                      <a:lnTo>
                        <a:pt x="141" y="878"/>
                      </a:lnTo>
                      <a:lnTo>
                        <a:pt x="14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3" name="Google Shape;363;p14"/>
                <p:cNvSpPr/>
                <p:nvPr/>
              </p:nvSpPr>
              <p:spPr>
                <a:xfrm>
                  <a:off x="10757511" y="5285383"/>
                  <a:ext cx="57757" cy="9265"/>
                </a:xfrm>
                <a:custGeom>
                  <a:rect b="b" l="l" r="r" t="t"/>
                  <a:pathLst>
                    <a:path extrusionOk="0" h="141" w="879">
                      <a:moveTo>
                        <a:pt x="1" y="0"/>
                      </a:moveTo>
                      <a:lnTo>
                        <a:pt x="1" y="141"/>
                      </a:lnTo>
                      <a:lnTo>
                        <a:pt x="878" y="141"/>
                      </a:lnTo>
                      <a:lnTo>
                        <a:pt x="87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4" name="Google Shape;364;p14"/>
                <p:cNvSpPr/>
                <p:nvPr/>
              </p:nvSpPr>
              <p:spPr>
                <a:xfrm>
                  <a:off x="10659412" y="5261137"/>
                  <a:ext cx="55917" cy="39687"/>
                </a:xfrm>
                <a:custGeom>
                  <a:rect b="b" l="l" r="r" t="t"/>
                  <a:pathLst>
                    <a:path extrusionOk="0" h="604" w="851">
                      <a:moveTo>
                        <a:pt x="503" y="1"/>
                      </a:moveTo>
                      <a:lnTo>
                        <a:pt x="0" y="604"/>
                      </a:lnTo>
                      <a:lnTo>
                        <a:pt x="355" y="604"/>
                      </a:lnTo>
                      <a:lnTo>
                        <a:pt x="85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5" name="Google Shape;365;p14"/>
                <p:cNvSpPr/>
                <p:nvPr/>
              </p:nvSpPr>
              <p:spPr>
                <a:xfrm>
                  <a:off x="10616703" y="5261137"/>
                  <a:ext cx="55983" cy="39687"/>
                </a:xfrm>
                <a:custGeom>
                  <a:rect b="b" l="l" r="r" t="t"/>
                  <a:pathLst>
                    <a:path extrusionOk="0" h="604" w="852">
                      <a:moveTo>
                        <a:pt x="496" y="1"/>
                      </a:moveTo>
                      <a:lnTo>
                        <a:pt x="1" y="604"/>
                      </a:lnTo>
                      <a:lnTo>
                        <a:pt x="356" y="604"/>
                      </a:lnTo>
                      <a:lnTo>
                        <a:pt x="85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6" name="Google Shape;366;p14"/>
                <p:cNvSpPr/>
                <p:nvPr/>
              </p:nvSpPr>
              <p:spPr>
                <a:xfrm>
                  <a:off x="10573994" y="5261137"/>
                  <a:ext cx="55983" cy="39687"/>
                </a:xfrm>
                <a:custGeom>
                  <a:rect b="b" l="l" r="r" t="t"/>
                  <a:pathLst>
                    <a:path extrusionOk="0" h="604" w="852">
                      <a:moveTo>
                        <a:pt x="497" y="1"/>
                      </a:moveTo>
                      <a:lnTo>
                        <a:pt x="1" y="604"/>
                      </a:lnTo>
                      <a:lnTo>
                        <a:pt x="356" y="604"/>
                      </a:lnTo>
                      <a:lnTo>
                        <a:pt x="85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7" name="Google Shape;367;p14"/>
                <p:cNvSpPr/>
                <p:nvPr/>
              </p:nvSpPr>
              <p:spPr>
                <a:xfrm>
                  <a:off x="10530891" y="5261137"/>
                  <a:ext cx="56377" cy="39687"/>
                </a:xfrm>
                <a:custGeom>
                  <a:rect b="b" l="l" r="r" t="t"/>
                  <a:pathLst>
                    <a:path extrusionOk="0" h="604" w="858">
                      <a:moveTo>
                        <a:pt x="503" y="1"/>
                      </a:moveTo>
                      <a:lnTo>
                        <a:pt x="0" y="604"/>
                      </a:lnTo>
                      <a:lnTo>
                        <a:pt x="355" y="604"/>
                      </a:lnTo>
                      <a:lnTo>
                        <a:pt x="85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8" name="Google Shape;368;p14"/>
                <p:cNvSpPr/>
                <p:nvPr/>
              </p:nvSpPr>
              <p:spPr>
                <a:xfrm>
                  <a:off x="10488182" y="5261137"/>
                  <a:ext cx="56443" cy="39687"/>
                </a:xfrm>
                <a:custGeom>
                  <a:rect b="b" l="l" r="r" t="t"/>
                  <a:pathLst>
                    <a:path extrusionOk="0" h="604" w="859">
                      <a:moveTo>
                        <a:pt x="503" y="1"/>
                      </a:moveTo>
                      <a:lnTo>
                        <a:pt x="1" y="604"/>
                      </a:lnTo>
                      <a:lnTo>
                        <a:pt x="356" y="604"/>
                      </a:lnTo>
                      <a:lnTo>
                        <a:pt x="85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9" name="Google Shape;369;p14"/>
                <p:cNvSpPr/>
                <p:nvPr/>
              </p:nvSpPr>
              <p:spPr>
                <a:xfrm>
                  <a:off x="10378189" y="5090366"/>
                  <a:ext cx="108746" cy="17281"/>
                </a:xfrm>
                <a:custGeom>
                  <a:rect b="b" l="l" r="r" t="t"/>
                  <a:pathLst>
                    <a:path extrusionOk="0" h="263" w="1655">
                      <a:moveTo>
                        <a:pt x="0" y="1"/>
                      </a:moveTo>
                      <a:lnTo>
                        <a:pt x="0" y="262"/>
                      </a:lnTo>
                      <a:lnTo>
                        <a:pt x="1655" y="262"/>
                      </a:lnTo>
                      <a:lnTo>
                        <a:pt x="165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0" name="Google Shape;370;p14"/>
                <p:cNvSpPr/>
                <p:nvPr/>
              </p:nvSpPr>
              <p:spPr>
                <a:xfrm>
                  <a:off x="10302890" y="5090366"/>
                  <a:ext cx="54669" cy="17281"/>
                </a:xfrm>
                <a:custGeom>
                  <a:rect b="b" l="l" r="r" t="t"/>
                  <a:pathLst>
                    <a:path extrusionOk="0" h="263" w="832">
                      <a:moveTo>
                        <a:pt x="1" y="1"/>
                      </a:moveTo>
                      <a:lnTo>
                        <a:pt x="1" y="262"/>
                      </a:lnTo>
                      <a:lnTo>
                        <a:pt x="831" y="262"/>
                      </a:lnTo>
                      <a:lnTo>
                        <a:pt x="83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1" name="Google Shape;371;p14"/>
                <p:cNvSpPr/>
                <p:nvPr/>
              </p:nvSpPr>
              <p:spPr>
                <a:xfrm>
                  <a:off x="10269446" y="5090366"/>
                  <a:ext cx="17675" cy="17281"/>
                </a:xfrm>
                <a:custGeom>
                  <a:rect b="b" l="l" r="r" t="t"/>
                  <a:pathLst>
                    <a:path extrusionOk="0" h="263" w="269">
                      <a:moveTo>
                        <a:pt x="1" y="1"/>
                      </a:moveTo>
                      <a:lnTo>
                        <a:pt x="1" y="262"/>
                      </a:lnTo>
                      <a:lnTo>
                        <a:pt x="269" y="262"/>
                      </a:lnTo>
                      <a:lnTo>
                        <a:pt x="2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2" name="Google Shape;372;p14"/>
                <p:cNvSpPr/>
                <p:nvPr/>
              </p:nvSpPr>
              <p:spPr>
                <a:xfrm>
                  <a:off x="10177917" y="5095688"/>
                  <a:ext cx="753534" cy="222288"/>
                </a:xfrm>
                <a:custGeom>
                  <a:rect b="b" l="l" r="r" t="t"/>
                  <a:pathLst>
                    <a:path extrusionOk="0" h="3383" w="11468">
                      <a:moveTo>
                        <a:pt x="108" y="0"/>
                      </a:moveTo>
                      <a:lnTo>
                        <a:pt x="1" y="101"/>
                      </a:lnTo>
                      <a:lnTo>
                        <a:pt x="1267" y="1367"/>
                      </a:lnTo>
                      <a:lnTo>
                        <a:pt x="9351" y="1367"/>
                      </a:lnTo>
                      <a:lnTo>
                        <a:pt x="11360" y="3383"/>
                      </a:lnTo>
                      <a:lnTo>
                        <a:pt x="11468" y="3276"/>
                      </a:lnTo>
                      <a:lnTo>
                        <a:pt x="9411" y="1219"/>
                      </a:lnTo>
                      <a:lnTo>
                        <a:pt x="1327" y="1219"/>
                      </a:lnTo>
                      <a:lnTo>
                        <a:pt x="108"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3" name="Google Shape;373;p14"/>
                <p:cNvSpPr/>
                <p:nvPr/>
              </p:nvSpPr>
              <p:spPr>
                <a:xfrm>
                  <a:off x="10362749" y="4007722"/>
                  <a:ext cx="250937" cy="250937"/>
                </a:xfrm>
                <a:custGeom>
                  <a:rect b="b" l="l" r="r" t="t"/>
                  <a:pathLst>
                    <a:path extrusionOk="0" fill="none" h="3819" w="3819">
                      <a:moveTo>
                        <a:pt x="3819" y="1910"/>
                      </a:moveTo>
                      <a:cubicBezTo>
                        <a:pt x="3819" y="2961"/>
                        <a:pt x="2968" y="3819"/>
                        <a:pt x="1910" y="3819"/>
                      </a:cubicBezTo>
                      <a:cubicBezTo>
                        <a:pt x="858" y="3819"/>
                        <a:pt x="1" y="2961"/>
                        <a:pt x="1" y="1910"/>
                      </a:cubicBezTo>
                      <a:cubicBezTo>
                        <a:pt x="1" y="851"/>
                        <a:pt x="858" y="1"/>
                        <a:pt x="1910" y="1"/>
                      </a:cubicBezTo>
                      <a:cubicBezTo>
                        <a:pt x="2968" y="1"/>
                        <a:pt x="3819" y="851"/>
                        <a:pt x="3819" y="1910"/>
                      </a:cubicBezTo>
                      <a:close/>
                    </a:path>
                  </a:pathLst>
                </a:custGeom>
                <a:solidFill>
                  <a:schemeClr val="dk2"/>
                </a:solid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4" name="Google Shape;374;p14"/>
                <p:cNvSpPr/>
                <p:nvPr/>
              </p:nvSpPr>
              <p:spPr>
                <a:xfrm>
                  <a:off x="9065380" y="4791533"/>
                  <a:ext cx="108286" cy="17281"/>
                </a:xfrm>
                <a:custGeom>
                  <a:rect b="b" l="l" r="r" t="t"/>
                  <a:pathLst>
                    <a:path extrusionOk="0" h="263" w="1648">
                      <a:moveTo>
                        <a:pt x="0" y="1"/>
                      </a:moveTo>
                      <a:lnTo>
                        <a:pt x="0" y="262"/>
                      </a:lnTo>
                      <a:lnTo>
                        <a:pt x="1648" y="262"/>
                      </a:lnTo>
                      <a:lnTo>
                        <a:pt x="164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5" name="Google Shape;375;p14"/>
                <p:cNvSpPr/>
                <p:nvPr/>
              </p:nvSpPr>
              <p:spPr>
                <a:xfrm>
                  <a:off x="8989687" y="4791533"/>
                  <a:ext cx="54603" cy="17281"/>
                </a:xfrm>
                <a:custGeom>
                  <a:rect b="b" l="l" r="r" t="t"/>
                  <a:pathLst>
                    <a:path extrusionOk="0" h="263" w="831">
                      <a:moveTo>
                        <a:pt x="0" y="1"/>
                      </a:moveTo>
                      <a:lnTo>
                        <a:pt x="0" y="262"/>
                      </a:lnTo>
                      <a:lnTo>
                        <a:pt x="831" y="262"/>
                      </a:lnTo>
                      <a:lnTo>
                        <a:pt x="83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6" name="Google Shape;376;p14"/>
                <p:cNvSpPr/>
                <p:nvPr/>
              </p:nvSpPr>
              <p:spPr>
                <a:xfrm>
                  <a:off x="8956242" y="4791533"/>
                  <a:ext cx="17610" cy="17281"/>
                </a:xfrm>
                <a:custGeom>
                  <a:rect b="b" l="l" r="r" t="t"/>
                  <a:pathLst>
                    <a:path extrusionOk="0" h="263" w="268">
                      <a:moveTo>
                        <a:pt x="0" y="1"/>
                      </a:moveTo>
                      <a:lnTo>
                        <a:pt x="0" y="262"/>
                      </a:lnTo>
                      <a:lnTo>
                        <a:pt x="268" y="262"/>
                      </a:lnTo>
                      <a:lnTo>
                        <a:pt x="26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7" name="Google Shape;377;p14"/>
                <p:cNvSpPr/>
                <p:nvPr/>
              </p:nvSpPr>
              <p:spPr>
                <a:xfrm>
                  <a:off x="9757200" y="4787131"/>
                  <a:ext cx="54209" cy="8476"/>
                </a:xfrm>
                <a:custGeom>
                  <a:rect b="b" l="l" r="r" t="t"/>
                  <a:pathLst>
                    <a:path extrusionOk="0" h="129" w="825">
                      <a:moveTo>
                        <a:pt x="0" y="1"/>
                      </a:moveTo>
                      <a:lnTo>
                        <a:pt x="0" y="128"/>
                      </a:lnTo>
                      <a:lnTo>
                        <a:pt x="824" y="128"/>
                      </a:lnTo>
                      <a:lnTo>
                        <a:pt x="824"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8" name="Google Shape;378;p14"/>
                <p:cNvSpPr/>
                <p:nvPr/>
              </p:nvSpPr>
              <p:spPr>
                <a:xfrm>
                  <a:off x="9719354" y="4787131"/>
                  <a:ext cx="27334" cy="8476"/>
                </a:xfrm>
                <a:custGeom>
                  <a:rect b="b" l="l" r="r" t="t"/>
                  <a:pathLst>
                    <a:path extrusionOk="0" h="129" w="416">
                      <a:moveTo>
                        <a:pt x="0" y="1"/>
                      </a:moveTo>
                      <a:lnTo>
                        <a:pt x="0" y="128"/>
                      </a:lnTo>
                      <a:lnTo>
                        <a:pt x="416" y="128"/>
                      </a:lnTo>
                      <a:lnTo>
                        <a:pt x="41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9" name="Google Shape;379;p14"/>
                <p:cNvSpPr/>
                <p:nvPr/>
              </p:nvSpPr>
              <p:spPr>
                <a:xfrm>
                  <a:off x="9702599" y="4787131"/>
                  <a:ext cx="8871" cy="8476"/>
                </a:xfrm>
                <a:custGeom>
                  <a:rect b="b" l="l" r="r" t="t"/>
                  <a:pathLst>
                    <a:path extrusionOk="0" h="129" w="135">
                      <a:moveTo>
                        <a:pt x="1" y="1"/>
                      </a:moveTo>
                      <a:lnTo>
                        <a:pt x="1" y="128"/>
                      </a:lnTo>
                      <a:lnTo>
                        <a:pt x="135" y="128"/>
                      </a:lnTo>
                      <a:lnTo>
                        <a:pt x="13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80" name="Google Shape;380;p14"/>
              <p:cNvSpPr/>
              <p:nvPr/>
            </p:nvSpPr>
            <p:spPr>
              <a:xfrm>
                <a:off x="-1285644" y="3001078"/>
                <a:ext cx="2308830" cy="1917213"/>
              </a:xfrm>
              <a:custGeom>
                <a:rect b="b" l="l" r="r" t="t"/>
                <a:pathLst>
                  <a:path extrusionOk="0" fill="none" h="29178" w="35138">
                    <a:moveTo>
                      <a:pt x="35138" y="29177"/>
                    </a:moveTo>
                    <a:lnTo>
                      <a:pt x="29177" y="29177"/>
                    </a:lnTo>
                    <a:lnTo>
                      <a:pt x="0" y="1"/>
                    </a:lnTo>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2">
  <p:cSld name="CUSTOM_10_1">
    <p:spTree>
      <p:nvGrpSpPr>
        <p:cNvPr id="381" name="Shape 381"/>
        <p:cNvGrpSpPr/>
        <p:nvPr/>
      </p:nvGrpSpPr>
      <p:grpSpPr>
        <a:xfrm>
          <a:off x="0" y="0"/>
          <a:ext cx="0" cy="0"/>
          <a:chOff x="0" y="0"/>
          <a:chExt cx="0" cy="0"/>
        </a:xfrm>
      </p:grpSpPr>
      <p:sp>
        <p:nvSpPr>
          <p:cNvPr id="382" name="Google Shape;382;p15"/>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sz="300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grpSp>
        <p:nvGrpSpPr>
          <p:cNvPr id="383" name="Google Shape;383;p15"/>
          <p:cNvGrpSpPr/>
          <p:nvPr/>
        </p:nvGrpSpPr>
        <p:grpSpPr>
          <a:xfrm>
            <a:off x="-526558" y="2564049"/>
            <a:ext cx="10652669" cy="3316398"/>
            <a:chOff x="-526558" y="2564049"/>
            <a:chExt cx="10652669" cy="3316398"/>
          </a:xfrm>
        </p:grpSpPr>
        <p:sp>
          <p:nvSpPr>
            <p:cNvPr id="384" name="Google Shape;384;p15"/>
            <p:cNvSpPr/>
            <p:nvPr/>
          </p:nvSpPr>
          <p:spPr>
            <a:xfrm flipH="1">
              <a:off x="7755151" y="4429595"/>
              <a:ext cx="1209938" cy="713912"/>
            </a:xfrm>
            <a:custGeom>
              <a:rect b="b" l="l" r="r" t="t"/>
              <a:pathLst>
                <a:path extrusionOk="0" h="10865" w="18414">
                  <a:moveTo>
                    <a:pt x="6799" y="1"/>
                  </a:moveTo>
                  <a:lnTo>
                    <a:pt x="1" y="48"/>
                  </a:lnTo>
                  <a:lnTo>
                    <a:pt x="7254" y="7295"/>
                  </a:lnTo>
                  <a:lnTo>
                    <a:pt x="10503" y="7295"/>
                  </a:lnTo>
                  <a:lnTo>
                    <a:pt x="14080" y="10865"/>
                  </a:lnTo>
                  <a:lnTo>
                    <a:pt x="18413" y="10865"/>
                  </a:lnTo>
                  <a:lnTo>
                    <a:pt x="9646" y="2104"/>
                  </a:lnTo>
                  <a:lnTo>
                    <a:pt x="8895" y="2104"/>
                  </a:lnTo>
                  <a:lnTo>
                    <a:pt x="6799"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5" name="Google Shape;385;p15"/>
            <p:cNvSpPr/>
            <p:nvPr/>
          </p:nvSpPr>
          <p:spPr>
            <a:xfrm>
              <a:off x="108254" y="4172595"/>
              <a:ext cx="1209938" cy="713912"/>
            </a:xfrm>
            <a:custGeom>
              <a:rect b="b" l="l" r="r" t="t"/>
              <a:pathLst>
                <a:path extrusionOk="0" h="10865" w="18414">
                  <a:moveTo>
                    <a:pt x="6799" y="1"/>
                  </a:moveTo>
                  <a:lnTo>
                    <a:pt x="1" y="48"/>
                  </a:lnTo>
                  <a:lnTo>
                    <a:pt x="7254" y="7295"/>
                  </a:lnTo>
                  <a:lnTo>
                    <a:pt x="10503" y="7295"/>
                  </a:lnTo>
                  <a:lnTo>
                    <a:pt x="14080" y="10865"/>
                  </a:lnTo>
                  <a:lnTo>
                    <a:pt x="18413" y="10865"/>
                  </a:lnTo>
                  <a:lnTo>
                    <a:pt x="9646" y="2104"/>
                  </a:lnTo>
                  <a:lnTo>
                    <a:pt x="8895" y="2104"/>
                  </a:lnTo>
                  <a:lnTo>
                    <a:pt x="6799"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86" name="Google Shape;386;p15"/>
            <p:cNvGrpSpPr/>
            <p:nvPr/>
          </p:nvGrpSpPr>
          <p:grpSpPr>
            <a:xfrm>
              <a:off x="-526558" y="2564049"/>
              <a:ext cx="10652669" cy="3316398"/>
              <a:chOff x="-526558" y="2564049"/>
              <a:chExt cx="10652669" cy="3316398"/>
            </a:xfrm>
          </p:grpSpPr>
          <p:grpSp>
            <p:nvGrpSpPr>
              <p:cNvPr id="387" name="Google Shape;387;p15"/>
              <p:cNvGrpSpPr/>
              <p:nvPr/>
            </p:nvGrpSpPr>
            <p:grpSpPr>
              <a:xfrm>
                <a:off x="-526558" y="2564049"/>
                <a:ext cx="10652660" cy="3316398"/>
                <a:chOff x="-526558" y="2564049"/>
                <a:chExt cx="10652660" cy="3316398"/>
              </a:xfrm>
            </p:grpSpPr>
            <p:grpSp>
              <p:nvGrpSpPr>
                <p:cNvPr id="388" name="Google Shape;388;p15"/>
                <p:cNvGrpSpPr/>
                <p:nvPr/>
              </p:nvGrpSpPr>
              <p:grpSpPr>
                <a:xfrm>
                  <a:off x="-526558" y="3468233"/>
                  <a:ext cx="2479555" cy="2412214"/>
                  <a:chOff x="-175683" y="3302983"/>
                  <a:chExt cx="2479555" cy="2412214"/>
                </a:xfrm>
              </p:grpSpPr>
              <p:sp>
                <p:nvSpPr>
                  <p:cNvPr id="389" name="Google Shape;389;p15"/>
                  <p:cNvSpPr/>
                  <p:nvPr/>
                </p:nvSpPr>
                <p:spPr>
                  <a:xfrm>
                    <a:off x="882318" y="4675195"/>
                    <a:ext cx="31737" cy="31737"/>
                  </a:xfrm>
                  <a:custGeom>
                    <a:rect b="b" l="l" r="r" t="t"/>
                    <a:pathLst>
                      <a:path extrusionOk="0" h="483" w="483">
                        <a:moveTo>
                          <a:pt x="422" y="0"/>
                        </a:moveTo>
                        <a:lnTo>
                          <a:pt x="0" y="416"/>
                        </a:lnTo>
                        <a:lnTo>
                          <a:pt x="67" y="483"/>
                        </a:lnTo>
                        <a:lnTo>
                          <a:pt x="482" y="67"/>
                        </a:lnTo>
                        <a:lnTo>
                          <a:pt x="42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0" name="Google Shape;390;p15"/>
                  <p:cNvSpPr/>
                  <p:nvPr/>
                </p:nvSpPr>
                <p:spPr>
                  <a:xfrm>
                    <a:off x="882712" y="4676049"/>
                    <a:ext cx="31737" cy="31802"/>
                  </a:xfrm>
                  <a:custGeom>
                    <a:rect b="b" l="l" r="r" t="t"/>
                    <a:pathLst>
                      <a:path extrusionOk="0" h="484" w="483">
                        <a:moveTo>
                          <a:pt x="68" y="1"/>
                        </a:moveTo>
                        <a:lnTo>
                          <a:pt x="1" y="68"/>
                        </a:lnTo>
                        <a:lnTo>
                          <a:pt x="416" y="483"/>
                        </a:lnTo>
                        <a:lnTo>
                          <a:pt x="483" y="416"/>
                        </a:lnTo>
                        <a:lnTo>
                          <a:pt x="6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1" name="Google Shape;391;p15"/>
                  <p:cNvSpPr/>
                  <p:nvPr/>
                </p:nvSpPr>
                <p:spPr>
                  <a:xfrm>
                    <a:off x="783233" y="4675195"/>
                    <a:ext cx="32197" cy="31737"/>
                  </a:xfrm>
                  <a:custGeom>
                    <a:rect b="b" l="l" r="r" t="t"/>
                    <a:pathLst>
                      <a:path extrusionOk="0" h="483" w="490">
                        <a:moveTo>
                          <a:pt x="423" y="0"/>
                        </a:moveTo>
                        <a:lnTo>
                          <a:pt x="1" y="416"/>
                        </a:lnTo>
                        <a:lnTo>
                          <a:pt x="68" y="483"/>
                        </a:lnTo>
                        <a:lnTo>
                          <a:pt x="490" y="67"/>
                        </a:lnTo>
                        <a:lnTo>
                          <a:pt x="42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2" name="Google Shape;392;p15"/>
                  <p:cNvSpPr/>
                  <p:nvPr/>
                </p:nvSpPr>
                <p:spPr>
                  <a:xfrm>
                    <a:off x="783693" y="4676049"/>
                    <a:ext cx="31737" cy="31802"/>
                  </a:xfrm>
                  <a:custGeom>
                    <a:rect b="b" l="l" r="r" t="t"/>
                    <a:pathLst>
                      <a:path extrusionOk="0" h="484" w="483">
                        <a:moveTo>
                          <a:pt x="68" y="1"/>
                        </a:moveTo>
                        <a:lnTo>
                          <a:pt x="1" y="68"/>
                        </a:lnTo>
                        <a:lnTo>
                          <a:pt x="416" y="483"/>
                        </a:lnTo>
                        <a:lnTo>
                          <a:pt x="483" y="416"/>
                        </a:lnTo>
                        <a:lnTo>
                          <a:pt x="6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3" name="Google Shape;393;p15"/>
                  <p:cNvSpPr/>
                  <p:nvPr/>
                </p:nvSpPr>
                <p:spPr>
                  <a:xfrm>
                    <a:off x="697421" y="3645379"/>
                    <a:ext cx="33117" cy="233722"/>
                  </a:xfrm>
                  <a:custGeom>
                    <a:rect b="b" l="l" r="r" t="t"/>
                    <a:pathLst>
                      <a:path extrusionOk="0" h="3557" w="504">
                        <a:moveTo>
                          <a:pt x="1" y="0"/>
                        </a:moveTo>
                        <a:lnTo>
                          <a:pt x="1" y="1775"/>
                        </a:lnTo>
                        <a:lnTo>
                          <a:pt x="1" y="3557"/>
                        </a:lnTo>
                        <a:lnTo>
                          <a:pt x="503" y="3048"/>
                        </a:lnTo>
                        <a:lnTo>
                          <a:pt x="503" y="1775"/>
                        </a:lnTo>
                        <a:lnTo>
                          <a:pt x="503" y="509"/>
                        </a:lnTo>
                        <a:lnTo>
                          <a:pt x="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4" name="Google Shape;394;p15"/>
                  <p:cNvSpPr/>
                  <p:nvPr/>
                </p:nvSpPr>
                <p:spPr>
                  <a:xfrm>
                    <a:off x="2235602" y="5121867"/>
                    <a:ext cx="68270" cy="68336"/>
                  </a:xfrm>
                  <a:custGeom>
                    <a:rect b="b" l="l" r="r" t="t"/>
                    <a:pathLst>
                      <a:path extrusionOk="0" h="1040" w="1039">
                        <a:moveTo>
                          <a:pt x="523" y="275"/>
                        </a:moveTo>
                        <a:cubicBezTo>
                          <a:pt x="657" y="275"/>
                          <a:pt x="764" y="383"/>
                          <a:pt x="764" y="517"/>
                        </a:cubicBezTo>
                        <a:cubicBezTo>
                          <a:pt x="764" y="657"/>
                          <a:pt x="657" y="764"/>
                          <a:pt x="523" y="764"/>
                        </a:cubicBezTo>
                        <a:cubicBezTo>
                          <a:pt x="389" y="764"/>
                          <a:pt x="275" y="657"/>
                          <a:pt x="275" y="517"/>
                        </a:cubicBezTo>
                        <a:cubicBezTo>
                          <a:pt x="275" y="383"/>
                          <a:pt x="389" y="275"/>
                          <a:pt x="523" y="275"/>
                        </a:cubicBezTo>
                        <a:close/>
                        <a:moveTo>
                          <a:pt x="523" y="1"/>
                        </a:moveTo>
                        <a:cubicBezTo>
                          <a:pt x="235" y="1"/>
                          <a:pt x="0" y="235"/>
                          <a:pt x="0" y="517"/>
                        </a:cubicBezTo>
                        <a:cubicBezTo>
                          <a:pt x="0" y="805"/>
                          <a:pt x="235" y="1039"/>
                          <a:pt x="523" y="1039"/>
                        </a:cubicBezTo>
                        <a:cubicBezTo>
                          <a:pt x="804" y="1039"/>
                          <a:pt x="1039" y="805"/>
                          <a:pt x="1039" y="517"/>
                        </a:cubicBezTo>
                        <a:cubicBezTo>
                          <a:pt x="1039" y="235"/>
                          <a:pt x="804" y="1"/>
                          <a:pt x="52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5" name="Google Shape;395;p15"/>
                  <p:cNvSpPr/>
                  <p:nvPr/>
                </p:nvSpPr>
                <p:spPr>
                  <a:xfrm>
                    <a:off x="657866" y="3442938"/>
                    <a:ext cx="68270" cy="68270"/>
                  </a:xfrm>
                  <a:custGeom>
                    <a:rect b="b" l="l" r="r" t="t"/>
                    <a:pathLst>
                      <a:path extrusionOk="0" h="1039" w="1039">
                        <a:moveTo>
                          <a:pt x="516" y="275"/>
                        </a:moveTo>
                        <a:cubicBezTo>
                          <a:pt x="650" y="275"/>
                          <a:pt x="764" y="382"/>
                          <a:pt x="764" y="522"/>
                        </a:cubicBezTo>
                        <a:cubicBezTo>
                          <a:pt x="764" y="656"/>
                          <a:pt x="650" y="764"/>
                          <a:pt x="516" y="764"/>
                        </a:cubicBezTo>
                        <a:cubicBezTo>
                          <a:pt x="382" y="764"/>
                          <a:pt x="275" y="656"/>
                          <a:pt x="275" y="522"/>
                        </a:cubicBezTo>
                        <a:cubicBezTo>
                          <a:pt x="275" y="382"/>
                          <a:pt x="382" y="275"/>
                          <a:pt x="516" y="275"/>
                        </a:cubicBezTo>
                        <a:close/>
                        <a:moveTo>
                          <a:pt x="516" y="0"/>
                        </a:moveTo>
                        <a:cubicBezTo>
                          <a:pt x="228" y="0"/>
                          <a:pt x="0" y="234"/>
                          <a:pt x="0" y="522"/>
                        </a:cubicBezTo>
                        <a:cubicBezTo>
                          <a:pt x="0" y="804"/>
                          <a:pt x="228" y="1038"/>
                          <a:pt x="516" y="1038"/>
                        </a:cubicBezTo>
                        <a:cubicBezTo>
                          <a:pt x="804" y="1038"/>
                          <a:pt x="1038" y="804"/>
                          <a:pt x="1038" y="522"/>
                        </a:cubicBezTo>
                        <a:cubicBezTo>
                          <a:pt x="1038" y="234"/>
                          <a:pt x="804" y="0"/>
                          <a:pt x="51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6" name="Google Shape;396;p15"/>
                  <p:cNvSpPr/>
                  <p:nvPr/>
                </p:nvSpPr>
                <p:spPr>
                  <a:xfrm>
                    <a:off x="682900" y="3502336"/>
                    <a:ext cx="1579214" cy="1642556"/>
                  </a:xfrm>
                  <a:custGeom>
                    <a:rect b="b" l="l" r="r" t="t"/>
                    <a:pathLst>
                      <a:path extrusionOk="0" h="24998" w="24034">
                        <a:moveTo>
                          <a:pt x="1" y="0"/>
                        </a:moveTo>
                        <a:lnTo>
                          <a:pt x="1" y="6866"/>
                        </a:lnTo>
                        <a:lnTo>
                          <a:pt x="10443" y="17308"/>
                        </a:lnTo>
                        <a:lnTo>
                          <a:pt x="10483" y="17348"/>
                        </a:lnTo>
                        <a:lnTo>
                          <a:pt x="16190" y="17348"/>
                        </a:lnTo>
                        <a:lnTo>
                          <a:pt x="23839" y="24997"/>
                        </a:lnTo>
                        <a:lnTo>
                          <a:pt x="24033" y="24803"/>
                        </a:lnTo>
                        <a:lnTo>
                          <a:pt x="16344" y="17114"/>
                        </a:lnTo>
                        <a:lnTo>
                          <a:pt x="16304" y="17073"/>
                        </a:lnTo>
                        <a:lnTo>
                          <a:pt x="10597" y="17073"/>
                        </a:lnTo>
                        <a:lnTo>
                          <a:pt x="269" y="6752"/>
                        </a:lnTo>
                        <a:lnTo>
                          <a:pt x="269"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7" name="Google Shape;397;p15"/>
                  <p:cNvSpPr/>
                  <p:nvPr/>
                </p:nvSpPr>
                <p:spPr>
                  <a:xfrm>
                    <a:off x="835667" y="4098227"/>
                    <a:ext cx="420331" cy="419477"/>
                  </a:xfrm>
                  <a:custGeom>
                    <a:rect b="b" l="l" r="r" t="t"/>
                    <a:pathLst>
                      <a:path extrusionOk="0" h="6384" w="6397">
                        <a:moveTo>
                          <a:pt x="0" y="0"/>
                        </a:moveTo>
                        <a:lnTo>
                          <a:pt x="0" y="2860"/>
                        </a:lnTo>
                        <a:lnTo>
                          <a:pt x="3523" y="6384"/>
                        </a:lnTo>
                        <a:lnTo>
                          <a:pt x="6397" y="6384"/>
                        </a:lnTo>
                        <a:lnTo>
                          <a:pt x="6397" y="6270"/>
                        </a:lnTo>
                        <a:lnTo>
                          <a:pt x="3570" y="6270"/>
                        </a:lnTo>
                        <a:lnTo>
                          <a:pt x="107" y="2813"/>
                        </a:lnTo>
                        <a:lnTo>
                          <a:pt x="10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8" name="Google Shape;398;p15"/>
                  <p:cNvSpPr/>
                  <p:nvPr/>
                </p:nvSpPr>
                <p:spPr>
                  <a:xfrm>
                    <a:off x="696567" y="3302983"/>
                    <a:ext cx="72672" cy="72672"/>
                  </a:xfrm>
                  <a:custGeom>
                    <a:rect b="b" l="l" r="r" t="t"/>
                    <a:pathLst>
                      <a:path extrusionOk="0" h="1106" w="1106">
                        <a:moveTo>
                          <a:pt x="938" y="0"/>
                        </a:moveTo>
                        <a:lnTo>
                          <a:pt x="938" y="938"/>
                        </a:lnTo>
                        <a:lnTo>
                          <a:pt x="0" y="938"/>
                        </a:lnTo>
                        <a:lnTo>
                          <a:pt x="0" y="1105"/>
                        </a:lnTo>
                        <a:lnTo>
                          <a:pt x="1106" y="1105"/>
                        </a:lnTo>
                        <a:lnTo>
                          <a:pt x="110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9" name="Google Shape;399;p15"/>
                  <p:cNvSpPr/>
                  <p:nvPr/>
                </p:nvSpPr>
                <p:spPr>
                  <a:xfrm>
                    <a:off x="1134892" y="4854771"/>
                    <a:ext cx="72672" cy="73132"/>
                  </a:xfrm>
                  <a:custGeom>
                    <a:rect b="b" l="l" r="r" t="t"/>
                    <a:pathLst>
                      <a:path extrusionOk="0" h="1113" w="1106">
                        <a:moveTo>
                          <a:pt x="1" y="0"/>
                        </a:moveTo>
                        <a:lnTo>
                          <a:pt x="1" y="1112"/>
                        </a:lnTo>
                        <a:lnTo>
                          <a:pt x="168" y="1112"/>
                        </a:lnTo>
                        <a:lnTo>
                          <a:pt x="168" y="174"/>
                        </a:lnTo>
                        <a:lnTo>
                          <a:pt x="1106" y="174"/>
                        </a:lnTo>
                        <a:lnTo>
                          <a:pt x="110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0" name="Google Shape;400;p15"/>
                  <p:cNvSpPr/>
                  <p:nvPr/>
                </p:nvSpPr>
                <p:spPr>
                  <a:xfrm>
                    <a:off x="123083" y="3405025"/>
                    <a:ext cx="1615287" cy="2251270"/>
                  </a:xfrm>
                  <a:custGeom>
                    <a:rect b="b" l="l" r="r" t="t"/>
                    <a:pathLst>
                      <a:path extrusionOk="0" h="34262" w="24583">
                        <a:moveTo>
                          <a:pt x="195" y="1"/>
                        </a:moveTo>
                        <a:lnTo>
                          <a:pt x="1" y="195"/>
                        </a:lnTo>
                        <a:lnTo>
                          <a:pt x="5406" y="5601"/>
                        </a:lnTo>
                        <a:lnTo>
                          <a:pt x="5406" y="20832"/>
                        </a:lnTo>
                        <a:lnTo>
                          <a:pt x="12747" y="28179"/>
                        </a:lnTo>
                        <a:lnTo>
                          <a:pt x="12787" y="28220"/>
                        </a:lnTo>
                        <a:lnTo>
                          <a:pt x="24308" y="28220"/>
                        </a:lnTo>
                        <a:lnTo>
                          <a:pt x="24308" y="34261"/>
                        </a:lnTo>
                        <a:lnTo>
                          <a:pt x="24583" y="34261"/>
                        </a:lnTo>
                        <a:lnTo>
                          <a:pt x="24583" y="27945"/>
                        </a:lnTo>
                        <a:lnTo>
                          <a:pt x="12901" y="27945"/>
                        </a:lnTo>
                        <a:lnTo>
                          <a:pt x="5681" y="20718"/>
                        </a:lnTo>
                        <a:lnTo>
                          <a:pt x="5681" y="5487"/>
                        </a:lnTo>
                        <a:lnTo>
                          <a:pt x="19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1" name="Google Shape;401;p15"/>
                  <p:cNvSpPr/>
                  <p:nvPr/>
                </p:nvSpPr>
                <p:spPr>
                  <a:xfrm>
                    <a:off x="582172" y="4868832"/>
                    <a:ext cx="278206" cy="278206"/>
                  </a:xfrm>
                  <a:custGeom>
                    <a:rect b="b" l="l" r="r" t="t"/>
                    <a:pathLst>
                      <a:path extrusionOk="0" h="4234" w="4234">
                        <a:moveTo>
                          <a:pt x="0" y="1"/>
                        </a:moveTo>
                        <a:lnTo>
                          <a:pt x="2117" y="2117"/>
                        </a:lnTo>
                        <a:lnTo>
                          <a:pt x="4233" y="4234"/>
                        </a:lnTo>
                        <a:lnTo>
                          <a:pt x="4233" y="3028"/>
                        </a:lnTo>
                        <a:lnTo>
                          <a:pt x="2719" y="1514"/>
                        </a:lnTo>
                        <a:lnTo>
                          <a:pt x="1206"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2" name="Google Shape;402;p15"/>
                  <p:cNvSpPr/>
                  <p:nvPr/>
                </p:nvSpPr>
                <p:spPr>
                  <a:xfrm>
                    <a:off x="1695169" y="5646927"/>
                    <a:ext cx="68270" cy="68270"/>
                  </a:xfrm>
                  <a:custGeom>
                    <a:rect b="b" l="l" r="r" t="t"/>
                    <a:pathLst>
                      <a:path extrusionOk="0" h="1039" w="1039">
                        <a:moveTo>
                          <a:pt x="523" y="275"/>
                        </a:moveTo>
                        <a:cubicBezTo>
                          <a:pt x="657" y="275"/>
                          <a:pt x="764" y="382"/>
                          <a:pt x="764" y="523"/>
                        </a:cubicBezTo>
                        <a:cubicBezTo>
                          <a:pt x="764" y="657"/>
                          <a:pt x="657" y="764"/>
                          <a:pt x="523" y="764"/>
                        </a:cubicBezTo>
                        <a:cubicBezTo>
                          <a:pt x="389" y="764"/>
                          <a:pt x="275" y="657"/>
                          <a:pt x="275" y="523"/>
                        </a:cubicBezTo>
                        <a:cubicBezTo>
                          <a:pt x="275" y="382"/>
                          <a:pt x="389" y="275"/>
                          <a:pt x="523" y="275"/>
                        </a:cubicBezTo>
                        <a:close/>
                        <a:moveTo>
                          <a:pt x="523" y="1"/>
                        </a:moveTo>
                        <a:cubicBezTo>
                          <a:pt x="235" y="1"/>
                          <a:pt x="0" y="235"/>
                          <a:pt x="0" y="523"/>
                        </a:cubicBezTo>
                        <a:cubicBezTo>
                          <a:pt x="0" y="804"/>
                          <a:pt x="235" y="1039"/>
                          <a:pt x="523" y="1039"/>
                        </a:cubicBezTo>
                        <a:cubicBezTo>
                          <a:pt x="811" y="1039"/>
                          <a:pt x="1038" y="804"/>
                          <a:pt x="1038" y="523"/>
                        </a:cubicBezTo>
                        <a:cubicBezTo>
                          <a:pt x="1038" y="235"/>
                          <a:pt x="811" y="1"/>
                          <a:pt x="52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3" name="Google Shape;403;p15"/>
                  <p:cNvSpPr/>
                  <p:nvPr/>
                </p:nvSpPr>
                <p:spPr>
                  <a:xfrm>
                    <a:off x="82608" y="3365864"/>
                    <a:ext cx="68270" cy="68336"/>
                  </a:xfrm>
                  <a:custGeom>
                    <a:rect b="b" l="l" r="r" t="t"/>
                    <a:pathLst>
                      <a:path extrusionOk="0" h="1040" w="1039">
                        <a:moveTo>
                          <a:pt x="523" y="275"/>
                        </a:moveTo>
                        <a:cubicBezTo>
                          <a:pt x="657" y="275"/>
                          <a:pt x="764" y="383"/>
                          <a:pt x="764" y="517"/>
                        </a:cubicBezTo>
                        <a:cubicBezTo>
                          <a:pt x="764" y="657"/>
                          <a:pt x="657" y="764"/>
                          <a:pt x="523" y="764"/>
                        </a:cubicBezTo>
                        <a:cubicBezTo>
                          <a:pt x="389" y="764"/>
                          <a:pt x="275" y="657"/>
                          <a:pt x="275" y="517"/>
                        </a:cubicBezTo>
                        <a:cubicBezTo>
                          <a:pt x="275" y="383"/>
                          <a:pt x="389" y="275"/>
                          <a:pt x="523" y="275"/>
                        </a:cubicBezTo>
                        <a:close/>
                        <a:moveTo>
                          <a:pt x="523" y="1"/>
                        </a:moveTo>
                        <a:cubicBezTo>
                          <a:pt x="235" y="1"/>
                          <a:pt x="1" y="235"/>
                          <a:pt x="1" y="517"/>
                        </a:cubicBezTo>
                        <a:cubicBezTo>
                          <a:pt x="1" y="805"/>
                          <a:pt x="235" y="1039"/>
                          <a:pt x="523" y="1039"/>
                        </a:cubicBezTo>
                        <a:cubicBezTo>
                          <a:pt x="805" y="1039"/>
                          <a:pt x="1039" y="805"/>
                          <a:pt x="1039" y="517"/>
                        </a:cubicBezTo>
                        <a:cubicBezTo>
                          <a:pt x="1039" y="235"/>
                          <a:pt x="805" y="1"/>
                          <a:pt x="52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4" name="Google Shape;404;p15"/>
                  <p:cNvSpPr/>
                  <p:nvPr/>
                </p:nvSpPr>
                <p:spPr>
                  <a:xfrm>
                    <a:off x="-92564" y="3697287"/>
                    <a:ext cx="582366" cy="825286"/>
                  </a:xfrm>
                  <a:custGeom>
                    <a:rect b="b" l="l" r="r" t="t"/>
                    <a:pathLst>
                      <a:path extrusionOk="0" h="12560" w="8863">
                        <a:moveTo>
                          <a:pt x="81" y="0"/>
                        </a:moveTo>
                        <a:lnTo>
                          <a:pt x="1" y="81"/>
                        </a:lnTo>
                        <a:lnTo>
                          <a:pt x="3471" y="3550"/>
                        </a:lnTo>
                        <a:lnTo>
                          <a:pt x="3471" y="7248"/>
                        </a:lnTo>
                        <a:lnTo>
                          <a:pt x="8789" y="12559"/>
                        </a:lnTo>
                        <a:lnTo>
                          <a:pt x="8862" y="12479"/>
                        </a:lnTo>
                        <a:lnTo>
                          <a:pt x="3584" y="7201"/>
                        </a:lnTo>
                        <a:lnTo>
                          <a:pt x="3584" y="3504"/>
                        </a:lnTo>
                        <a:lnTo>
                          <a:pt x="8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5" name="Google Shape;405;p15"/>
                  <p:cNvSpPr/>
                  <p:nvPr/>
                </p:nvSpPr>
                <p:spPr>
                  <a:xfrm>
                    <a:off x="1315322" y="5250389"/>
                    <a:ext cx="416848" cy="244366"/>
                  </a:xfrm>
                  <a:custGeom>
                    <a:rect b="b" l="l" r="r" t="t"/>
                    <a:pathLst>
                      <a:path extrusionOk="0" h="3719" w="6344">
                        <a:moveTo>
                          <a:pt x="81" y="1"/>
                        </a:moveTo>
                        <a:lnTo>
                          <a:pt x="1" y="74"/>
                        </a:lnTo>
                        <a:lnTo>
                          <a:pt x="1789" y="1863"/>
                        </a:lnTo>
                        <a:lnTo>
                          <a:pt x="4408" y="1863"/>
                        </a:lnTo>
                        <a:lnTo>
                          <a:pt x="6263" y="3718"/>
                        </a:lnTo>
                        <a:lnTo>
                          <a:pt x="6344" y="3644"/>
                        </a:lnTo>
                        <a:lnTo>
                          <a:pt x="4455" y="1756"/>
                        </a:lnTo>
                        <a:lnTo>
                          <a:pt x="1836" y="1756"/>
                        </a:lnTo>
                        <a:lnTo>
                          <a:pt x="8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6" name="Google Shape;406;p15"/>
                  <p:cNvSpPr/>
                  <p:nvPr/>
                </p:nvSpPr>
                <p:spPr>
                  <a:xfrm>
                    <a:off x="931138" y="4251783"/>
                    <a:ext cx="48492" cy="48492"/>
                  </a:xfrm>
                  <a:custGeom>
                    <a:rect b="b" l="l" r="r" t="t"/>
                    <a:pathLst>
                      <a:path extrusionOk="0" h="738" w="738">
                        <a:moveTo>
                          <a:pt x="1" y="1"/>
                        </a:moveTo>
                        <a:lnTo>
                          <a:pt x="1" y="738"/>
                        </a:lnTo>
                        <a:lnTo>
                          <a:pt x="737" y="738"/>
                        </a:lnTo>
                        <a:lnTo>
                          <a:pt x="73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7" name="Google Shape;407;p15"/>
                  <p:cNvSpPr/>
                  <p:nvPr/>
                </p:nvSpPr>
                <p:spPr>
                  <a:xfrm>
                    <a:off x="1246264" y="4353891"/>
                    <a:ext cx="108746" cy="17281"/>
                  </a:xfrm>
                  <a:custGeom>
                    <a:rect b="b" l="l" r="r" t="t"/>
                    <a:pathLst>
                      <a:path extrusionOk="0" h="263" w="1655">
                        <a:moveTo>
                          <a:pt x="0" y="1"/>
                        </a:moveTo>
                        <a:lnTo>
                          <a:pt x="0" y="262"/>
                        </a:lnTo>
                        <a:lnTo>
                          <a:pt x="1655" y="262"/>
                        </a:lnTo>
                        <a:lnTo>
                          <a:pt x="165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8" name="Google Shape;408;p15"/>
                  <p:cNvSpPr/>
                  <p:nvPr/>
                </p:nvSpPr>
                <p:spPr>
                  <a:xfrm>
                    <a:off x="1170965" y="4353891"/>
                    <a:ext cx="54669" cy="17281"/>
                  </a:xfrm>
                  <a:custGeom>
                    <a:rect b="b" l="l" r="r" t="t"/>
                    <a:pathLst>
                      <a:path extrusionOk="0" h="263" w="832">
                        <a:moveTo>
                          <a:pt x="1" y="1"/>
                        </a:moveTo>
                        <a:lnTo>
                          <a:pt x="1" y="262"/>
                        </a:lnTo>
                        <a:lnTo>
                          <a:pt x="831" y="262"/>
                        </a:lnTo>
                        <a:lnTo>
                          <a:pt x="83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9" name="Google Shape;409;p15"/>
                  <p:cNvSpPr/>
                  <p:nvPr/>
                </p:nvSpPr>
                <p:spPr>
                  <a:xfrm>
                    <a:off x="1137521" y="4353891"/>
                    <a:ext cx="17675" cy="17281"/>
                  </a:xfrm>
                  <a:custGeom>
                    <a:rect b="b" l="l" r="r" t="t"/>
                    <a:pathLst>
                      <a:path extrusionOk="0" h="263" w="269">
                        <a:moveTo>
                          <a:pt x="1" y="1"/>
                        </a:moveTo>
                        <a:lnTo>
                          <a:pt x="1" y="262"/>
                        </a:lnTo>
                        <a:lnTo>
                          <a:pt x="269" y="262"/>
                        </a:lnTo>
                        <a:lnTo>
                          <a:pt x="2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0" name="Google Shape;410;p15"/>
                  <p:cNvSpPr/>
                  <p:nvPr/>
                </p:nvSpPr>
                <p:spPr>
                  <a:xfrm>
                    <a:off x="1045992" y="4359213"/>
                    <a:ext cx="753534" cy="222288"/>
                  </a:xfrm>
                  <a:custGeom>
                    <a:rect b="b" l="l" r="r" t="t"/>
                    <a:pathLst>
                      <a:path extrusionOk="0" h="3383" w="11468">
                        <a:moveTo>
                          <a:pt x="108" y="0"/>
                        </a:moveTo>
                        <a:lnTo>
                          <a:pt x="1" y="101"/>
                        </a:lnTo>
                        <a:lnTo>
                          <a:pt x="1267" y="1367"/>
                        </a:lnTo>
                        <a:lnTo>
                          <a:pt x="9351" y="1367"/>
                        </a:lnTo>
                        <a:lnTo>
                          <a:pt x="11360" y="3383"/>
                        </a:lnTo>
                        <a:lnTo>
                          <a:pt x="11468" y="3276"/>
                        </a:lnTo>
                        <a:lnTo>
                          <a:pt x="9411" y="1219"/>
                        </a:lnTo>
                        <a:lnTo>
                          <a:pt x="1327" y="1219"/>
                        </a:lnTo>
                        <a:lnTo>
                          <a:pt x="108"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1" name="Google Shape;411;p15"/>
                  <p:cNvSpPr/>
                  <p:nvPr/>
                </p:nvSpPr>
                <p:spPr>
                  <a:xfrm>
                    <a:off x="-66545" y="4055058"/>
                    <a:ext cx="108286" cy="17281"/>
                  </a:xfrm>
                  <a:custGeom>
                    <a:rect b="b" l="l" r="r" t="t"/>
                    <a:pathLst>
                      <a:path extrusionOk="0" h="263" w="1648">
                        <a:moveTo>
                          <a:pt x="0" y="1"/>
                        </a:moveTo>
                        <a:lnTo>
                          <a:pt x="0" y="262"/>
                        </a:lnTo>
                        <a:lnTo>
                          <a:pt x="1648" y="262"/>
                        </a:lnTo>
                        <a:lnTo>
                          <a:pt x="164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2" name="Google Shape;412;p15"/>
                  <p:cNvSpPr/>
                  <p:nvPr/>
                </p:nvSpPr>
                <p:spPr>
                  <a:xfrm>
                    <a:off x="-142238" y="4055058"/>
                    <a:ext cx="54603" cy="17281"/>
                  </a:xfrm>
                  <a:custGeom>
                    <a:rect b="b" l="l" r="r" t="t"/>
                    <a:pathLst>
                      <a:path extrusionOk="0" h="263" w="831">
                        <a:moveTo>
                          <a:pt x="0" y="1"/>
                        </a:moveTo>
                        <a:lnTo>
                          <a:pt x="0" y="262"/>
                        </a:lnTo>
                        <a:lnTo>
                          <a:pt x="831" y="262"/>
                        </a:lnTo>
                        <a:lnTo>
                          <a:pt x="83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3" name="Google Shape;413;p15"/>
                  <p:cNvSpPr/>
                  <p:nvPr/>
                </p:nvSpPr>
                <p:spPr>
                  <a:xfrm>
                    <a:off x="-175683" y="4055058"/>
                    <a:ext cx="17610" cy="17281"/>
                  </a:xfrm>
                  <a:custGeom>
                    <a:rect b="b" l="l" r="r" t="t"/>
                    <a:pathLst>
                      <a:path extrusionOk="0" h="263" w="268">
                        <a:moveTo>
                          <a:pt x="0" y="1"/>
                        </a:moveTo>
                        <a:lnTo>
                          <a:pt x="0" y="262"/>
                        </a:lnTo>
                        <a:lnTo>
                          <a:pt x="268" y="262"/>
                        </a:lnTo>
                        <a:lnTo>
                          <a:pt x="26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4" name="Google Shape;414;p15"/>
                  <p:cNvSpPr/>
                  <p:nvPr/>
                </p:nvSpPr>
                <p:spPr>
                  <a:xfrm>
                    <a:off x="625275" y="4050656"/>
                    <a:ext cx="54209" cy="8476"/>
                  </a:xfrm>
                  <a:custGeom>
                    <a:rect b="b" l="l" r="r" t="t"/>
                    <a:pathLst>
                      <a:path extrusionOk="0" h="129" w="825">
                        <a:moveTo>
                          <a:pt x="0" y="1"/>
                        </a:moveTo>
                        <a:lnTo>
                          <a:pt x="0" y="128"/>
                        </a:lnTo>
                        <a:lnTo>
                          <a:pt x="824" y="128"/>
                        </a:lnTo>
                        <a:lnTo>
                          <a:pt x="824"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5" name="Google Shape;415;p15"/>
                  <p:cNvSpPr/>
                  <p:nvPr/>
                </p:nvSpPr>
                <p:spPr>
                  <a:xfrm>
                    <a:off x="587429" y="4050656"/>
                    <a:ext cx="27334" cy="8476"/>
                  </a:xfrm>
                  <a:custGeom>
                    <a:rect b="b" l="l" r="r" t="t"/>
                    <a:pathLst>
                      <a:path extrusionOk="0" h="129" w="416">
                        <a:moveTo>
                          <a:pt x="0" y="1"/>
                        </a:moveTo>
                        <a:lnTo>
                          <a:pt x="0" y="128"/>
                        </a:lnTo>
                        <a:lnTo>
                          <a:pt x="416" y="128"/>
                        </a:lnTo>
                        <a:lnTo>
                          <a:pt x="41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6" name="Google Shape;416;p15"/>
                  <p:cNvSpPr/>
                  <p:nvPr/>
                </p:nvSpPr>
                <p:spPr>
                  <a:xfrm>
                    <a:off x="570674" y="4050656"/>
                    <a:ext cx="8871" cy="8476"/>
                  </a:xfrm>
                  <a:custGeom>
                    <a:rect b="b" l="l" r="r" t="t"/>
                    <a:pathLst>
                      <a:path extrusionOk="0" h="129" w="135">
                        <a:moveTo>
                          <a:pt x="1" y="1"/>
                        </a:moveTo>
                        <a:lnTo>
                          <a:pt x="1" y="128"/>
                        </a:lnTo>
                        <a:lnTo>
                          <a:pt x="135" y="128"/>
                        </a:lnTo>
                        <a:lnTo>
                          <a:pt x="13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17" name="Google Shape;417;p15"/>
                <p:cNvGrpSpPr/>
                <p:nvPr/>
              </p:nvGrpSpPr>
              <p:grpSpPr>
                <a:xfrm>
                  <a:off x="8019257" y="2564049"/>
                  <a:ext cx="2106845" cy="3049070"/>
                  <a:chOff x="8019257" y="2564049"/>
                  <a:chExt cx="2106845" cy="3049070"/>
                </a:xfrm>
              </p:grpSpPr>
              <p:sp>
                <p:nvSpPr>
                  <p:cNvPr id="418" name="Google Shape;418;p15"/>
                  <p:cNvSpPr/>
                  <p:nvPr/>
                </p:nvSpPr>
                <p:spPr>
                  <a:xfrm>
                    <a:off x="8967660" y="3879031"/>
                    <a:ext cx="31737" cy="31737"/>
                  </a:xfrm>
                  <a:custGeom>
                    <a:rect b="b" l="l" r="r" t="t"/>
                    <a:pathLst>
                      <a:path extrusionOk="0" h="483" w="483">
                        <a:moveTo>
                          <a:pt x="416" y="1"/>
                        </a:moveTo>
                        <a:lnTo>
                          <a:pt x="1" y="416"/>
                        </a:lnTo>
                        <a:lnTo>
                          <a:pt x="68" y="483"/>
                        </a:lnTo>
                        <a:lnTo>
                          <a:pt x="483" y="68"/>
                        </a:lnTo>
                        <a:lnTo>
                          <a:pt x="41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9" name="Google Shape;419;p15"/>
                  <p:cNvSpPr/>
                  <p:nvPr/>
                </p:nvSpPr>
                <p:spPr>
                  <a:xfrm>
                    <a:off x="8967200" y="3878177"/>
                    <a:ext cx="31802" cy="31737"/>
                  </a:xfrm>
                  <a:custGeom>
                    <a:rect b="b" l="l" r="r" t="t"/>
                    <a:pathLst>
                      <a:path extrusionOk="0" h="483" w="484">
                        <a:moveTo>
                          <a:pt x="68" y="0"/>
                        </a:moveTo>
                        <a:lnTo>
                          <a:pt x="1" y="67"/>
                        </a:lnTo>
                        <a:lnTo>
                          <a:pt x="416" y="483"/>
                        </a:lnTo>
                        <a:lnTo>
                          <a:pt x="483" y="416"/>
                        </a:lnTo>
                        <a:lnTo>
                          <a:pt x="6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0" name="Google Shape;420;p15"/>
                  <p:cNvSpPr/>
                  <p:nvPr/>
                </p:nvSpPr>
                <p:spPr>
                  <a:xfrm>
                    <a:off x="9057020" y="3879031"/>
                    <a:ext cx="31737" cy="31737"/>
                  </a:xfrm>
                  <a:custGeom>
                    <a:rect b="b" l="l" r="r" t="t"/>
                    <a:pathLst>
                      <a:path extrusionOk="0" h="483" w="483">
                        <a:moveTo>
                          <a:pt x="416" y="1"/>
                        </a:moveTo>
                        <a:lnTo>
                          <a:pt x="0" y="416"/>
                        </a:lnTo>
                        <a:lnTo>
                          <a:pt x="67" y="483"/>
                        </a:lnTo>
                        <a:lnTo>
                          <a:pt x="482" y="68"/>
                        </a:lnTo>
                        <a:lnTo>
                          <a:pt x="41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1" name="Google Shape;421;p15"/>
                  <p:cNvSpPr/>
                  <p:nvPr/>
                </p:nvSpPr>
                <p:spPr>
                  <a:xfrm>
                    <a:off x="9056560" y="3878177"/>
                    <a:ext cx="31737" cy="31737"/>
                  </a:xfrm>
                  <a:custGeom>
                    <a:rect b="b" l="l" r="r" t="t"/>
                    <a:pathLst>
                      <a:path extrusionOk="0" h="483" w="483">
                        <a:moveTo>
                          <a:pt x="68" y="0"/>
                        </a:moveTo>
                        <a:lnTo>
                          <a:pt x="1" y="67"/>
                        </a:lnTo>
                        <a:lnTo>
                          <a:pt x="416" y="483"/>
                        </a:lnTo>
                        <a:lnTo>
                          <a:pt x="483" y="416"/>
                        </a:lnTo>
                        <a:lnTo>
                          <a:pt x="6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2" name="Google Shape;422;p15"/>
                  <p:cNvSpPr/>
                  <p:nvPr/>
                </p:nvSpPr>
                <p:spPr>
                  <a:xfrm>
                    <a:off x="8876985" y="3804257"/>
                    <a:ext cx="31737" cy="31737"/>
                  </a:xfrm>
                  <a:custGeom>
                    <a:rect b="b" l="l" r="r" t="t"/>
                    <a:pathLst>
                      <a:path extrusionOk="0" h="483" w="483">
                        <a:moveTo>
                          <a:pt x="423" y="0"/>
                        </a:moveTo>
                        <a:lnTo>
                          <a:pt x="1" y="422"/>
                        </a:lnTo>
                        <a:lnTo>
                          <a:pt x="68" y="482"/>
                        </a:lnTo>
                        <a:lnTo>
                          <a:pt x="483" y="67"/>
                        </a:lnTo>
                        <a:lnTo>
                          <a:pt x="42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3" name="Google Shape;423;p15"/>
                  <p:cNvSpPr/>
                  <p:nvPr/>
                </p:nvSpPr>
                <p:spPr>
                  <a:xfrm>
                    <a:off x="8877445" y="3805571"/>
                    <a:ext cx="31737" cy="31737"/>
                  </a:xfrm>
                  <a:custGeom>
                    <a:rect b="b" l="l" r="r" t="t"/>
                    <a:pathLst>
                      <a:path extrusionOk="0" h="483" w="483">
                        <a:moveTo>
                          <a:pt x="67" y="0"/>
                        </a:moveTo>
                        <a:lnTo>
                          <a:pt x="0" y="67"/>
                        </a:lnTo>
                        <a:lnTo>
                          <a:pt x="416" y="482"/>
                        </a:lnTo>
                        <a:lnTo>
                          <a:pt x="483" y="415"/>
                        </a:lnTo>
                        <a:lnTo>
                          <a:pt x="6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4" name="Google Shape;424;p15"/>
                  <p:cNvSpPr/>
                  <p:nvPr/>
                </p:nvSpPr>
                <p:spPr>
                  <a:xfrm>
                    <a:off x="8966806" y="3805111"/>
                    <a:ext cx="31737" cy="32197"/>
                  </a:xfrm>
                  <a:custGeom>
                    <a:rect b="b" l="l" r="r" t="t"/>
                    <a:pathLst>
                      <a:path extrusionOk="0" h="490" w="483">
                        <a:moveTo>
                          <a:pt x="415" y="0"/>
                        </a:moveTo>
                        <a:lnTo>
                          <a:pt x="0" y="422"/>
                        </a:lnTo>
                        <a:lnTo>
                          <a:pt x="67" y="489"/>
                        </a:lnTo>
                        <a:lnTo>
                          <a:pt x="482" y="67"/>
                        </a:lnTo>
                        <a:lnTo>
                          <a:pt x="41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5" name="Google Shape;425;p15"/>
                  <p:cNvSpPr/>
                  <p:nvPr/>
                </p:nvSpPr>
                <p:spPr>
                  <a:xfrm>
                    <a:off x="8966806" y="3805571"/>
                    <a:ext cx="31737" cy="31737"/>
                  </a:xfrm>
                  <a:custGeom>
                    <a:rect b="b" l="l" r="r" t="t"/>
                    <a:pathLst>
                      <a:path extrusionOk="0" h="483" w="483">
                        <a:moveTo>
                          <a:pt x="67" y="0"/>
                        </a:moveTo>
                        <a:lnTo>
                          <a:pt x="0" y="67"/>
                        </a:lnTo>
                        <a:lnTo>
                          <a:pt x="415" y="482"/>
                        </a:lnTo>
                        <a:lnTo>
                          <a:pt x="482" y="415"/>
                        </a:lnTo>
                        <a:lnTo>
                          <a:pt x="6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6" name="Google Shape;426;p15"/>
                  <p:cNvSpPr/>
                  <p:nvPr/>
                </p:nvSpPr>
                <p:spPr>
                  <a:xfrm>
                    <a:off x="9153806" y="4725329"/>
                    <a:ext cx="165123" cy="165123"/>
                  </a:xfrm>
                  <a:custGeom>
                    <a:rect b="b" l="l" r="r" t="t"/>
                    <a:pathLst>
                      <a:path extrusionOk="0" h="2513" w="2513">
                        <a:moveTo>
                          <a:pt x="1" y="1"/>
                        </a:moveTo>
                        <a:lnTo>
                          <a:pt x="1" y="718"/>
                        </a:lnTo>
                        <a:lnTo>
                          <a:pt x="898" y="1615"/>
                        </a:lnTo>
                        <a:lnTo>
                          <a:pt x="1796" y="2513"/>
                        </a:lnTo>
                        <a:lnTo>
                          <a:pt x="2513" y="2513"/>
                        </a:lnTo>
                        <a:lnTo>
                          <a:pt x="1253" y="1253"/>
                        </a:lnTo>
                        <a:lnTo>
                          <a:pt x="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7" name="Google Shape;427;p15"/>
                  <p:cNvSpPr/>
                  <p:nvPr/>
                </p:nvSpPr>
                <p:spPr>
                  <a:xfrm>
                    <a:off x="8417568" y="3600436"/>
                    <a:ext cx="278206" cy="278271"/>
                  </a:xfrm>
                  <a:custGeom>
                    <a:rect b="b" l="l" r="r" t="t"/>
                    <a:pathLst>
                      <a:path extrusionOk="0" h="4235" w="4234">
                        <a:moveTo>
                          <a:pt x="0" y="1"/>
                        </a:moveTo>
                        <a:lnTo>
                          <a:pt x="2117" y="2117"/>
                        </a:lnTo>
                        <a:lnTo>
                          <a:pt x="4233" y="4234"/>
                        </a:lnTo>
                        <a:lnTo>
                          <a:pt x="4233" y="3028"/>
                        </a:lnTo>
                        <a:lnTo>
                          <a:pt x="2719" y="1515"/>
                        </a:lnTo>
                        <a:lnTo>
                          <a:pt x="1206"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8" name="Google Shape;428;p15"/>
                  <p:cNvSpPr/>
                  <p:nvPr/>
                </p:nvSpPr>
                <p:spPr>
                  <a:xfrm>
                    <a:off x="8445296" y="2564049"/>
                    <a:ext cx="68270" cy="68270"/>
                  </a:xfrm>
                  <a:custGeom>
                    <a:rect b="b" l="l" r="r" t="t"/>
                    <a:pathLst>
                      <a:path extrusionOk="0" h="1039" w="1039">
                        <a:moveTo>
                          <a:pt x="516" y="275"/>
                        </a:moveTo>
                        <a:cubicBezTo>
                          <a:pt x="656" y="275"/>
                          <a:pt x="764" y="382"/>
                          <a:pt x="764" y="516"/>
                        </a:cubicBezTo>
                        <a:cubicBezTo>
                          <a:pt x="764" y="650"/>
                          <a:pt x="656" y="764"/>
                          <a:pt x="516" y="764"/>
                        </a:cubicBezTo>
                        <a:cubicBezTo>
                          <a:pt x="382" y="764"/>
                          <a:pt x="275" y="650"/>
                          <a:pt x="275" y="516"/>
                        </a:cubicBezTo>
                        <a:cubicBezTo>
                          <a:pt x="275" y="382"/>
                          <a:pt x="382" y="275"/>
                          <a:pt x="516" y="275"/>
                        </a:cubicBezTo>
                        <a:close/>
                        <a:moveTo>
                          <a:pt x="516" y="0"/>
                        </a:moveTo>
                        <a:cubicBezTo>
                          <a:pt x="234" y="0"/>
                          <a:pt x="0" y="228"/>
                          <a:pt x="0" y="516"/>
                        </a:cubicBezTo>
                        <a:cubicBezTo>
                          <a:pt x="0" y="804"/>
                          <a:pt x="234" y="1038"/>
                          <a:pt x="516" y="1038"/>
                        </a:cubicBezTo>
                        <a:cubicBezTo>
                          <a:pt x="804" y="1038"/>
                          <a:pt x="1038" y="804"/>
                          <a:pt x="1038" y="516"/>
                        </a:cubicBezTo>
                        <a:cubicBezTo>
                          <a:pt x="1038" y="228"/>
                          <a:pt x="804" y="0"/>
                          <a:pt x="51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9" name="Google Shape;429;p15"/>
                  <p:cNvSpPr/>
                  <p:nvPr/>
                </p:nvSpPr>
                <p:spPr>
                  <a:xfrm>
                    <a:off x="9784059" y="4591551"/>
                    <a:ext cx="68270" cy="68270"/>
                  </a:xfrm>
                  <a:custGeom>
                    <a:rect b="b" l="l" r="r" t="t"/>
                    <a:pathLst>
                      <a:path extrusionOk="0" h="1039" w="1039">
                        <a:moveTo>
                          <a:pt x="523" y="275"/>
                        </a:moveTo>
                        <a:cubicBezTo>
                          <a:pt x="657" y="275"/>
                          <a:pt x="764" y="383"/>
                          <a:pt x="764" y="517"/>
                        </a:cubicBezTo>
                        <a:cubicBezTo>
                          <a:pt x="764" y="650"/>
                          <a:pt x="657" y="764"/>
                          <a:pt x="523" y="764"/>
                        </a:cubicBezTo>
                        <a:cubicBezTo>
                          <a:pt x="389" y="764"/>
                          <a:pt x="275" y="650"/>
                          <a:pt x="275" y="517"/>
                        </a:cubicBezTo>
                        <a:cubicBezTo>
                          <a:pt x="275" y="383"/>
                          <a:pt x="389" y="275"/>
                          <a:pt x="523" y="275"/>
                        </a:cubicBezTo>
                        <a:close/>
                        <a:moveTo>
                          <a:pt x="523" y="1"/>
                        </a:moveTo>
                        <a:cubicBezTo>
                          <a:pt x="235" y="1"/>
                          <a:pt x="0" y="229"/>
                          <a:pt x="0" y="517"/>
                        </a:cubicBezTo>
                        <a:cubicBezTo>
                          <a:pt x="0" y="805"/>
                          <a:pt x="235" y="1039"/>
                          <a:pt x="523" y="1039"/>
                        </a:cubicBezTo>
                        <a:cubicBezTo>
                          <a:pt x="804" y="1039"/>
                          <a:pt x="1039" y="805"/>
                          <a:pt x="1039" y="517"/>
                        </a:cubicBezTo>
                        <a:cubicBezTo>
                          <a:pt x="1039" y="229"/>
                          <a:pt x="804" y="1"/>
                          <a:pt x="52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0" name="Google Shape;430;p15"/>
                  <p:cNvSpPr/>
                  <p:nvPr/>
                </p:nvSpPr>
                <p:spPr>
                  <a:xfrm>
                    <a:off x="8408763" y="2616811"/>
                    <a:ext cx="1396941" cy="1999085"/>
                  </a:xfrm>
                  <a:custGeom>
                    <a:rect b="b" l="l" r="r" t="t"/>
                    <a:pathLst>
                      <a:path extrusionOk="0" h="30424" w="21260">
                        <a:moveTo>
                          <a:pt x="1480" y="1"/>
                        </a:moveTo>
                        <a:lnTo>
                          <a:pt x="1286" y="195"/>
                        </a:lnTo>
                        <a:lnTo>
                          <a:pt x="4863" y="3765"/>
                        </a:lnTo>
                        <a:lnTo>
                          <a:pt x="4863" y="7771"/>
                        </a:lnTo>
                        <a:lnTo>
                          <a:pt x="0" y="12633"/>
                        </a:lnTo>
                        <a:lnTo>
                          <a:pt x="0" y="15145"/>
                        </a:lnTo>
                        <a:lnTo>
                          <a:pt x="7964" y="23109"/>
                        </a:lnTo>
                        <a:lnTo>
                          <a:pt x="8004" y="23149"/>
                        </a:lnTo>
                        <a:lnTo>
                          <a:pt x="13798" y="23149"/>
                        </a:lnTo>
                        <a:lnTo>
                          <a:pt x="21065" y="30423"/>
                        </a:lnTo>
                        <a:lnTo>
                          <a:pt x="21260" y="30229"/>
                        </a:lnTo>
                        <a:lnTo>
                          <a:pt x="13952" y="22921"/>
                        </a:lnTo>
                        <a:lnTo>
                          <a:pt x="13912" y="22881"/>
                        </a:lnTo>
                        <a:lnTo>
                          <a:pt x="8118" y="22881"/>
                        </a:lnTo>
                        <a:lnTo>
                          <a:pt x="275" y="15031"/>
                        </a:lnTo>
                        <a:lnTo>
                          <a:pt x="275" y="12747"/>
                        </a:lnTo>
                        <a:lnTo>
                          <a:pt x="5137" y="7884"/>
                        </a:lnTo>
                        <a:lnTo>
                          <a:pt x="5137" y="3651"/>
                        </a:lnTo>
                        <a:lnTo>
                          <a:pt x="148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1" name="Google Shape;431;p15"/>
                  <p:cNvSpPr/>
                  <p:nvPr/>
                </p:nvSpPr>
                <p:spPr>
                  <a:xfrm>
                    <a:off x="8593595" y="3269538"/>
                    <a:ext cx="566004" cy="862214"/>
                  </a:xfrm>
                  <a:custGeom>
                    <a:rect b="b" l="l" r="r" t="t"/>
                    <a:pathLst>
                      <a:path extrusionOk="0" h="13122" w="8614">
                        <a:moveTo>
                          <a:pt x="81" y="0"/>
                        </a:moveTo>
                        <a:lnTo>
                          <a:pt x="0" y="80"/>
                        </a:lnTo>
                        <a:lnTo>
                          <a:pt x="3677" y="3751"/>
                        </a:lnTo>
                        <a:lnTo>
                          <a:pt x="3677" y="8259"/>
                        </a:lnTo>
                        <a:lnTo>
                          <a:pt x="8533" y="13121"/>
                        </a:lnTo>
                        <a:lnTo>
                          <a:pt x="8614" y="13048"/>
                        </a:lnTo>
                        <a:lnTo>
                          <a:pt x="3785" y="8218"/>
                        </a:lnTo>
                        <a:lnTo>
                          <a:pt x="3785" y="3704"/>
                        </a:lnTo>
                        <a:lnTo>
                          <a:pt x="8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2" name="Google Shape;432;p15"/>
                  <p:cNvSpPr/>
                  <p:nvPr/>
                </p:nvSpPr>
                <p:spPr>
                  <a:xfrm>
                    <a:off x="8438660" y="2950402"/>
                    <a:ext cx="301072" cy="475394"/>
                  </a:xfrm>
                  <a:custGeom>
                    <a:rect b="b" l="l" r="r" t="t"/>
                    <a:pathLst>
                      <a:path extrusionOk="0" h="7235" w="4582">
                        <a:moveTo>
                          <a:pt x="4508" y="1"/>
                        </a:moveTo>
                        <a:lnTo>
                          <a:pt x="1" y="4502"/>
                        </a:lnTo>
                        <a:lnTo>
                          <a:pt x="1" y="7235"/>
                        </a:lnTo>
                        <a:lnTo>
                          <a:pt x="108" y="7235"/>
                        </a:lnTo>
                        <a:lnTo>
                          <a:pt x="108" y="4549"/>
                        </a:lnTo>
                        <a:lnTo>
                          <a:pt x="4582" y="75"/>
                        </a:lnTo>
                        <a:lnTo>
                          <a:pt x="450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3" name="Google Shape;433;p15"/>
                  <p:cNvSpPr/>
                  <p:nvPr/>
                </p:nvSpPr>
                <p:spPr>
                  <a:xfrm>
                    <a:off x="8965032" y="4524662"/>
                    <a:ext cx="9265" cy="57757"/>
                  </a:xfrm>
                  <a:custGeom>
                    <a:rect b="b" l="l" r="r" t="t"/>
                    <a:pathLst>
                      <a:path extrusionOk="0" h="879" w="141">
                        <a:moveTo>
                          <a:pt x="0" y="1"/>
                        </a:moveTo>
                        <a:lnTo>
                          <a:pt x="0" y="878"/>
                        </a:lnTo>
                        <a:lnTo>
                          <a:pt x="141" y="878"/>
                        </a:lnTo>
                        <a:lnTo>
                          <a:pt x="14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4" name="Google Shape;434;p15"/>
                  <p:cNvSpPr/>
                  <p:nvPr/>
                </p:nvSpPr>
                <p:spPr>
                  <a:xfrm>
                    <a:off x="8940786" y="4548908"/>
                    <a:ext cx="57757" cy="9265"/>
                  </a:xfrm>
                  <a:custGeom>
                    <a:rect b="b" l="l" r="r" t="t"/>
                    <a:pathLst>
                      <a:path extrusionOk="0" h="141" w="879">
                        <a:moveTo>
                          <a:pt x="1" y="0"/>
                        </a:moveTo>
                        <a:lnTo>
                          <a:pt x="1" y="141"/>
                        </a:lnTo>
                        <a:lnTo>
                          <a:pt x="878" y="141"/>
                        </a:lnTo>
                        <a:lnTo>
                          <a:pt x="87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5" name="Google Shape;435;p15"/>
                  <p:cNvSpPr/>
                  <p:nvPr/>
                </p:nvSpPr>
                <p:spPr>
                  <a:xfrm>
                    <a:off x="8842687" y="4524662"/>
                    <a:ext cx="55917" cy="39687"/>
                  </a:xfrm>
                  <a:custGeom>
                    <a:rect b="b" l="l" r="r" t="t"/>
                    <a:pathLst>
                      <a:path extrusionOk="0" h="604" w="851">
                        <a:moveTo>
                          <a:pt x="503" y="1"/>
                        </a:moveTo>
                        <a:lnTo>
                          <a:pt x="0" y="604"/>
                        </a:lnTo>
                        <a:lnTo>
                          <a:pt x="355" y="604"/>
                        </a:lnTo>
                        <a:lnTo>
                          <a:pt x="85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6" name="Google Shape;436;p15"/>
                  <p:cNvSpPr/>
                  <p:nvPr/>
                </p:nvSpPr>
                <p:spPr>
                  <a:xfrm>
                    <a:off x="8799978" y="4524662"/>
                    <a:ext cx="55983" cy="39687"/>
                  </a:xfrm>
                  <a:custGeom>
                    <a:rect b="b" l="l" r="r" t="t"/>
                    <a:pathLst>
                      <a:path extrusionOk="0" h="604" w="852">
                        <a:moveTo>
                          <a:pt x="496" y="1"/>
                        </a:moveTo>
                        <a:lnTo>
                          <a:pt x="1" y="604"/>
                        </a:lnTo>
                        <a:lnTo>
                          <a:pt x="356" y="604"/>
                        </a:lnTo>
                        <a:lnTo>
                          <a:pt x="85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7" name="Google Shape;437;p15"/>
                  <p:cNvSpPr/>
                  <p:nvPr/>
                </p:nvSpPr>
                <p:spPr>
                  <a:xfrm>
                    <a:off x="8757269" y="4524662"/>
                    <a:ext cx="55983" cy="39687"/>
                  </a:xfrm>
                  <a:custGeom>
                    <a:rect b="b" l="l" r="r" t="t"/>
                    <a:pathLst>
                      <a:path extrusionOk="0" h="604" w="852">
                        <a:moveTo>
                          <a:pt x="497" y="1"/>
                        </a:moveTo>
                        <a:lnTo>
                          <a:pt x="1" y="604"/>
                        </a:lnTo>
                        <a:lnTo>
                          <a:pt x="356" y="604"/>
                        </a:lnTo>
                        <a:lnTo>
                          <a:pt x="85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8" name="Google Shape;438;p15"/>
                  <p:cNvSpPr/>
                  <p:nvPr/>
                </p:nvSpPr>
                <p:spPr>
                  <a:xfrm>
                    <a:off x="8714166" y="4524662"/>
                    <a:ext cx="56377" cy="39687"/>
                  </a:xfrm>
                  <a:custGeom>
                    <a:rect b="b" l="l" r="r" t="t"/>
                    <a:pathLst>
                      <a:path extrusionOk="0" h="604" w="858">
                        <a:moveTo>
                          <a:pt x="503" y="1"/>
                        </a:moveTo>
                        <a:lnTo>
                          <a:pt x="0" y="604"/>
                        </a:lnTo>
                        <a:lnTo>
                          <a:pt x="355" y="604"/>
                        </a:lnTo>
                        <a:lnTo>
                          <a:pt x="85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9" name="Google Shape;439;p15"/>
                  <p:cNvSpPr/>
                  <p:nvPr/>
                </p:nvSpPr>
                <p:spPr>
                  <a:xfrm>
                    <a:off x="8671457" y="4524662"/>
                    <a:ext cx="56443" cy="39687"/>
                  </a:xfrm>
                  <a:custGeom>
                    <a:rect b="b" l="l" r="r" t="t"/>
                    <a:pathLst>
                      <a:path extrusionOk="0" h="604" w="859">
                        <a:moveTo>
                          <a:pt x="503" y="1"/>
                        </a:moveTo>
                        <a:lnTo>
                          <a:pt x="1" y="604"/>
                        </a:lnTo>
                        <a:lnTo>
                          <a:pt x="356" y="604"/>
                        </a:lnTo>
                        <a:lnTo>
                          <a:pt x="85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0" name="Google Shape;440;p15"/>
                  <p:cNvSpPr/>
                  <p:nvPr/>
                </p:nvSpPr>
                <p:spPr>
                  <a:xfrm>
                    <a:off x="8488799" y="4028684"/>
                    <a:ext cx="250937" cy="250937"/>
                  </a:xfrm>
                  <a:custGeom>
                    <a:rect b="b" l="l" r="r" t="t"/>
                    <a:pathLst>
                      <a:path extrusionOk="0" fill="none" h="3819" w="3819">
                        <a:moveTo>
                          <a:pt x="3819" y="1910"/>
                        </a:moveTo>
                        <a:cubicBezTo>
                          <a:pt x="3819" y="2961"/>
                          <a:pt x="2968" y="3819"/>
                          <a:pt x="1910" y="3819"/>
                        </a:cubicBezTo>
                        <a:cubicBezTo>
                          <a:pt x="858" y="3819"/>
                          <a:pt x="1" y="2961"/>
                          <a:pt x="1" y="1910"/>
                        </a:cubicBezTo>
                        <a:cubicBezTo>
                          <a:pt x="1" y="851"/>
                          <a:pt x="858" y="1"/>
                          <a:pt x="1910" y="1"/>
                        </a:cubicBezTo>
                        <a:cubicBezTo>
                          <a:pt x="2968" y="1"/>
                          <a:pt x="3819" y="851"/>
                          <a:pt x="3819" y="1910"/>
                        </a:cubicBezTo>
                        <a:close/>
                      </a:path>
                    </a:pathLst>
                  </a:custGeom>
                  <a:solidFill>
                    <a:schemeClr val="dk2"/>
                  </a:solid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1" name="Google Shape;441;p15"/>
                  <p:cNvSpPr/>
                  <p:nvPr/>
                </p:nvSpPr>
                <p:spPr>
                  <a:xfrm>
                    <a:off x="8019257" y="3777383"/>
                    <a:ext cx="2106845" cy="1835736"/>
                  </a:xfrm>
                  <a:custGeom>
                    <a:rect b="b" l="l" r="r" t="t"/>
                    <a:pathLst>
                      <a:path extrusionOk="0" h="27938" w="32064">
                        <a:moveTo>
                          <a:pt x="31983" y="0"/>
                        </a:moveTo>
                        <a:lnTo>
                          <a:pt x="22131" y="9853"/>
                        </a:lnTo>
                        <a:lnTo>
                          <a:pt x="18648" y="9853"/>
                        </a:lnTo>
                        <a:lnTo>
                          <a:pt x="15928" y="7047"/>
                        </a:lnTo>
                        <a:lnTo>
                          <a:pt x="15064" y="7911"/>
                        </a:lnTo>
                        <a:lnTo>
                          <a:pt x="15064" y="13510"/>
                        </a:lnTo>
                        <a:lnTo>
                          <a:pt x="13276" y="15299"/>
                        </a:lnTo>
                        <a:lnTo>
                          <a:pt x="12559" y="15299"/>
                        </a:lnTo>
                        <a:lnTo>
                          <a:pt x="10777" y="17074"/>
                        </a:lnTo>
                        <a:lnTo>
                          <a:pt x="10784" y="17074"/>
                        </a:lnTo>
                        <a:lnTo>
                          <a:pt x="0" y="27857"/>
                        </a:lnTo>
                        <a:lnTo>
                          <a:pt x="81" y="27938"/>
                        </a:lnTo>
                        <a:lnTo>
                          <a:pt x="10938" y="17074"/>
                        </a:lnTo>
                        <a:lnTo>
                          <a:pt x="15064" y="17074"/>
                        </a:lnTo>
                        <a:lnTo>
                          <a:pt x="18406" y="13731"/>
                        </a:lnTo>
                        <a:lnTo>
                          <a:pt x="21950" y="10188"/>
                        </a:lnTo>
                        <a:lnTo>
                          <a:pt x="32064" y="81"/>
                        </a:lnTo>
                        <a:lnTo>
                          <a:pt x="31983"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442" name="Google Shape;442;p15"/>
              <p:cNvSpPr/>
              <p:nvPr/>
            </p:nvSpPr>
            <p:spPr>
              <a:xfrm flipH="1">
                <a:off x="7817281" y="3052228"/>
                <a:ext cx="2308830" cy="1917213"/>
              </a:xfrm>
              <a:custGeom>
                <a:rect b="b" l="l" r="r" t="t"/>
                <a:pathLst>
                  <a:path extrusionOk="0" fill="none" h="29178" w="35138">
                    <a:moveTo>
                      <a:pt x="35138" y="29177"/>
                    </a:moveTo>
                    <a:lnTo>
                      <a:pt x="29177" y="29177"/>
                    </a:lnTo>
                    <a:lnTo>
                      <a:pt x="0" y="1"/>
                    </a:lnTo>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3">
  <p:cSld name="CUSTOM_10_1_1">
    <p:spTree>
      <p:nvGrpSpPr>
        <p:cNvPr id="443" name="Shape 443"/>
        <p:cNvGrpSpPr/>
        <p:nvPr/>
      </p:nvGrpSpPr>
      <p:grpSpPr>
        <a:xfrm>
          <a:off x="0" y="0"/>
          <a:ext cx="0" cy="0"/>
          <a:chOff x="0" y="0"/>
          <a:chExt cx="0" cy="0"/>
        </a:xfrm>
      </p:grpSpPr>
      <p:sp>
        <p:nvSpPr>
          <p:cNvPr id="444" name="Google Shape;444;p16"/>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sz="300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grpSp>
        <p:nvGrpSpPr>
          <p:cNvPr id="445" name="Google Shape;445;p16"/>
          <p:cNvGrpSpPr/>
          <p:nvPr/>
        </p:nvGrpSpPr>
        <p:grpSpPr>
          <a:xfrm>
            <a:off x="7259241" y="-627780"/>
            <a:ext cx="4057831" cy="4379986"/>
            <a:chOff x="7259241" y="-627780"/>
            <a:chExt cx="4057831" cy="4379986"/>
          </a:xfrm>
        </p:grpSpPr>
        <p:sp>
          <p:nvSpPr>
            <p:cNvPr id="446" name="Google Shape;446;p16"/>
            <p:cNvSpPr/>
            <p:nvPr/>
          </p:nvSpPr>
          <p:spPr>
            <a:xfrm flipH="1">
              <a:off x="8598826" y="3038295"/>
              <a:ext cx="1209938" cy="713912"/>
            </a:xfrm>
            <a:custGeom>
              <a:rect b="b" l="l" r="r" t="t"/>
              <a:pathLst>
                <a:path extrusionOk="0" h="10865" w="18414">
                  <a:moveTo>
                    <a:pt x="6799" y="1"/>
                  </a:moveTo>
                  <a:lnTo>
                    <a:pt x="1" y="48"/>
                  </a:lnTo>
                  <a:lnTo>
                    <a:pt x="7254" y="7295"/>
                  </a:lnTo>
                  <a:lnTo>
                    <a:pt x="10503" y="7295"/>
                  </a:lnTo>
                  <a:lnTo>
                    <a:pt x="14080" y="10865"/>
                  </a:lnTo>
                  <a:lnTo>
                    <a:pt x="18413" y="10865"/>
                  </a:lnTo>
                  <a:lnTo>
                    <a:pt x="9646" y="2104"/>
                  </a:lnTo>
                  <a:lnTo>
                    <a:pt x="8895" y="2104"/>
                  </a:lnTo>
                  <a:lnTo>
                    <a:pt x="6799"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47" name="Google Shape;447;p16"/>
            <p:cNvGrpSpPr/>
            <p:nvPr/>
          </p:nvGrpSpPr>
          <p:grpSpPr>
            <a:xfrm>
              <a:off x="7259241" y="-627780"/>
              <a:ext cx="4057831" cy="4064052"/>
              <a:chOff x="7259241" y="-627780"/>
              <a:chExt cx="4057831" cy="4064052"/>
            </a:xfrm>
          </p:grpSpPr>
          <p:grpSp>
            <p:nvGrpSpPr>
              <p:cNvPr id="448" name="Google Shape;448;p16"/>
              <p:cNvGrpSpPr/>
              <p:nvPr/>
            </p:nvGrpSpPr>
            <p:grpSpPr>
              <a:xfrm flipH="1" rot="-5400000">
                <a:off x="7526397" y="-894936"/>
                <a:ext cx="3523518" cy="4057831"/>
                <a:chOff x="-518964" y="-1080787"/>
                <a:chExt cx="3523518" cy="4057831"/>
              </a:xfrm>
            </p:grpSpPr>
            <p:sp>
              <p:nvSpPr>
                <p:cNvPr id="449" name="Google Shape;449;p16"/>
                <p:cNvSpPr/>
                <p:nvPr/>
              </p:nvSpPr>
              <p:spPr>
                <a:xfrm>
                  <a:off x="25018" y="-805280"/>
                  <a:ext cx="45404" cy="317827"/>
                </a:xfrm>
                <a:custGeom>
                  <a:rect b="b" l="l" r="r" t="t"/>
                  <a:pathLst>
                    <a:path extrusionOk="0" h="4837" w="691">
                      <a:moveTo>
                        <a:pt x="1" y="1"/>
                      </a:moveTo>
                      <a:lnTo>
                        <a:pt x="1" y="2419"/>
                      </a:lnTo>
                      <a:lnTo>
                        <a:pt x="1" y="4837"/>
                      </a:lnTo>
                      <a:lnTo>
                        <a:pt x="690" y="4147"/>
                      </a:lnTo>
                      <a:lnTo>
                        <a:pt x="690" y="2419"/>
                      </a:lnTo>
                      <a:lnTo>
                        <a:pt x="690" y="690"/>
                      </a:lnTo>
                      <a:lnTo>
                        <a:pt x="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0" name="Google Shape;450;p16"/>
                <p:cNvSpPr/>
                <p:nvPr/>
              </p:nvSpPr>
              <p:spPr>
                <a:xfrm>
                  <a:off x="1579034" y="665098"/>
                  <a:ext cx="224917" cy="224982"/>
                </a:xfrm>
                <a:custGeom>
                  <a:rect b="b" l="l" r="r" t="t"/>
                  <a:pathLst>
                    <a:path extrusionOk="0" h="3424" w="3423">
                      <a:moveTo>
                        <a:pt x="0" y="1"/>
                      </a:moveTo>
                      <a:lnTo>
                        <a:pt x="0" y="978"/>
                      </a:lnTo>
                      <a:lnTo>
                        <a:pt x="1226" y="2198"/>
                      </a:lnTo>
                      <a:lnTo>
                        <a:pt x="2452" y="3423"/>
                      </a:lnTo>
                      <a:lnTo>
                        <a:pt x="3423" y="3423"/>
                      </a:lnTo>
                      <a:lnTo>
                        <a:pt x="1715" y="1709"/>
                      </a:lnTo>
                      <a:lnTo>
                        <a:pt x="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1" name="Google Shape;451;p16"/>
                <p:cNvSpPr/>
                <p:nvPr/>
              </p:nvSpPr>
              <p:spPr>
                <a:xfrm>
                  <a:off x="2119862" y="1205139"/>
                  <a:ext cx="92976" cy="92910"/>
                </a:xfrm>
                <a:custGeom>
                  <a:rect b="b" l="l" r="r" t="t"/>
                  <a:pathLst>
                    <a:path extrusionOk="0" h="1414" w="1415">
                      <a:moveTo>
                        <a:pt x="711" y="375"/>
                      </a:moveTo>
                      <a:cubicBezTo>
                        <a:pt x="892" y="375"/>
                        <a:pt x="1039" y="522"/>
                        <a:pt x="1039" y="710"/>
                      </a:cubicBezTo>
                      <a:cubicBezTo>
                        <a:pt x="1039" y="891"/>
                        <a:pt x="892" y="1038"/>
                        <a:pt x="711" y="1038"/>
                      </a:cubicBezTo>
                      <a:cubicBezTo>
                        <a:pt x="523" y="1038"/>
                        <a:pt x="376" y="891"/>
                        <a:pt x="376" y="710"/>
                      </a:cubicBezTo>
                      <a:cubicBezTo>
                        <a:pt x="376" y="522"/>
                        <a:pt x="523" y="375"/>
                        <a:pt x="711" y="375"/>
                      </a:cubicBezTo>
                      <a:close/>
                      <a:moveTo>
                        <a:pt x="711" y="0"/>
                      </a:moveTo>
                      <a:cubicBezTo>
                        <a:pt x="316" y="0"/>
                        <a:pt x="1" y="315"/>
                        <a:pt x="1" y="710"/>
                      </a:cubicBezTo>
                      <a:cubicBezTo>
                        <a:pt x="1" y="1098"/>
                        <a:pt x="316" y="1413"/>
                        <a:pt x="711" y="1413"/>
                      </a:cubicBezTo>
                      <a:cubicBezTo>
                        <a:pt x="1099" y="1413"/>
                        <a:pt x="1414" y="1098"/>
                        <a:pt x="1414" y="710"/>
                      </a:cubicBezTo>
                      <a:cubicBezTo>
                        <a:pt x="1414" y="315"/>
                        <a:pt x="1099" y="0"/>
                        <a:pt x="711"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2" name="Google Shape;452;p16"/>
                <p:cNvSpPr/>
                <p:nvPr/>
              </p:nvSpPr>
              <p:spPr>
                <a:xfrm>
                  <a:off x="-29124" y="-1080787"/>
                  <a:ext cx="93370" cy="92910"/>
                </a:xfrm>
                <a:custGeom>
                  <a:rect b="b" l="l" r="r" t="t"/>
                  <a:pathLst>
                    <a:path extrusionOk="0" h="1414" w="1421">
                      <a:moveTo>
                        <a:pt x="711" y="369"/>
                      </a:moveTo>
                      <a:cubicBezTo>
                        <a:pt x="891" y="369"/>
                        <a:pt x="1046" y="523"/>
                        <a:pt x="1046" y="704"/>
                      </a:cubicBezTo>
                      <a:cubicBezTo>
                        <a:pt x="1046" y="891"/>
                        <a:pt x="891" y="1039"/>
                        <a:pt x="711" y="1039"/>
                      </a:cubicBezTo>
                      <a:cubicBezTo>
                        <a:pt x="530" y="1039"/>
                        <a:pt x="376" y="891"/>
                        <a:pt x="376" y="704"/>
                      </a:cubicBezTo>
                      <a:cubicBezTo>
                        <a:pt x="376" y="523"/>
                        <a:pt x="530" y="369"/>
                        <a:pt x="711" y="369"/>
                      </a:cubicBezTo>
                      <a:close/>
                      <a:moveTo>
                        <a:pt x="711" y="1"/>
                      </a:moveTo>
                      <a:cubicBezTo>
                        <a:pt x="322" y="1"/>
                        <a:pt x="1" y="315"/>
                        <a:pt x="1" y="704"/>
                      </a:cubicBezTo>
                      <a:cubicBezTo>
                        <a:pt x="1" y="1092"/>
                        <a:pt x="322" y="1414"/>
                        <a:pt x="711" y="1414"/>
                      </a:cubicBezTo>
                      <a:cubicBezTo>
                        <a:pt x="1099" y="1414"/>
                        <a:pt x="1421" y="1092"/>
                        <a:pt x="1421" y="704"/>
                      </a:cubicBezTo>
                      <a:cubicBezTo>
                        <a:pt x="1421" y="315"/>
                        <a:pt x="1099" y="1"/>
                        <a:pt x="711"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3" name="Google Shape;453;p16"/>
                <p:cNvSpPr/>
                <p:nvPr/>
              </p:nvSpPr>
              <p:spPr>
                <a:xfrm>
                  <a:off x="5240" y="-1000231"/>
                  <a:ext cx="2150409" cy="2236683"/>
                </a:xfrm>
                <a:custGeom>
                  <a:rect b="b" l="l" r="r" t="t"/>
                  <a:pathLst>
                    <a:path extrusionOk="0" h="34040" w="32727">
                      <a:moveTo>
                        <a:pt x="0" y="0"/>
                      </a:moveTo>
                      <a:lnTo>
                        <a:pt x="0" y="9351"/>
                      </a:lnTo>
                      <a:lnTo>
                        <a:pt x="14220" y="23571"/>
                      </a:lnTo>
                      <a:lnTo>
                        <a:pt x="14280" y="23624"/>
                      </a:lnTo>
                      <a:lnTo>
                        <a:pt x="22050" y="23624"/>
                      </a:lnTo>
                      <a:lnTo>
                        <a:pt x="32465" y="34040"/>
                      </a:lnTo>
                      <a:lnTo>
                        <a:pt x="32727" y="33778"/>
                      </a:lnTo>
                      <a:lnTo>
                        <a:pt x="22258" y="23309"/>
                      </a:lnTo>
                      <a:lnTo>
                        <a:pt x="22204" y="23256"/>
                      </a:lnTo>
                      <a:lnTo>
                        <a:pt x="14434" y="23256"/>
                      </a:lnTo>
                      <a:lnTo>
                        <a:pt x="375" y="9197"/>
                      </a:lnTo>
                      <a:lnTo>
                        <a:pt x="37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4" name="Google Shape;454;p16"/>
                <p:cNvSpPr/>
                <p:nvPr/>
              </p:nvSpPr>
              <p:spPr>
                <a:xfrm>
                  <a:off x="213397" y="-188691"/>
                  <a:ext cx="572641" cy="570867"/>
                </a:xfrm>
                <a:custGeom>
                  <a:rect b="b" l="l" r="r" t="t"/>
                  <a:pathLst>
                    <a:path extrusionOk="0" h="8688" w="8715">
                      <a:moveTo>
                        <a:pt x="0" y="0"/>
                      </a:moveTo>
                      <a:lnTo>
                        <a:pt x="0" y="3892"/>
                      </a:lnTo>
                      <a:lnTo>
                        <a:pt x="4796" y="8688"/>
                      </a:lnTo>
                      <a:lnTo>
                        <a:pt x="8714" y="8688"/>
                      </a:lnTo>
                      <a:lnTo>
                        <a:pt x="8714" y="8540"/>
                      </a:lnTo>
                      <a:lnTo>
                        <a:pt x="4863" y="8540"/>
                      </a:lnTo>
                      <a:lnTo>
                        <a:pt x="148" y="3832"/>
                      </a:lnTo>
                      <a:lnTo>
                        <a:pt x="148"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5" name="Google Shape;455;p16"/>
                <p:cNvSpPr/>
                <p:nvPr/>
              </p:nvSpPr>
              <p:spPr>
                <a:xfrm>
                  <a:off x="1623451" y="1712983"/>
                  <a:ext cx="45404" cy="317827"/>
                </a:xfrm>
                <a:custGeom>
                  <a:rect b="b" l="l" r="r" t="t"/>
                  <a:pathLst>
                    <a:path extrusionOk="0" h="4837" w="691">
                      <a:moveTo>
                        <a:pt x="691" y="1"/>
                      </a:moveTo>
                      <a:lnTo>
                        <a:pt x="1" y="690"/>
                      </a:lnTo>
                      <a:lnTo>
                        <a:pt x="1" y="2418"/>
                      </a:lnTo>
                      <a:lnTo>
                        <a:pt x="1" y="4153"/>
                      </a:lnTo>
                      <a:lnTo>
                        <a:pt x="691" y="4836"/>
                      </a:lnTo>
                      <a:lnTo>
                        <a:pt x="691" y="2418"/>
                      </a:lnTo>
                      <a:lnTo>
                        <a:pt x="69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6" name="Google Shape;456;p16"/>
                <p:cNvSpPr/>
                <p:nvPr/>
              </p:nvSpPr>
              <p:spPr>
                <a:xfrm>
                  <a:off x="-109680" y="335909"/>
                  <a:ext cx="224523" cy="224982"/>
                </a:xfrm>
                <a:custGeom>
                  <a:rect b="b" l="l" r="r" t="t"/>
                  <a:pathLst>
                    <a:path extrusionOk="0" h="3424" w="3417">
                      <a:moveTo>
                        <a:pt x="1" y="0"/>
                      </a:moveTo>
                      <a:lnTo>
                        <a:pt x="1709" y="1708"/>
                      </a:lnTo>
                      <a:lnTo>
                        <a:pt x="3417" y="3423"/>
                      </a:lnTo>
                      <a:lnTo>
                        <a:pt x="3417" y="2445"/>
                      </a:lnTo>
                      <a:lnTo>
                        <a:pt x="2191" y="1226"/>
                      </a:lnTo>
                      <a:lnTo>
                        <a:pt x="97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7" name="Google Shape;457;p16"/>
                <p:cNvSpPr/>
                <p:nvPr/>
              </p:nvSpPr>
              <p:spPr>
                <a:xfrm>
                  <a:off x="-518964" y="-72062"/>
                  <a:ext cx="92976" cy="92910"/>
                </a:xfrm>
                <a:custGeom>
                  <a:rect b="b" l="l" r="r" t="t"/>
                  <a:pathLst>
                    <a:path extrusionOk="0" h="1414" w="1415">
                      <a:moveTo>
                        <a:pt x="711" y="369"/>
                      </a:moveTo>
                      <a:cubicBezTo>
                        <a:pt x="892" y="369"/>
                        <a:pt x="1046" y="523"/>
                        <a:pt x="1046" y="704"/>
                      </a:cubicBezTo>
                      <a:cubicBezTo>
                        <a:pt x="1046" y="891"/>
                        <a:pt x="892" y="1039"/>
                        <a:pt x="711" y="1039"/>
                      </a:cubicBezTo>
                      <a:cubicBezTo>
                        <a:pt x="523" y="1039"/>
                        <a:pt x="376" y="891"/>
                        <a:pt x="376" y="704"/>
                      </a:cubicBezTo>
                      <a:cubicBezTo>
                        <a:pt x="376" y="523"/>
                        <a:pt x="530" y="369"/>
                        <a:pt x="711" y="369"/>
                      </a:cubicBezTo>
                      <a:close/>
                      <a:moveTo>
                        <a:pt x="711" y="0"/>
                      </a:moveTo>
                      <a:cubicBezTo>
                        <a:pt x="322" y="0"/>
                        <a:pt x="1" y="315"/>
                        <a:pt x="1" y="704"/>
                      </a:cubicBezTo>
                      <a:cubicBezTo>
                        <a:pt x="1" y="1092"/>
                        <a:pt x="322" y="1414"/>
                        <a:pt x="711" y="1414"/>
                      </a:cubicBezTo>
                      <a:cubicBezTo>
                        <a:pt x="1099" y="1414"/>
                        <a:pt x="1414" y="1092"/>
                        <a:pt x="1414" y="704"/>
                      </a:cubicBezTo>
                      <a:cubicBezTo>
                        <a:pt x="1414" y="315"/>
                        <a:pt x="1099" y="0"/>
                        <a:pt x="711"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8" name="Google Shape;458;p16"/>
                <p:cNvSpPr/>
                <p:nvPr/>
              </p:nvSpPr>
              <p:spPr>
                <a:xfrm>
                  <a:off x="1630088" y="2213797"/>
                  <a:ext cx="92910" cy="92976"/>
                </a:xfrm>
                <a:custGeom>
                  <a:rect b="b" l="l" r="r" t="t"/>
                  <a:pathLst>
                    <a:path extrusionOk="0" h="1415" w="1414">
                      <a:moveTo>
                        <a:pt x="703" y="376"/>
                      </a:moveTo>
                      <a:cubicBezTo>
                        <a:pt x="891" y="376"/>
                        <a:pt x="1038" y="523"/>
                        <a:pt x="1038" y="704"/>
                      </a:cubicBezTo>
                      <a:cubicBezTo>
                        <a:pt x="1038" y="892"/>
                        <a:pt x="891" y="1039"/>
                        <a:pt x="703" y="1039"/>
                      </a:cubicBezTo>
                      <a:cubicBezTo>
                        <a:pt x="523" y="1039"/>
                        <a:pt x="375" y="892"/>
                        <a:pt x="375" y="704"/>
                      </a:cubicBezTo>
                      <a:cubicBezTo>
                        <a:pt x="375" y="523"/>
                        <a:pt x="523" y="376"/>
                        <a:pt x="703" y="376"/>
                      </a:cubicBezTo>
                      <a:close/>
                      <a:moveTo>
                        <a:pt x="703" y="1"/>
                      </a:moveTo>
                      <a:cubicBezTo>
                        <a:pt x="315" y="1"/>
                        <a:pt x="0" y="316"/>
                        <a:pt x="0" y="704"/>
                      </a:cubicBezTo>
                      <a:cubicBezTo>
                        <a:pt x="0" y="1099"/>
                        <a:pt x="315" y="1414"/>
                        <a:pt x="703" y="1414"/>
                      </a:cubicBezTo>
                      <a:cubicBezTo>
                        <a:pt x="1099" y="1414"/>
                        <a:pt x="1413" y="1099"/>
                        <a:pt x="1413" y="704"/>
                      </a:cubicBezTo>
                      <a:cubicBezTo>
                        <a:pt x="1413" y="316"/>
                        <a:pt x="1099" y="1"/>
                        <a:pt x="70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9" name="Google Shape;459;p16"/>
                <p:cNvSpPr/>
                <p:nvPr/>
              </p:nvSpPr>
              <p:spPr>
                <a:xfrm>
                  <a:off x="-461734" y="-10890"/>
                  <a:ext cx="2150409" cy="2237143"/>
                </a:xfrm>
                <a:custGeom>
                  <a:rect b="b" l="l" r="r" t="t"/>
                  <a:pathLst>
                    <a:path extrusionOk="0" h="34047" w="32727">
                      <a:moveTo>
                        <a:pt x="268" y="0"/>
                      </a:moveTo>
                      <a:lnTo>
                        <a:pt x="1" y="268"/>
                      </a:lnTo>
                      <a:lnTo>
                        <a:pt x="10476" y="10737"/>
                      </a:lnTo>
                      <a:lnTo>
                        <a:pt x="10530" y="10791"/>
                      </a:lnTo>
                      <a:lnTo>
                        <a:pt x="18299" y="10791"/>
                      </a:lnTo>
                      <a:lnTo>
                        <a:pt x="32359" y="24850"/>
                      </a:lnTo>
                      <a:lnTo>
                        <a:pt x="32359" y="34046"/>
                      </a:lnTo>
                      <a:lnTo>
                        <a:pt x="32727" y="34046"/>
                      </a:lnTo>
                      <a:lnTo>
                        <a:pt x="32727" y="24696"/>
                      </a:lnTo>
                      <a:lnTo>
                        <a:pt x="18507" y="10469"/>
                      </a:lnTo>
                      <a:lnTo>
                        <a:pt x="18454" y="10416"/>
                      </a:lnTo>
                      <a:lnTo>
                        <a:pt x="10684" y="10416"/>
                      </a:lnTo>
                      <a:lnTo>
                        <a:pt x="268"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0" name="Google Shape;460;p16"/>
                <p:cNvSpPr/>
                <p:nvPr/>
              </p:nvSpPr>
              <p:spPr>
                <a:xfrm>
                  <a:off x="908306" y="843359"/>
                  <a:ext cx="572181" cy="571327"/>
                </a:xfrm>
                <a:custGeom>
                  <a:rect b="b" l="l" r="r" t="t"/>
                  <a:pathLst>
                    <a:path extrusionOk="0" h="8695" w="8708">
                      <a:moveTo>
                        <a:pt x="0" y="0"/>
                      </a:moveTo>
                      <a:lnTo>
                        <a:pt x="0" y="154"/>
                      </a:lnTo>
                      <a:lnTo>
                        <a:pt x="3852" y="154"/>
                      </a:lnTo>
                      <a:lnTo>
                        <a:pt x="8560" y="4863"/>
                      </a:lnTo>
                      <a:lnTo>
                        <a:pt x="8560" y="8694"/>
                      </a:lnTo>
                      <a:lnTo>
                        <a:pt x="8708" y="8694"/>
                      </a:lnTo>
                      <a:lnTo>
                        <a:pt x="8708" y="4803"/>
                      </a:lnTo>
                      <a:lnTo>
                        <a:pt x="391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1" name="Google Shape;461;p16"/>
                <p:cNvSpPr/>
                <p:nvPr/>
              </p:nvSpPr>
              <p:spPr>
                <a:xfrm>
                  <a:off x="-147921" y="1021161"/>
                  <a:ext cx="1379792" cy="1922470"/>
                </a:xfrm>
                <a:custGeom>
                  <a:rect b="b" l="l" r="r" t="t"/>
                  <a:pathLst>
                    <a:path extrusionOk="0" h="29258" w="20999">
                      <a:moveTo>
                        <a:pt x="0" y="0"/>
                      </a:moveTo>
                      <a:lnTo>
                        <a:pt x="0" y="5399"/>
                      </a:lnTo>
                      <a:lnTo>
                        <a:pt x="9974" y="5399"/>
                      </a:lnTo>
                      <a:lnTo>
                        <a:pt x="16142" y="11561"/>
                      </a:lnTo>
                      <a:lnTo>
                        <a:pt x="16142" y="24569"/>
                      </a:lnTo>
                      <a:lnTo>
                        <a:pt x="20831" y="29257"/>
                      </a:lnTo>
                      <a:lnTo>
                        <a:pt x="20998" y="29090"/>
                      </a:lnTo>
                      <a:lnTo>
                        <a:pt x="16377" y="24475"/>
                      </a:lnTo>
                      <a:lnTo>
                        <a:pt x="16377" y="11467"/>
                      </a:lnTo>
                      <a:lnTo>
                        <a:pt x="10107" y="5198"/>
                      </a:lnTo>
                      <a:lnTo>
                        <a:pt x="10074" y="5164"/>
                      </a:lnTo>
                      <a:lnTo>
                        <a:pt x="235" y="5164"/>
                      </a:lnTo>
                      <a:lnTo>
                        <a:pt x="23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2" name="Google Shape;462;p16"/>
                <p:cNvSpPr/>
                <p:nvPr/>
              </p:nvSpPr>
              <p:spPr>
                <a:xfrm>
                  <a:off x="601983" y="1455940"/>
                  <a:ext cx="237730" cy="237730"/>
                </a:xfrm>
                <a:custGeom>
                  <a:rect b="b" l="l" r="r" t="t"/>
                  <a:pathLst>
                    <a:path extrusionOk="0" h="3618" w="3618">
                      <a:moveTo>
                        <a:pt x="1" y="1"/>
                      </a:moveTo>
                      <a:lnTo>
                        <a:pt x="1" y="1032"/>
                      </a:lnTo>
                      <a:lnTo>
                        <a:pt x="1293" y="2325"/>
                      </a:lnTo>
                      <a:lnTo>
                        <a:pt x="2586" y="3618"/>
                      </a:lnTo>
                      <a:lnTo>
                        <a:pt x="3618" y="3618"/>
                      </a:lnTo>
                      <a:lnTo>
                        <a:pt x="1809" y="1809"/>
                      </a:lnTo>
                      <a:lnTo>
                        <a:pt x="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3" name="Google Shape;463;p16"/>
                <p:cNvSpPr/>
                <p:nvPr/>
              </p:nvSpPr>
              <p:spPr>
                <a:xfrm>
                  <a:off x="-169078" y="970501"/>
                  <a:ext cx="58151" cy="58611"/>
                </a:xfrm>
                <a:custGeom>
                  <a:rect b="b" l="l" r="r" t="t"/>
                  <a:pathLst>
                    <a:path extrusionOk="0" h="892" w="885">
                      <a:moveTo>
                        <a:pt x="443" y="235"/>
                      </a:moveTo>
                      <a:cubicBezTo>
                        <a:pt x="557" y="235"/>
                        <a:pt x="650" y="329"/>
                        <a:pt x="650" y="450"/>
                      </a:cubicBezTo>
                      <a:cubicBezTo>
                        <a:pt x="650" y="564"/>
                        <a:pt x="557" y="657"/>
                        <a:pt x="443" y="657"/>
                      </a:cubicBezTo>
                      <a:cubicBezTo>
                        <a:pt x="322" y="657"/>
                        <a:pt x="228" y="564"/>
                        <a:pt x="228" y="450"/>
                      </a:cubicBezTo>
                      <a:cubicBezTo>
                        <a:pt x="228" y="329"/>
                        <a:pt x="322" y="235"/>
                        <a:pt x="443" y="235"/>
                      </a:cubicBezTo>
                      <a:close/>
                      <a:moveTo>
                        <a:pt x="443" y="1"/>
                      </a:moveTo>
                      <a:cubicBezTo>
                        <a:pt x="195" y="1"/>
                        <a:pt x="1" y="202"/>
                        <a:pt x="1" y="450"/>
                      </a:cubicBezTo>
                      <a:cubicBezTo>
                        <a:pt x="1" y="691"/>
                        <a:pt x="195" y="892"/>
                        <a:pt x="443" y="892"/>
                      </a:cubicBezTo>
                      <a:cubicBezTo>
                        <a:pt x="684" y="892"/>
                        <a:pt x="885" y="691"/>
                        <a:pt x="885" y="450"/>
                      </a:cubicBezTo>
                      <a:cubicBezTo>
                        <a:pt x="885" y="202"/>
                        <a:pt x="684" y="1"/>
                        <a:pt x="44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4" name="Google Shape;464;p16"/>
                <p:cNvSpPr/>
                <p:nvPr/>
              </p:nvSpPr>
              <p:spPr>
                <a:xfrm>
                  <a:off x="1207991" y="2918893"/>
                  <a:ext cx="58151" cy="58151"/>
                </a:xfrm>
                <a:custGeom>
                  <a:rect b="b" l="l" r="r" t="t"/>
                  <a:pathLst>
                    <a:path extrusionOk="0" h="885" w="885">
                      <a:moveTo>
                        <a:pt x="443" y="234"/>
                      </a:moveTo>
                      <a:cubicBezTo>
                        <a:pt x="557" y="234"/>
                        <a:pt x="650" y="328"/>
                        <a:pt x="650" y="442"/>
                      </a:cubicBezTo>
                      <a:cubicBezTo>
                        <a:pt x="650" y="556"/>
                        <a:pt x="557" y="650"/>
                        <a:pt x="443" y="650"/>
                      </a:cubicBezTo>
                      <a:cubicBezTo>
                        <a:pt x="329" y="650"/>
                        <a:pt x="235" y="556"/>
                        <a:pt x="235" y="442"/>
                      </a:cubicBezTo>
                      <a:cubicBezTo>
                        <a:pt x="235" y="328"/>
                        <a:pt x="329" y="234"/>
                        <a:pt x="443" y="234"/>
                      </a:cubicBezTo>
                      <a:close/>
                      <a:moveTo>
                        <a:pt x="443" y="0"/>
                      </a:moveTo>
                      <a:cubicBezTo>
                        <a:pt x="195" y="0"/>
                        <a:pt x="1" y="194"/>
                        <a:pt x="1" y="442"/>
                      </a:cubicBezTo>
                      <a:cubicBezTo>
                        <a:pt x="1" y="683"/>
                        <a:pt x="195" y="884"/>
                        <a:pt x="443" y="884"/>
                      </a:cubicBezTo>
                      <a:cubicBezTo>
                        <a:pt x="684" y="884"/>
                        <a:pt x="885" y="683"/>
                        <a:pt x="885" y="442"/>
                      </a:cubicBezTo>
                      <a:cubicBezTo>
                        <a:pt x="885" y="194"/>
                        <a:pt x="684" y="0"/>
                        <a:pt x="443"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5" name="Google Shape;465;p16"/>
                <p:cNvSpPr/>
                <p:nvPr/>
              </p:nvSpPr>
              <p:spPr>
                <a:xfrm>
                  <a:off x="918424" y="1989344"/>
                  <a:ext cx="497406" cy="704713"/>
                </a:xfrm>
                <a:custGeom>
                  <a:rect b="b" l="l" r="r" t="t"/>
                  <a:pathLst>
                    <a:path extrusionOk="0" h="10725" w="7570">
                      <a:moveTo>
                        <a:pt x="67" y="1"/>
                      </a:moveTo>
                      <a:lnTo>
                        <a:pt x="0" y="68"/>
                      </a:lnTo>
                      <a:lnTo>
                        <a:pt x="4508" y="4576"/>
                      </a:lnTo>
                      <a:lnTo>
                        <a:pt x="4508" y="7730"/>
                      </a:lnTo>
                      <a:lnTo>
                        <a:pt x="7502" y="10724"/>
                      </a:lnTo>
                      <a:lnTo>
                        <a:pt x="7569" y="10657"/>
                      </a:lnTo>
                      <a:lnTo>
                        <a:pt x="4602" y="7697"/>
                      </a:lnTo>
                      <a:lnTo>
                        <a:pt x="4602" y="4535"/>
                      </a:lnTo>
                      <a:lnTo>
                        <a:pt x="6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6" name="Google Shape;466;p16"/>
                <p:cNvSpPr/>
                <p:nvPr/>
              </p:nvSpPr>
              <p:spPr>
                <a:xfrm>
                  <a:off x="-142205" y="1158881"/>
                  <a:ext cx="355675" cy="209147"/>
                </a:xfrm>
                <a:custGeom>
                  <a:rect b="b" l="l" r="r" t="t"/>
                  <a:pathLst>
                    <a:path extrusionOk="0" h="3183" w="5413">
                      <a:moveTo>
                        <a:pt x="67" y="1"/>
                      </a:moveTo>
                      <a:lnTo>
                        <a:pt x="0" y="68"/>
                      </a:lnTo>
                      <a:lnTo>
                        <a:pt x="1614" y="1682"/>
                      </a:lnTo>
                      <a:lnTo>
                        <a:pt x="3845" y="1682"/>
                      </a:lnTo>
                      <a:lnTo>
                        <a:pt x="5345" y="3182"/>
                      </a:lnTo>
                      <a:lnTo>
                        <a:pt x="5412" y="3115"/>
                      </a:lnTo>
                      <a:lnTo>
                        <a:pt x="3885" y="1588"/>
                      </a:lnTo>
                      <a:lnTo>
                        <a:pt x="1648" y="1588"/>
                      </a:lnTo>
                      <a:lnTo>
                        <a:pt x="6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7" name="Google Shape;467;p16"/>
                <p:cNvSpPr/>
                <p:nvPr/>
              </p:nvSpPr>
              <p:spPr>
                <a:xfrm>
                  <a:off x="2757146" y="654125"/>
                  <a:ext cx="15507" cy="95079"/>
                </a:xfrm>
                <a:custGeom>
                  <a:rect b="b" l="l" r="r" t="t"/>
                  <a:pathLst>
                    <a:path extrusionOk="0" h="1447" w="236">
                      <a:moveTo>
                        <a:pt x="1" y="0"/>
                      </a:moveTo>
                      <a:lnTo>
                        <a:pt x="1" y="1447"/>
                      </a:lnTo>
                      <a:lnTo>
                        <a:pt x="235" y="1447"/>
                      </a:lnTo>
                      <a:lnTo>
                        <a:pt x="23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8" name="Google Shape;468;p16"/>
                <p:cNvSpPr/>
                <p:nvPr/>
              </p:nvSpPr>
              <p:spPr>
                <a:xfrm>
                  <a:off x="2717131" y="694140"/>
                  <a:ext cx="95539" cy="15047"/>
                </a:xfrm>
                <a:custGeom>
                  <a:rect b="b" l="l" r="r" t="t"/>
                  <a:pathLst>
                    <a:path extrusionOk="0" h="229" w="1454">
                      <a:moveTo>
                        <a:pt x="0" y="1"/>
                      </a:moveTo>
                      <a:lnTo>
                        <a:pt x="0" y="228"/>
                      </a:lnTo>
                      <a:lnTo>
                        <a:pt x="1454" y="228"/>
                      </a:lnTo>
                      <a:lnTo>
                        <a:pt x="145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9" name="Google Shape;469;p16"/>
                <p:cNvSpPr/>
                <p:nvPr/>
              </p:nvSpPr>
              <p:spPr>
                <a:xfrm>
                  <a:off x="2555165" y="654125"/>
                  <a:ext cx="92450" cy="65642"/>
                </a:xfrm>
                <a:custGeom>
                  <a:rect b="b" l="l" r="r" t="t"/>
                  <a:pathLst>
                    <a:path extrusionOk="0" h="999" w="1407">
                      <a:moveTo>
                        <a:pt x="824" y="0"/>
                      </a:moveTo>
                      <a:lnTo>
                        <a:pt x="0" y="998"/>
                      </a:lnTo>
                      <a:lnTo>
                        <a:pt x="583" y="998"/>
                      </a:lnTo>
                      <a:lnTo>
                        <a:pt x="140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0" name="Google Shape;470;p16"/>
                <p:cNvSpPr/>
                <p:nvPr/>
              </p:nvSpPr>
              <p:spPr>
                <a:xfrm>
                  <a:off x="2484268" y="654125"/>
                  <a:ext cx="92976" cy="65642"/>
                </a:xfrm>
                <a:custGeom>
                  <a:rect b="b" l="l" r="r" t="t"/>
                  <a:pathLst>
                    <a:path extrusionOk="0" h="999" w="1415">
                      <a:moveTo>
                        <a:pt x="825" y="0"/>
                      </a:moveTo>
                      <a:lnTo>
                        <a:pt x="1" y="998"/>
                      </a:lnTo>
                      <a:lnTo>
                        <a:pt x="590" y="998"/>
                      </a:lnTo>
                      <a:lnTo>
                        <a:pt x="1414"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1" name="Google Shape;471;p16"/>
                <p:cNvSpPr/>
                <p:nvPr/>
              </p:nvSpPr>
              <p:spPr>
                <a:xfrm>
                  <a:off x="2413897" y="654125"/>
                  <a:ext cx="92450" cy="65642"/>
                </a:xfrm>
                <a:custGeom>
                  <a:rect b="b" l="l" r="r" t="t"/>
                  <a:pathLst>
                    <a:path extrusionOk="0" h="999" w="1407">
                      <a:moveTo>
                        <a:pt x="824" y="0"/>
                      </a:moveTo>
                      <a:lnTo>
                        <a:pt x="0" y="998"/>
                      </a:lnTo>
                      <a:lnTo>
                        <a:pt x="583" y="998"/>
                      </a:lnTo>
                      <a:lnTo>
                        <a:pt x="140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2" name="Google Shape;472;p16"/>
                <p:cNvSpPr/>
                <p:nvPr/>
              </p:nvSpPr>
              <p:spPr>
                <a:xfrm>
                  <a:off x="2343000" y="654125"/>
                  <a:ext cx="92976" cy="65642"/>
                </a:xfrm>
                <a:custGeom>
                  <a:rect b="b" l="l" r="r" t="t"/>
                  <a:pathLst>
                    <a:path extrusionOk="0" h="999" w="1415">
                      <a:moveTo>
                        <a:pt x="825" y="0"/>
                      </a:moveTo>
                      <a:lnTo>
                        <a:pt x="1" y="998"/>
                      </a:lnTo>
                      <a:lnTo>
                        <a:pt x="590" y="998"/>
                      </a:lnTo>
                      <a:lnTo>
                        <a:pt x="1414"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3" name="Google Shape;473;p16"/>
                <p:cNvSpPr/>
                <p:nvPr/>
              </p:nvSpPr>
              <p:spPr>
                <a:xfrm>
                  <a:off x="2272628" y="654125"/>
                  <a:ext cx="92450" cy="65642"/>
                </a:xfrm>
                <a:custGeom>
                  <a:rect b="b" l="l" r="r" t="t"/>
                  <a:pathLst>
                    <a:path extrusionOk="0" h="999" w="1407">
                      <a:moveTo>
                        <a:pt x="824" y="0"/>
                      </a:moveTo>
                      <a:lnTo>
                        <a:pt x="0" y="998"/>
                      </a:lnTo>
                      <a:lnTo>
                        <a:pt x="583" y="998"/>
                      </a:lnTo>
                      <a:lnTo>
                        <a:pt x="140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4" name="Google Shape;474;p16"/>
                <p:cNvSpPr/>
                <p:nvPr/>
              </p:nvSpPr>
              <p:spPr>
                <a:xfrm>
                  <a:off x="2090819" y="371982"/>
                  <a:ext cx="179644" cy="28714"/>
                </a:xfrm>
                <a:custGeom>
                  <a:rect b="b" l="l" r="r" t="t"/>
                  <a:pathLst>
                    <a:path extrusionOk="0" h="437" w="2734">
                      <a:moveTo>
                        <a:pt x="1" y="1"/>
                      </a:moveTo>
                      <a:lnTo>
                        <a:pt x="1" y="436"/>
                      </a:lnTo>
                      <a:lnTo>
                        <a:pt x="2734" y="436"/>
                      </a:lnTo>
                      <a:lnTo>
                        <a:pt x="273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5" name="Google Shape;475;p16"/>
                <p:cNvSpPr/>
                <p:nvPr/>
              </p:nvSpPr>
              <p:spPr>
                <a:xfrm>
                  <a:off x="1966306" y="371982"/>
                  <a:ext cx="89822" cy="28714"/>
                </a:xfrm>
                <a:custGeom>
                  <a:rect b="b" l="l" r="r" t="t"/>
                  <a:pathLst>
                    <a:path extrusionOk="0" h="437" w="1367">
                      <a:moveTo>
                        <a:pt x="0" y="1"/>
                      </a:moveTo>
                      <a:lnTo>
                        <a:pt x="0" y="436"/>
                      </a:lnTo>
                      <a:lnTo>
                        <a:pt x="1367" y="436"/>
                      </a:lnTo>
                      <a:lnTo>
                        <a:pt x="136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6" name="Google Shape;476;p16"/>
                <p:cNvSpPr/>
                <p:nvPr/>
              </p:nvSpPr>
              <p:spPr>
                <a:xfrm>
                  <a:off x="1910850" y="371982"/>
                  <a:ext cx="29108" cy="28714"/>
                </a:xfrm>
                <a:custGeom>
                  <a:rect b="b" l="l" r="r" t="t"/>
                  <a:pathLst>
                    <a:path extrusionOk="0" h="437" w="443">
                      <a:moveTo>
                        <a:pt x="0" y="1"/>
                      </a:moveTo>
                      <a:lnTo>
                        <a:pt x="0" y="436"/>
                      </a:lnTo>
                      <a:lnTo>
                        <a:pt x="443" y="436"/>
                      </a:lnTo>
                      <a:lnTo>
                        <a:pt x="44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7" name="Google Shape;477;p16"/>
                <p:cNvSpPr/>
                <p:nvPr/>
              </p:nvSpPr>
              <p:spPr>
                <a:xfrm>
                  <a:off x="1759923" y="380786"/>
                  <a:ext cx="1244631" cy="367108"/>
                </a:xfrm>
                <a:custGeom>
                  <a:rect b="b" l="l" r="r" t="t"/>
                  <a:pathLst>
                    <a:path extrusionOk="0" h="5587" w="18942">
                      <a:moveTo>
                        <a:pt x="174" y="1"/>
                      </a:moveTo>
                      <a:lnTo>
                        <a:pt x="0" y="175"/>
                      </a:lnTo>
                      <a:lnTo>
                        <a:pt x="2090" y="2258"/>
                      </a:lnTo>
                      <a:lnTo>
                        <a:pt x="15439" y="2258"/>
                      </a:lnTo>
                      <a:lnTo>
                        <a:pt x="18768" y="5587"/>
                      </a:lnTo>
                      <a:lnTo>
                        <a:pt x="18942" y="5413"/>
                      </a:lnTo>
                      <a:lnTo>
                        <a:pt x="15539" y="2017"/>
                      </a:lnTo>
                      <a:lnTo>
                        <a:pt x="2190" y="2017"/>
                      </a:lnTo>
                      <a:lnTo>
                        <a:pt x="17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78" name="Google Shape;478;p16"/>
                <p:cNvGrpSpPr/>
                <p:nvPr/>
              </p:nvGrpSpPr>
              <p:grpSpPr>
                <a:xfrm>
                  <a:off x="906072" y="1190552"/>
                  <a:ext cx="1033430" cy="391808"/>
                  <a:chOff x="906072" y="1190552"/>
                  <a:chExt cx="1033430" cy="391808"/>
                </a:xfrm>
              </p:grpSpPr>
              <p:sp>
                <p:nvSpPr>
                  <p:cNvPr id="479" name="Google Shape;479;p16"/>
                  <p:cNvSpPr/>
                  <p:nvPr/>
                </p:nvSpPr>
                <p:spPr>
                  <a:xfrm>
                    <a:off x="1054436" y="1529465"/>
                    <a:ext cx="52435" cy="52435"/>
                  </a:xfrm>
                  <a:custGeom>
                    <a:rect b="b" l="l" r="r" t="t"/>
                    <a:pathLst>
                      <a:path extrusionOk="0" h="798" w="798">
                        <a:moveTo>
                          <a:pt x="690" y="0"/>
                        </a:moveTo>
                        <a:lnTo>
                          <a:pt x="0" y="690"/>
                        </a:lnTo>
                        <a:lnTo>
                          <a:pt x="107" y="798"/>
                        </a:lnTo>
                        <a:lnTo>
                          <a:pt x="797" y="108"/>
                        </a:lnTo>
                        <a:lnTo>
                          <a:pt x="69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0" name="Google Shape;480;p16"/>
                  <p:cNvSpPr/>
                  <p:nvPr/>
                </p:nvSpPr>
                <p:spPr>
                  <a:xfrm>
                    <a:off x="1054436" y="1529925"/>
                    <a:ext cx="52435" cy="52435"/>
                  </a:xfrm>
                  <a:custGeom>
                    <a:rect b="b" l="l" r="r" t="t"/>
                    <a:pathLst>
                      <a:path extrusionOk="0" h="798" w="798">
                        <a:moveTo>
                          <a:pt x="107" y="0"/>
                        </a:moveTo>
                        <a:lnTo>
                          <a:pt x="0" y="107"/>
                        </a:lnTo>
                        <a:lnTo>
                          <a:pt x="690" y="797"/>
                        </a:lnTo>
                        <a:lnTo>
                          <a:pt x="797" y="690"/>
                        </a:lnTo>
                        <a:lnTo>
                          <a:pt x="1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1" name="Google Shape;481;p16"/>
                  <p:cNvSpPr/>
                  <p:nvPr/>
                </p:nvSpPr>
                <p:spPr>
                  <a:xfrm>
                    <a:off x="1201815" y="1529465"/>
                    <a:ext cx="52500" cy="52435"/>
                  </a:xfrm>
                  <a:custGeom>
                    <a:rect b="b" l="l" r="r" t="t"/>
                    <a:pathLst>
                      <a:path extrusionOk="0" h="798" w="799">
                        <a:moveTo>
                          <a:pt x="691" y="0"/>
                        </a:moveTo>
                        <a:lnTo>
                          <a:pt x="1" y="690"/>
                        </a:lnTo>
                        <a:lnTo>
                          <a:pt x="115" y="798"/>
                        </a:lnTo>
                        <a:lnTo>
                          <a:pt x="798" y="108"/>
                        </a:lnTo>
                        <a:lnTo>
                          <a:pt x="69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2" name="Google Shape;482;p16"/>
                  <p:cNvSpPr/>
                  <p:nvPr/>
                </p:nvSpPr>
                <p:spPr>
                  <a:xfrm>
                    <a:off x="1201815" y="1529925"/>
                    <a:ext cx="52500" cy="52435"/>
                  </a:xfrm>
                  <a:custGeom>
                    <a:rect b="b" l="l" r="r" t="t"/>
                    <a:pathLst>
                      <a:path extrusionOk="0" h="798" w="799">
                        <a:moveTo>
                          <a:pt x="115" y="0"/>
                        </a:moveTo>
                        <a:lnTo>
                          <a:pt x="1" y="107"/>
                        </a:lnTo>
                        <a:lnTo>
                          <a:pt x="691" y="797"/>
                        </a:lnTo>
                        <a:lnTo>
                          <a:pt x="798" y="690"/>
                        </a:lnTo>
                        <a:lnTo>
                          <a:pt x="11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3" name="Google Shape;483;p16"/>
                  <p:cNvSpPr/>
                  <p:nvPr/>
                </p:nvSpPr>
                <p:spPr>
                  <a:xfrm>
                    <a:off x="906072" y="1409288"/>
                    <a:ext cx="52435" cy="52435"/>
                  </a:xfrm>
                  <a:custGeom>
                    <a:rect b="b" l="l" r="r" t="t"/>
                    <a:pathLst>
                      <a:path extrusionOk="0" h="798" w="798">
                        <a:moveTo>
                          <a:pt x="691" y="1"/>
                        </a:moveTo>
                        <a:lnTo>
                          <a:pt x="1" y="691"/>
                        </a:lnTo>
                        <a:lnTo>
                          <a:pt x="108" y="798"/>
                        </a:lnTo>
                        <a:lnTo>
                          <a:pt x="798" y="108"/>
                        </a:lnTo>
                        <a:lnTo>
                          <a:pt x="69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4" name="Google Shape;484;p16"/>
                  <p:cNvSpPr/>
                  <p:nvPr/>
                </p:nvSpPr>
                <p:spPr>
                  <a:xfrm>
                    <a:off x="906072" y="1409288"/>
                    <a:ext cx="52435" cy="52435"/>
                  </a:xfrm>
                  <a:custGeom>
                    <a:rect b="b" l="l" r="r" t="t"/>
                    <a:pathLst>
                      <a:path extrusionOk="0" h="798" w="798">
                        <a:moveTo>
                          <a:pt x="108" y="1"/>
                        </a:moveTo>
                        <a:lnTo>
                          <a:pt x="1" y="108"/>
                        </a:lnTo>
                        <a:lnTo>
                          <a:pt x="691" y="798"/>
                        </a:lnTo>
                        <a:lnTo>
                          <a:pt x="798" y="691"/>
                        </a:lnTo>
                        <a:lnTo>
                          <a:pt x="10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5" name="Google Shape;485;p16"/>
                  <p:cNvSpPr/>
                  <p:nvPr/>
                </p:nvSpPr>
                <p:spPr>
                  <a:xfrm>
                    <a:off x="1053516" y="1409288"/>
                    <a:ext cx="52435" cy="52435"/>
                  </a:xfrm>
                  <a:custGeom>
                    <a:rect b="b" l="l" r="r" t="t"/>
                    <a:pathLst>
                      <a:path extrusionOk="0" h="798" w="798">
                        <a:moveTo>
                          <a:pt x="691" y="1"/>
                        </a:moveTo>
                        <a:lnTo>
                          <a:pt x="1" y="691"/>
                        </a:lnTo>
                        <a:lnTo>
                          <a:pt x="108" y="798"/>
                        </a:lnTo>
                        <a:lnTo>
                          <a:pt x="798" y="108"/>
                        </a:lnTo>
                        <a:lnTo>
                          <a:pt x="69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6" name="Google Shape;486;p16"/>
                  <p:cNvSpPr/>
                  <p:nvPr/>
                </p:nvSpPr>
                <p:spPr>
                  <a:xfrm>
                    <a:off x="1053516" y="1409288"/>
                    <a:ext cx="52435" cy="52435"/>
                  </a:xfrm>
                  <a:custGeom>
                    <a:rect b="b" l="l" r="r" t="t"/>
                    <a:pathLst>
                      <a:path extrusionOk="0" h="798" w="798">
                        <a:moveTo>
                          <a:pt x="108" y="1"/>
                        </a:moveTo>
                        <a:lnTo>
                          <a:pt x="1" y="108"/>
                        </a:lnTo>
                        <a:lnTo>
                          <a:pt x="691" y="798"/>
                        </a:lnTo>
                        <a:lnTo>
                          <a:pt x="798" y="691"/>
                        </a:lnTo>
                        <a:lnTo>
                          <a:pt x="10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7" name="Google Shape;487;p16"/>
                  <p:cNvSpPr/>
                  <p:nvPr/>
                </p:nvSpPr>
                <p:spPr>
                  <a:xfrm>
                    <a:off x="1759923" y="1190552"/>
                    <a:ext cx="179579" cy="29174"/>
                  </a:xfrm>
                  <a:custGeom>
                    <a:rect b="b" l="l" r="r" t="t"/>
                    <a:pathLst>
                      <a:path extrusionOk="0" h="444" w="2733">
                        <a:moveTo>
                          <a:pt x="0" y="1"/>
                        </a:moveTo>
                        <a:lnTo>
                          <a:pt x="0" y="443"/>
                        </a:lnTo>
                        <a:lnTo>
                          <a:pt x="2733" y="443"/>
                        </a:lnTo>
                        <a:lnTo>
                          <a:pt x="273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8" name="Google Shape;488;p16"/>
                  <p:cNvSpPr/>
                  <p:nvPr/>
                </p:nvSpPr>
                <p:spPr>
                  <a:xfrm>
                    <a:off x="1635344" y="1190552"/>
                    <a:ext cx="89822" cy="29174"/>
                  </a:xfrm>
                  <a:custGeom>
                    <a:rect b="b" l="l" r="r" t="t"/>
                    <a:pathLst>
                      <a:path extrusionOk="0" h="444" w="1367">
                        <a:moveTo>
                          <a:pt x="0" y="1"/>
                        </a:moveTo>
                        <a:lnTo>
                          <a:pt x="0" y="443"/>
                        </a:lnTo>
                        <a:lnTo>
                          <a:pt x="1367" y="443"/>
                        </a:lnTo>
                        <a:lnTo>
                          <a:pt x="136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9" name="Google Shape;489;p16"/>
                  <p:cNvSpPr/>
                  <p:nvPr/>
                </p:nvSpPr>
                <p:spPr>
                  <a:xfrm>
                    <a:off x="1580348" y="1190552"/>
                    <a:ext cx="28648" cy="29174"/>
                  </a:xfrm>
                  <a:custGeom>
                    <a:rect b="b" l="l" r="r" t="t"/>
                    <a:pathLst>
                      <a:path extrusionOk="0" h="444" w="436">
                        <a:moveTo>
                          <a:pt x="0" y="1"/>
                        </a:moveTo>
                        <a:lnTo>
                          <a:pt x="0" y="443"/>
                        </a:lnTo>
                        <a:lnTo>
                          <a:pt x="436" y="443"/>
                        </a:lnTo>
                        <a:lnTo>
                          <a:pt x="43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490" name="Google Shape;490;p16"/>
              <p:cNvGrpSpPr/>
              <p:nvPr/>
            </p:nvGrpSpPr>
            <p:grpSpPr>
              <a:xfrm>
                <a:off x="8510146" y="654043"/>
                <a:ext cx="2327090" cy="2782229"/>
                <a:chOff x="5410996" y="2750818"/>
                <a:chExt cx="2327090" cy="2782229"/>
              </a:xfrm>
            </p:grpSpPr>
            <p:sp>
              <p:nvSpPr>
                <p:cNvPr id="491" name="Google Shape;491;p16"/>
                <p:cNvSpPr/>
                <p:nvPr/>
              </p:nvSpPr>
              <p:spPr>
                <a:xfrm flipH="1">
                  <a:off x="5701640" y="5290844"/>
                  <a:ext cx="20764" cy="132532"/>
                </a:xfrm>
                <a:custGeom>
                  <a:rect b="b" l="l" r="r" t="t"/>
                  <a:pathLst>
                    <a:path extrusionOk="0" h="2017" w="316">
                      <a:moveTo>
                        <a:pt x="0" y="1"/>
                      </a:moveTo>
                      <a:lnTo>
                        <a:pt x="0" y="2017"/>
                      </a:lnTo>
                      <a:lnTo>
                        <a:pt x="315" y="2017"/>
                      </a:lnTo>
                      <a:lnTo>
                        <a:pt x="31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2" name="Google Shape;492;p16"/>
                <p:cNvSpPr/>
                <p:nvPr/>
              </p:nvSpPr>
              <p:spPr>
                <a:xfrm flipH="1">
                  <a:off x="5645787" y="5346760"/>
                  <a:ext cx="132532" cy="20698"/>
                </a:xfrm>
                <a:custGeom>
                  <a:rect b="b" l="l" r="r" t="t"/>
                  <a:pathLst>
                    <a:path extrusionOk="0" h="315" w="2017">
                      <a:moveTo>
                        <a:pt x="1" y="0"/>
                      </a:moveTo>
                      <a:lnTo>
                        <a:pt x="1" y="315"/>
                      </a:lnTo>
                      <a:lnTo>
                        <a:pt x="2017" y="315"/>
                      </a:lnTo>
                      <a:lnTo>
                        <a:pt x="201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3" name="Google Shape;493;p16"/>
                <p:cNvSpPr/>
                <p:nvPr/>
              </p:nvSpPr>
              <p:spPr>
                <a:xfrm flipH="1">
                  <a:off x="5570981" y="3485810"/>
                  <a:ext cx="40082" cy="40082"/>
                </a:xfrm>
                <a:custGeom>
                  <a:rect b="b" l="l" r="r" t="t"/>
                  <a:pathLst>
                    <a:path extrusionOk="0" h="610" w="610">
                      <a:moveTo>
                        <a:pt x="522" y="0"/>
                      </a:moveTo>
                      <a:lnTo>
                        <a:pt x="0" y="523"/>
                      </a:lnTo>
                      <a:lnTo>
                        <a:pt x="87" y="610"/>
                      </a:lnTo>
                      <a:lnTo>
                        <a:pt x="610" y="87"/>
                      </a:lnTo>
                      <a:lnTo>
                        <a:pt x="52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4" name="Google Shape;494;p16"/>
                <p:cNvSpPr/>
                <p:nvPr/>
              </p:nvSpPr>
              <p:spPr>
                <a:xfrm flipH="1">
                  <a:off x="5570981" y="3486204"/>
                  <a:ext cx="40082" cy="39687"/>
                </a:xfrm>
                <a:custGeom>
                  <a:rect b="b" l="l" r="r" t="t"/>
                  <a:pathLst>
                    <a:path extrusionOk="0" h="604" w="610">
                      <a:moveTo>
                        <a:pt x="87" y="1"/>
                      </a:moveTo>
                      <a:lnTo>
                        <a:pt x="0" y="88"/>
                      </a:lnTo>
                      <a:lnTo>
                        <a:pt x="522" y="604"/>
                      </a:lnTo>
                      <a:lnTo>
                        <a:pt x="610" y="523"/>
                      </a:lnTo>
                      <a:lnTo>
                        <a:pt x="8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5" name="Google Shape;495;p16"/>
                <p:cNvSpPr/>
                <p:nvPr/>
              </p:nvSpPr>
              <p:spPr>
                <a:xfrm flipH="1">
                  <a:off x="5683207" y="3486204"/>
                  <a:ext cx="39687" cy="40147"/>
                </a:xfrm>
                <a:custGeom>
                  <a:rect b="b" l="l" r="r" t="t"/>
                  <a:pathLst>
                    <a:path extrusionOk="0" h="611" w="604">
                      <a:moveTo>
                        <a:pt x="523" y="1"/>
                      </a:moveTo>
                      <a:lnTo>
                        <a:pt x="1" y="523"/>
                      </a:lnTo>
                      <a:lnTo>
                        <a:pt x="81" y="610"/>
                      </a:lnTo>
                      <a:lnTo>
                        <a:pt x="604" y="88"/>
                      </a:lnTo>
                      <a:lnTo>
                        <a:pt x="52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6" name="Google Shape;496;p16"/>
                <p:cNvSpPr/>
                <p:nvPr/>
              </p:nvSpPr>
              <p:spPr>
                <a:xfrm flipH="1">
                  <a:off x="5683207" y="3486204"/>
                  <a:ext cx="39687" cy="40147"/>
                </a:xfrm>
                <a:custGeom>
                  <a:rect b="b" l="l" r="r" t="t"/>
                  <a:pathLst>
                    <a:path extrusionOk="0" h="611" w="604">
                      <a:moveTo>
                        <a:pt x="81" y="1"/>
                      </a:moveTo>
                      <a:lnTo>
                        <a:pt x="1" y="88"/>
                      </a:lnTo>
                      <a:lnTo>
                        <a:pt x="523" y="610"/>
                      </a:lnTo>
                      <a:lnTo>
                        <a:pt x="604" y="523"/>
                      </a:lnTo>
                      <a:lnTo>
                        <a:pt x="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7" name="Google Shape;497;p16"/>
                <p:cNvSpPr/>
                <p:nvPr/>
              </p:nvSpPr>
              <p:spPr>
                <a:xfrm flipH="1">
                  <a:off x="5458755" y="3577339"/>
                  <a:ext cx="39687" cy="40082"/>
                </a:xfrm>
                <a:custGeom>
                  <a:rect b="b" l="l" r="r" t="t"/>
                  <a:pathLst>
                    <a:path extrusionOk="0" h="610" w="604">
                      <a:moveTo>
                        <a:pt x="523" y="0"/>
                      </a:moveTo>
                      <a:lnTo>
                        <a:pt x="1" y="523"/>
                      </a:lnTo>
                      <a:lnTo>
                        <a:pt x="81" y="610"/>
                      </a:lnTo>
                      <a:lnTo>
                        <a:pt x="604" y="87"/>
                      </a:lnTo>
                      <a:lnTo>
                        <a:pt x="52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8" name="Google Shape;498;p16"/>
                <p:cNvSpPr/>
                <p:nvPr/>
              </p:nvSpPr>
              <p:spPr>
                <a:xfrm flipH="1">
                  <a:off x="5458755" y="3577339"/>
                  <a:ext cx="39687" cy="40082"/>
                </a:xfrm>
                <a:custGeom>
                  <a:rect b="b" l="l" r="r" t="t"/>
                  <a:pathLst>
                    <a:path extrusionOk="0" h="610" w="604">
                      <a:moveTo>
                        <a:pt x="81" y="0"/>
                      </a:moveTo>
                      <a:lnTo>
                        <a:pt x="1" y="87"/>
                      </a:lnTo>
                      <a:lnTo>
                        <a:pt x="523" y="610"/>
                      </a:lnTo>
                      <a:lnTo>
                        <a:pt x="604"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9" name="Google Shape;499;p16"/>
                <p:cNvSpPr/>
                <p:nvPr/>
              </p:nvSpPr>
              <p:spPr>
                <a:xfrm flipH="1">
                  <a:off x="5570521" y="3577799"/>
                  <a:ext cx="39687" cy="39622"/>
                </a:xfrm>
                <a:custGeom>
                  <a:rect b="b" l="l" r="r" t="t"/>
                  <a:pathLst>
                    <a:path extrusionOk="0" h="603" w="604">
                      <a:moveTo>
                        <a:pt x="516" y="0"/>
                      </a:moveTo>
                      <a:lnTo>
                        <a:pt x="0" y="522"/>
                      </a:lnTo>
                      <a:lnTo>
                        <a:pt x="81" y="603"/>
                      </a:lnTo>
                      <a:lnTo>
                        <a:pt x="603" y="80"/>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0" name="Google Shape;500;p16"/>
                <p:cNvSpPr/>
                <p:nvPr/>
              </p:nvSpPr>
              <p:spPr>
                <a:xfrm flipH="1">
                  <a:off x="5570521" y="3577339"/>
                  <a:ext cx="39687" cy="40082"/>
                </a:xfrm>
                <a:custGeom>
                  <a:rect b="b" l="l" r="r" t="t"/>
                  <a:pathLst>
                    <a:path extrusionOk="0" h="610" w="604">
                      <a:moveTo>
                        <a:pt x="81" y="0"/>
                      </a:moveTo>
                      <a:lnTo>
                        <a:pt x="0" y="87"/>
                      </a:lnTo>
                      <a:lnTo>
                        <a:pt x="523" y="610"/>
                      </a:lnTo>
                      <a:lnTo>
                        <a:pt x="603"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1" name="Google Shape;501;p16"/>
                <p:cNvSpPr/>
                <p:nvPr/>
              </p:nvSpPr>
              <p:spPr>
                <a:xfrm flipH="1">
                  <a:off x="5665804" y="4686682"/>
                  <a:ext cx="90742" cy="91202"/>
                </a:xfrm>
                <a:custGeom>
                  <a:rect b="b" l="l" r="r" t="t"/>
                  <a:pathLst>
                    <a:path extrusionOk="0" h="1388" w="1381">
                      <a:moveTo>
                        <a:pt x="1173" y="1"/>
                      </a:moveTo>
                      <a:lnTo>
                        <a:pt x="1173" y="1173"/>
                      </a:lnTo>
                      <a:lnTo>
                        <a:pt x="0" y="1173"/>
                      </a:lnTo>
                      <a:lnTo>
                        <a:pt x="0" y="1387"/>
                      </a:lnTo>
                      <a:lnTo>
                        <a:pt x="1380" y="1387"/>
                      </a:lnTo>
                      <a:lnTo>
                        <a:pt x="138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2" name="Google Shape;502;p16"/>
                <p:cNvSpPr/>
                <p:nvPr/>
              </p:nvSpPr>
              <p:spPr>
                <a:xfrm flipH="1">
                  <a:off x="5410996" y="5472267"/>
                  <a:ext cx="60385" cy="60779"/>
                </a:xfrm>
                <a:custGeom>
                  <a:rect b="b" l="l" r="r" t="t"/>
                  <a:pathLst>
                    <a:path extrusionOk="0" h="925" w="919">
                      <a:moveTo>
                        <a:pt x="1" y="1"/>
                      </a:moveTo>
                      <a:lnTo>
                        <a:pt x="1" y="925"/>
                      </a:lnTo>
                      <a:lnTo>
                        <a:pt x="918" y="925"/>
                      </a:lnTo>
                      <a:lnTo>
                        <a:pt x="91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3" name="Google Shape;503;p16"/>
                <p:cNvSpPr/>
                <p:nvPr/>
              </p:nvSpPr>
              <p:spPr>
                <a:xfrm flipH="1">
                  <a:off x="5541930" y="2852926"/>
                  <a:ext cx="473620" cy="473620"/>
                </a:xfrm>
                <a:custGeom>
                  <a:rect b="b" l="l" r="r" t="t"/>
                  <a:pathLst>
                    <a:path extrusionOk="0" fill="none" h="7208" w="7208">
                      <a:moveTo>
                        <a:pt x="7208" y="3604"/>
                      </a:moveTo>
                      <a:cubicBezTo>
                        <a:pt x="7208" y="5593"/>
                        <a:pt x="5593" y="7207"/>
                        <a:pt x="3604" y="7207"/>
                      </a:cubicBezTo>
                      <a:cubicBezTo>
                        <a:pt x="1615" y="7207"/>
                        <a:pt x="1" y="5593"/>
                        <a:pt x="1" y="3604"/>
                      </a:cubicBezTo>
                      <a:cubicBezTo>
                        <a:pt x="1" y="1615"/>
                        <a:pt x="1615" y="0"/>
                        <a:pt x="3604" y="0"/>
                      </a:cubicBezTo>
                      <a:cubicBezTo>
                        <a:pt x="5593" y="0"/>
                        <a:pt x="7208" y="1615"/>
                        <a:pt x="7208" y="3604"/>
                      </a:cubicBezTo>
                      <a:close/>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4" name="Google Shape;504;p16"/>
                <p:cNvSpPr/>
                <p:nvPr/>
              </p:nvSpPr>
              <p:spPr>
                <a:xfrm flipH="1">
                  <a:off x="5644044" y="2750818"/>
                  <a:ext cx="136015" cy="21618"/>
                </a:xfrm>
                <a:custGeom>
                  <a:rect b="b" l="l" r="r" t="t"/>
                  <a:pathLst>
                    <a:path extrusionOk="0" h="329" w="2070">
                      <a:moveTo>
                        <a:pt x="0" y="1"/>
                      </a:moveTo>
                      <a:lnTo>
                        <a:pt x="0" y="329"/>
                      </a:lnTo>
                      <a:lnTo>
                        <a:pt x="2070" y="329"/>
                      </a:lnTo>
                      <a:lnTo>
                        <a:pt x="207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5" name="Google Shape;505;p16"/>
                <p:cNvSpPr/>
                <p:nvPr/>
              </p:nvSpPr>
              <p:spPr>
                <a:xfrm flipH="1">
                  <a:off x="5549823" y="2750818"/>
                  <a:ext cx="67876" cy="21618"/>
                </a:xfrm>
                <a:custGeom>
                  <a:rect b="b" l="l" r="r" t="t"/>
                  <a:pathLst>
                    <a:path extrusionOk="0" h="329" w="1033">
                      <a:moveTo>
                        <a:pt x="1" y="1"/>
                      </a:moveTo>
                      <a:lnTo>
                        <a:pt x="1" y="329"/>
                      </a:lnTo>
                      <a:lnTo>
                        <a:pt x="1032" y="329"/>
                      </a:lnTo>
                      <a:lnTo>
                        <a:pt x="103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6" name="Google Shape;506;p16"/>
                <p:cNvSpPr/>
                <p:nvPr/>
              </p:nvSpPr>
              <p:spPr>
                <a:xfrm flipH="1">
                  <a:off x="5508035" y="2750818"/>
                  <a:ext cx="21618" cy="21618"/>
                </a:xfrm>
                <a:custGeom>
                  <a:rect b="b" l="l" r="r" t="t"/>
                  <a:pathLst>
                    <a:path extrusionOk="0" h="329" w="329">
                      <a:moveTo>
                        <a:pt x="0" y="1"/>
                      </a:moveTo>
                      <a:lnTo>
                        <a:pt x="0" y="329"/>
                      </a:lnTo>
                      <a:lnTo>
                        <a:pt x="328" y="329"/>
                      </a:lnTo>
                      <a:lnTo>
                        <a:pt x="32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7" name="Google Shape;507;p16"/>
                <p:cNvSpPr/>
                <p:nvPr/>
              </p:nvSpPr>
              <p:spPr>
                <a:xfrm flipH="1">
                  <a:off x="5497455" y="3319441"/>
                  <a:ext cx="67876" cy="11039"/>
                </a:xfrm>
                <a:custGeom>
                  <a:rect b="b" l="l" r="r" t="t"/>
                  <a:pathLst>
                    <a:path extrusionOk="0" h="168" w="1033">
                      <a:moveTo>
                        <a:pt x="1" y="0"/>
                      </a:moveTo>
                      <a:lnTo>
                        <a:pt x="1" y="168"/>
                      </a:lnTo>
                      <a:lnTo>
                        <a:pt x="1032" y="168"/>
                      </a:lnTo>
                      <a:lnTo>
                        <a:pt x="103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8" name="Google Shape;508;p16"/>
                <p:cNvSpPr/>
                <p:nvPr/>
              </p:nvSpPr>
              <p:spPr>
                <a:xfrm flipH="1">
                  <a:off x="5450410" y="3319441"/>
                  <a:ext cx="33905" cy="11039"/>
                </a:xfrm>
                <a:custGeom>
                  <a:rect b="b" l="l" r="r" t="t"/>
                  <a:pathLst>
                    <a:path extrusionOk="0" h="168" w="516">
                      <a:moveTo>
                        <a:pt x="0" y="0"/>
                      </a:moveTo>
                      <a:lnTo>
                        <a:pt x="0" y="168"/>
                      </a:lnTo>
                      <a:lnTo>
                        <a:pt x="516" y="168"/>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9" name="Google Shape;509;p16"/>
                <p:cNvSpPr/>
                <p:nvPr/>
              </p:nvSpPr>
              <p:spPr>
                <a:xfrm flipH="1">
                  <a:off x="5429253" y="3319441"/>
                  <a:ext cx="11105" cy="11039"/>
                </a:xfrm>
                <a:custGeom>
                  <a:rect b="b" l="l" r="r" t="t"/>
                  <a:pathLst>
                    <a:path extrusionOk="0" h="168" w="169">
                      <a:moveTo>
                        <a:pt x="1" y="0"/>
                      </a:moveTo>
                      <a:lnTo>
                        <a:pt x="1" y="168"/>
                      </a:lnTo>
                      <a:lnTo>
                        <a:pt x="168" y="168"/>
                      </a:lnTo>
                      <a:lnTo>
                        <a:pt x="16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0" name="Google Shape;510;p16"/>
                <p:cNvSpPr/>
                <p:nvPr/>
              </p:nvSpPr>
              <p:spPr>
                <a:xfrm flipH="1">
                  <a:off x="5429256" y="3102028"/>
                  <a:ext cx="2308830" cy="1917213"/>
                </a:xfrm>
                <a:custGeom>
                  <a:rect b="b" l="l" r="r" t="t"/>
                  <a:pathLst>
                    <a:path extrusionOk="0" fill="none" h="29178" w="35138">
                      <a:moveTo>
                        <a:pt x="35138" y="29177"/>
                      </a:moveTo>
                      <a:lnTo>
                        <a:pt x="29177" y="29177"/>
                      </a:lnTo>
                      <a:lnTo>
                        <a:pt x="0" y="1"/>
                      </a:lnTo>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1" name="Google Shape;511;p16"/>
                <p:cNvSpPr/>
                <p:nvPr/>
              </p:nvSpPr>
              <p:spPr>
                <a:xfrm flipH="1">
                  <a:off x="6324433" y="3832608"/>
                  <a:ext cx="91136" cy="91136"/>
                </a:xfrm>
                <a:custGeom>
                  <a:rect b="b" l="l" r="r" t="t"/>
                  <a:pathLst>
                    <a:path extrusionOk="0" h="1387" w="1387">
                      <a:moveTo>
                        <a:pt x="0" y="0"/>
                      </a:moveTo>
                      <a:lnTo>
                        <a:pt x="0" y="1387"/>
                      </a:lnTo>
                      <a:lnTo>
                        <a:pt x="214" y="1387"/>
                      </a:lnTo>
                      <a:lnTo>
                        <a:pt x="214" y="215"/>
                      </a:lnTo>
                      <a:lnTo>
                        <a:pt x="1387" y="215"/>
                      </a:lnTo>
                      <a:lnTo>
                        <a:pt x="138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BLANK_1_1">
    <p:spTree>
      <p:nvGrpSpPr>
        <p:cNvPr id="512" name="Shape 512"/>
        <p:cNvGrpSpPr/>
        <p:nvPr/>
      </p:nvGrpSpPr>
      <p:grpSpPr>
        <a:xfrm>
          <a:off x="0" y="0"/>
          <a:ext cx="0" cy="0"/>
          <a:chOff x="0" y="0"/>
          <a:chExt cx="0" cy="0"/>
        </a:xfrm>
      </p:grpSpPr>
      <p:sp>
        <p:nvSpPr>
          <p:cNvPr id="513" name="Google Shape;513;p17"/>
          <p:cNvSpPr txBox="1"/>
          <p:nvPr>
            <p:ph type="title"/>
          </p:nvPr>
        </p:nvSpPr>
        <p:spPr>
          <a:xfrm>
            <a:off x="1500125" y="3530613"/>
            <a:ext cx="3354300" cy="531900"/>
          </a:xfrm>
          <a:prstGeom prst="rect">
            <a:avLst/>
          </a:prstGeom>
        </p:spPr>
        <p:txBody>
          <a:bodyPr anchorCtr="0" anchor="t" bIns="91425" lIns="91425" spcFirstLastPara="1" rIns="91425" wrap="square" tIns="91425">
            <a:noAutofit/>
          </a:bodyPr>
          <a:lstStyle>
            <a:lvl1pPr lvl="0" rtl="0" algn="r">
              <a:spcBef>
                <a:spcPts val="0"/>
              </a:spcBef>
              <a:spcAft>
                <a:spcPts val="0"/>
              </a:spcAft>
              <a:buSzPts val="3000"/>
              <a:buNone/>
              <a:defRPr sz="1800"/>
            </a:lvl1pPr>
            <a:lvl2pPr lvl="1" rtl="0" algn="ctr">
              <a:spcBef>
                <a:spcPts val="0"/>
              </a:spcBef>
              <a:spcAft>
                <a:spcPts val="0"/>
              </a:spcAft>
              <a:buSzPts val="3000"/>
              <a:buNone/>
              <a:defRPr sz="3000"/>
            </a:lvl2pPr>
            <a:lvl3pPr lvl="2" rtl="0" algn="ctr">
              <a:spcBef>
                <a:spcPts val="0"/>
              </a:spcBef>
              <a:spcAft>
                <a:spcPts val="0"/>
              </a:spcAft>
              <a:buSzPts val="3000"/>
              <a:buNone/>
              <a:defRPr sz="3000"/>
            </a:lvl3pPr>
            <a:lvl4pPr lvl="3" rtl="0" algn="ctr">
              <a:spcBef>
                <a:spcPts val="0"/>
              </a:spcBef>
              <a:spcAft>
                <a:spcPts val="0"/>
              </a:spcAft>
              <a:buSzPts val="3000"/>
              <a:buNone/>
              <a:defRPr sz="3000"/>
            </a:lvl4pPr>
            <a:lvl5pPr lvl="4" rtl="0" algn="ctr">
              <a:spcBef>
                <a:spcPts val="0"/>
              </a:spcBef>
              <a:spcAft>
                <a:spcPts val="0"/>
              </a:spcAft>
              <a:buSzPts val="3000"/>
              <a:buNone/>
              <a:defRPr sz="3000"/>
            </a:lvl5pPr>
            <a:lvl6pPr lvl="5" rtl="0" algn="ctr">
              <a:spcBef>
                <a:spcPts val="0"/>
              </a:spcBef>
              <a:spcAft>
                <a:spcPts val="0"/>
              </a:spcAft>
              <a:buSzPts val="3000"/>
              <a:buNone/>
              <a:defRPr sz="3000"/>
            </a:lvl6pPr>
            <a:lvl7pPr lvl="6" rtl="0" algn="ctr">
              <a:spcBef>
                <a:spcPts val="0"/>
              </a:spcBef>
              <a:spcAft>
                <a:spcPts val="0"/>
              </a:spcAft>
              <a:buSzPts val="3000"/>
              <a:buNone/>
              <a:defRPr sz="3000"/>
            </a:lvl7pPr>
            <a:lvl8pPr lvl="7" rtl="0" algn="ctr">
              <a:spcBef>
                <a:spcPts val="0"/>
              </a:spcBef>
              <a:spcAft>
                <a:spcPts val="0"/>
              </a:spcAft>
              <a:buSzPts val="3000"/>
              <a:buNone/>
              <a:defRPr sz="3000"/>
            </a:lvl8pPr>
            <a:lvl9pPr lvl="8" rtl="0" algn="ctr">
              <a:spcBef>
                <a:spcPts val="0"/>
              </a:spcBef>
              <a:spcAft>
                <a:spcPts val="0"/>
              </a:spcAft>
              <a:buSzPts val="3000"/>
              <a:buNone/>
              <a:defRPr sz="3000"/>
            </a:lvl9pPr>
          </a:lstStyle>
          <a:p/>
        </p:txBody>
      </p:sp>
      <p:sp>
        <p:nvSpPr>
          <p:cNvPr id="514" name="Google Shape;514;p17"/>
          <p:cNvSpPr txBox="1"/>
          <p:nvPr>
            <p:ph idx="1" type="subTitle"/>
          </p:nvPr>
        </p:nvSpPr>
        <p:spPr>
          <a:xfrm>
            <a:off x="1226400" y="1080988"/>
            <a:ext cx="3627900" cy="2132400"/>
          </a:xfrm>
          <a:prstGeom prst="rect">
            <a:avLst/>
          </a:prstGeom>
        </p:spPr>
        <p:txBody>
          <a:bodyPr anchorCtr="0" anchor="b" bIns="91425" lIns="91425" spcFirstLastPara="1" rIns="91425" wrap="square" tIns="91425">
            <a:noAutofit/>
          </a:bodyPr>
          <a:lstStyle>
            <a:lvl1pPr lvl="0" rtl="0" algn="r">
              <a:lnSpc>
                <a:spcPct val="100000"/>
              </a:lnSpc>
              <a:spcBef>
                <a:spcPts val="0"/>
              </a:spcBef>
              <a:spcAft>
                <a:spcPts val="0"/>
              </a:spcAft>
              <a:buSzPts val="3000"/>
              <a:buNone/>
              <a:defRPr sz="2400"/>
            </a:lvl1pPr>
            <a:lvl2pPr lvl="1" rtl="0" algn="ctr">
              <a:lnSpc>
                <a:spcPct val="100000"/>
              </a:lnSpc>
              <a:spcBef>
                <a:spcPts val="0"/>
              </a:spcBef>
              <a:spcAft>
                <a:spcPts val="0"/>
              </a:spcAft>
              <a:buSzPts val="3000"/>
              <a:buNone/>
              <a:defRPr sz="3000"/>
            </a:lvl2pPr>
            <a:lvl3pPr lvl="2" rtl="0" algn="ctr">
              <a:lnSpc>
                <a:spcPct val="100000"/>
              </a:lnSpc>
              <a:spcBef>
                <a:spcPts val="1600"/>
              </a:spcBef>
              <a:spcAft>
                <a:spcPts val="0"/>
              </a:spcAft>
              <a:buSzPts val="3000"/>
              <a:buNone/>
              <a:defRPr sz="3000"/>
            </a:lvl3pPr>
            <a:lvl4pPr lvl="3" rtl="0" algn="ctr">
              <a:lnSpc>
                <a:spcPct val="100000"/>
              </a:lnSpc>
              <a:spcBef>
                <a:spcPts val="1600"/>
              </a:spcBef>
              <a:spcAft>
                <a:spcPts val="0"/>
              </a:spcAft>
              <a:buSzPts val="3000"/>
              <a:buNone/>
              <a:defRPr sz="3000"/>
            </a:lvl4pPr>
            <a:lvl5pPr lvl="4" rtl="0" algn="ctr">
              <a:lnSpc>
                <a:spcPct val="100000"/>
              </a:lnSpc>
              <a:spcBef>
                <a:spcPts val="1600"/>
              </a:spcBef>
              <a:spcAft>
                <a:spcPts val="0"/>
              </a:spcAft>
              <a:buSzPts val="3000"/>
              <a:buNone/>
              <a:defRPr sz="3000"/>
            </a:lvl5pPr>
            <a:lvl6pPr lvl="5" rtl="0" algn="ctr">
              <a:lnSpc>
                <a:spcPct val="100000"/>
              </a:lnSpc>
              <a:spcBef>
                <a:spcPts val="1600"/>
              </a:spcBef>
              <a:spcAft>
                <a:spcPts val="0"/>
              </a:spcAft>
              <a:buSzPts val="3000"/>
              <a:buNone/>
              <a:defRPr sz="3000"/>
            </a:lvl6pPr>
            <a:lvl7pPr lvl="6" rtl="0" algn="ctr">
              <a:lnSpc>
                <a:spcPct val="100000"/>
              </a:lnSpc>
              <a:spcBef>
                <a:spcPts val="1600"/>
              </a:spcBef>
              <a:spcAft>
                <a:spcPts val="0"/>
              </a:spcAft>
              <a:buSzPts val="3000"/>
              <a:buNone/>
              <a:defRPr sz="3000"/>
            </a:lvl7pPr>
            <a:lvl8pPr lvl="7" rtl="0" algn="ctr">
              <a:lnSpc>
                <a:spcPct val="100000"/>
              </a:lnSpc>
              <a:spcBef>
                <a:spcPts val="1600"/>
              </a:spcBef>
              <a:spcAft>
                <a:spcPts val="0"/>
              </a:spcAft>
              <a:buSzPts val="3000"/>
              <a:buNone/>
              <a:defRPr sz="3000"/>
            </a:lvl8pPr>
            <a:lvl9pPr lvl="8" rtl="0" algn="ctr">
              <a:lnSpc>
                <a:spcPct val="100000"/>
              </a:lnSpc>
              <a:spcBef>
                <a:spcPts val="1600"/>
              </a:spcBef>
              <a:spcAft>
                <a:spcPts val="1600"/>
              </a:spcAft>
              <a:buSzPts val="3000"/>
              <a:buNone/>
              <a:defRPr sz="3000"/>
            </a:lvl9pPr>
          </a:lstStyle>
          <a:p/>
        </p:txBody>
      </p:sp>
      <p:grpSp>
        <p:nvGrpSpPr>
          <p:cNvPr id="515" name="Google Shape;515;p17"/>
          <p:cNvGrpSpPr/>
          <p:nvPr/>
        </p:nvGrpSpPr>
        <p:grpSpPr>
          <a:xfrm>
            <a:off x="-1489814" y="539507"/>
            <a:ext cx="11759550" cy="7138770"/>
            <a:chOff x="-1489814" y="539507"/>
            <a:chExt cx="11759550" cy="7138770"/>
          </a:xfrm>
        </p:grpSpPr>
        <p:grpSp>
          <p:nvGrpSpPr>
            <p:cNvPr id="516" name="Google Shape;516;p17"/>
            <p:cNvGrpSpPr/>
            <p:nvPr/>
          </p:nvGrpSpPr>
          <p:grpSpPr>
            <a:xfrm flipH="1">
              <a:off x="-1489814" y="3955760"/>
              <a:ext cx="3354158" cy="3722517"/>
              <a:chOff x="3605001" y="-1468840"/>
              <a:chExt cx="3354158" cy="3722517"/>
            </a:xfrm>
          </p:grpSpPr>
          <p:sp>
            <p:nvSpPr>
              <p:cNvPr id="517" name="Google Shape;517;p17"/>
              <p:cNvSpPr/>
              <p:nvPr/>
            </p:nvSpPr>
            <p:spPr>
              <a:xfrm>
                <a:off x="4209694" y="-901071"/>
                <a:ext cx="2749465" cy="3154748"/>
              </a:xfrm>
              <a:custGeom>
                <a:rect b="b" l="l" r="r" t="t"/>
                <a:pathLst>
                  <a:path extrusionOk="0" h="48012" w="41844">
                    <a:moveTo>
                      <a:pt x="121" y="0"/>
                    </a:moveTo>
                    <a:lnTo>
                      <a:pt x="1" y="114"/>
                    </a:lnTo>
                    <a:lnTo>
                      <a:pt x="16263" y="16384"/>
                    </a:lnTo>
                    <a:lnTo>
                      <a:pt x="16263" y="22559"/>
                    </a:lnTo>
                    <a:lnTo>
                      <a:pt x="21274" y="27569"/>
                    </a:lnTo>
                    <a:lnTo>
                      <a:pt x="26578" y="32867"/>
                    </a:lnTo>
                    <a:lnTo>
                      <a:pt x="41723" y="48011"/>
                    </a:lnTo>
                    <a:lnTo>
                      <a:pt x="41843" y="47898"/>
                    </a:lnTo>
                    <a:lnTo>
                      <a:pt x="27081" y="33135"/>
                    </a:lnTo>
                    <a:lnTo>
                      <a:pt x="27081" y="27917"/>
                    </a:lnTo>
                    <a:lnTo>
                      <a:pt x="31287" y="23852"/>
                    </a:lnTo>
                    <a:lnTo>
                      <a:pt x="29988" y="22552"/>
                    </a:lnTo>
                    <a:lnTo>
                      <a:pt x="21608" y="22552"/>
                    </a:lnTo>
                    <a:lnTo>
                      <a:pt x="18929" y="19880"/>
                    </a:lnTo>
                    <a:lnTo>
                      <a:pt x="18929" y="18802"/>
                    </a:lnTo>
                    <a:lnTo>
                      <a:pt x="16263" y="16142"/>
                    </a:lnTo>
                    <a:lnTo>
                      <a:pt x="16263" y="16149"/>
                    </a:lnTo>
                    <a:lnTo>
                      <a:pt x="12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8" name="Google Shape;518;p17"/>
              <p:cNvSpPr/>
              <p:nvPr/>
            </p:nvSpPr>
            <p:spPr>
              <a:xfrm>
                <a:off x="3605001" y="-1173490"/>
                <a:ext cx="62554" cy="62948"/>
              </a:xfrm>
              <a:custGeom>
                <a:rect b="b" l="l" r="r" t="t"/>
                <a:pathLst>
                  <a:path extrusionOk="0" h="958" w="952">
                    <a:moveTo>
                      <a:pt x="476" y="255"/>
                    </a:moveTo>
                    <a:cubicBezTo>
                      <a:pt x="597" y="255"/>
                      <a:pt x="704" y="355"/>
                      <a:pt x="704" y="476"/>
                    </a:cubicBezTo>
                    <a:cubicBezTo>
                      <a:pt x="704" y="603"/>
                      <a:pt x="597" y="703"/>
                      <a:pt x="476" y="703"/>
                    </a:cubicBezTo>
                    <a:cubicBezTo>
                      <a:pt x="349" y="703"/>
                      <a:pt x="248" y="603"/>
                      <a:pt x="248" y="476"/>
                    </a:cubicBezTo>
                    <a:cubicBezTo>
                      <a:pt x="248" y="355"/>
                      <a:pt x="349" y="255"/>
                      <a:pt x="476" y="255"/>
                    </a:cubicBezTo>
                    <a:close/>
                    <a:moveTo>
                      <a:pt x="476" y="0"/>
                    </a:moveTo>
                    <a:cubicBezTo>
                      <a:pt x="215" y="0"/>
                      <a:pt x="1" y="215"/>
                      <a:pt x="1" y="476"/>
                    </a:cubicBezTo>
                    <a:cubicBezTo>
                      <a:pt x="1" y="744"/>
                      <a:pt x="215" y="958"/>
                      <a:pt x="476" y="958"/>
                    </a:cubicBezTo>
                    <a:cubicBezTo>
                      <a:pt x="737" y="958"/>
                      <a:pt x="952" y="744"/>
                      <a:pt x="952" y="476"/>
                    </a:cubicBezTo>
                    <a:cubicBezTo>
                      <a:pt x="952" y="215"/>
                      <a:pt x="737" y="0"/>
                      <a:pt x="47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9" name="Google Shape;519;p17"/>
              <p:cNvSpPr/>
              <p:nvPr/>
            </p:nvSpPr>
            <p:spPr>
              <a:xfrm>
                <a:off x="3647710" y="-1133015"/>
                <a:ext cx="1285633" cy="1839284"/>
              </a:xfrm>
              <a:custGeom>
                <a:rect b="b" l="l" r="r" t="t"/>
                <a:pathLst>
                  <a:path extrusionOk="0" h="27992" w="19566">
                    <a:moveTo>
                      <a:pt x="181" y="0"/>
                    </a:moveTo>
                    <a:lnTo>
                      <a:pt x="0" y="181"/>
                    </a:lnTo>
                    <a:lnTo>
                      <a:pt x="6725" y="6906"/>
                    </a:lnTo>
                    <a:lnTo>
                      <a:pt x="6765" y="6940"/>
                    </a:lnTo>
                    <a:lnTo>
                      <a:pt x="12097" y="6940"/>
                    </a:lnTo>
                    <a:lnTo>
                      <a:pt x="19311" y="14160"/>
                    </a:lnTo>
                    <a:lnTo>
                      <a:pt x="19311" y="16263"/>
                    </a:lnTo>
                    <a:lnTo>
                      <a:pt x="14836" y="20737"/>
                    </a:lnTo>
                    <a:lnTo>
                      <a:pt x="14836" y="24629"/>
                    </a:lnTo>
                    <a:lnTo>
                      <a:pt x="18199" y="27991"/>
                    </a:lnTo>
                    <a:lnTo>
                      <a:pt x="18380" y="27817"/>
                    </a:lnTo>
                    <a:lnTo>
                      <a:pt x="15091" y="24522"/>
                    </a:lnTo>
                    <a:lnTo>
                      <a:pt x="15091" y="20845"/>
                    </a:lnTo>
                    <a:lnTo>
                      <a:pt x="19565" y="16370"/>
                    </a:lnTo>
                    <a:lnTo>
                      <a:pt x="19565" y="14053"/>
                    </a:lnTo>
                    <a:lnTo>
                      <a:pt x="12238" y="6725"/>
                    </a:lnTo>
                    <a:lnTo>
                      <a:pt x="12197" y="6692"/>
                    </a:lnTo>
                    <a:lnTo>
                      <a:pt x="6866" y="6692"/>
                    </a:lnTo>
                    <a:lnTo>
                      <a:pt x="18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0" name="Google Shape;520;p17"/>
              <p:cNvSpPr/>
              <p:nvPr/>
            </p:nvSpPr>
            <p:spPr>
              <a:xfrm>
                <a:off x="4462795" y="-1414698"/>
                <a:ext cx="1486304" cy="2071692"/>
              </a:xfrm>
              <a:custGeom>
                <a:rect b="b" l="l" r="r" t="t"/>
                <a:pathLst>
                  <a:path extrusionOk="0" h="31529" w="22620">
                    <a:moveTo>
                      <a:pt x="0" y="1"/>
                    </a:moveTo>
                    <a:lnTo>
                      <a:pt x="0" y="5815"/>
                    </a:lnTo>
                    <a:lnTo>
                      <a:pt x="10750" y="5815"/>
                    </a:lnTo>
                    <a:lnTo>
                      <a:pt x="17395" y="12459"/>
                    </a:lnTo>
                    <a:lnTo>
                      <a:pt x="17395" y="26478"/>
                    </a:lnTo>
                    <a:lnTo>
                      <a:pt x="22445" y="31528"/>
                    </a:lnTo>
                    <a:lnTo>
                      <a:pt x="22619" y="31347"/>
                    </a:lnTo>
                    <a:lnTo>
                      <a:pt x="17649" y="26371"/>
                    </a:lnTo>
                    <a:lnTo>
                      <a:pt x="17649" y="12358"/>
                    </a:lnTo>
                    <a:lnTo>
                      <a:pt x="10891" y="5600"/>
                    </a:lnTo>
                    <a:lnTo>
                      <a:pt x="10851" y="5567"/>
                    </a:lnTo>
                    <a:lnTo>
                      <a:pt x="255" y="5567"/>
                    </a:lnTo>
                    <a:lnTo>
                      <a:pt x="25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1" name="Google Shape;521;p17"/>
              <p:cNvSpPr/>
              <p:nvPr/>
            </p:nvSpPr>
            <p:spPr>
              <a:xfrm>
                <a:off x="5270783" y="-945949"/>
                <a:ext cx="255799" cy="255734"/>
              </a:xfrm>
              <a:custGeom>
                <a:rect b="b" l="l" r="r" t="t"/>
                <a:pathLst>
                  <a:path extrusionOk="0" h="3892" w="3893">
                    <a:moveTo>
                      <a:pt x="1" y="0"/>
                    </a:moveTo>
                    <a:lnTo>
                      <a:pt x="1" y="1105"/>
                    </a:lnTo>
                    <a:lnTo>
                      <a:pt x="1394" y="2498"/>
                    </a:lnTo>
                    <a:lnTo>
                      <a:pt x="2787" y="3892"/>
                    </a:lnTo>
                    <a:lnTo>
                      <a:pt x="3892" y="3892"/>
                    </a:lnTo>
                    <a:lnTo>
                      <a:pt x="1950" y="1942"/>
                    </a:lnTo>
                    <a:lnTo>
                      <a:pt x="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2" name="Google Shape;522;p17"/>
              <p:cNvSpPr/>
              <p:nvPr/>
            </p:nvSpPr>
            <p:spPr>
              <a:xfrm>
                <a:off x="4439863" y="-1468840"/>
                <a:ext cx="62554" cy="62554"/>
              </a:xfrm>
              <a:custGeom>
                <a:rect b="b" l="l" r="r" t="t"/>
                <a:pathLst>
                  <a:path extrusionOk="0" h="952" w="952">
                    <a:moveTo>
                      <a:pt x="476" y="249"/>
                    </a:moveTo>
                    <a:cubicBezTo>
                      <a:pt x="597" y="249"/>
                      <a:pt x="697" y="356"/>
                      <a:pt x="697" y="476"/>
                    </a:cubicBezTo>
                    <a:cubicBezTo>
                      <a:pt x="697" y="604"/>
                      <a:pt x="597" y="704"/>
                      <a:pt x="476" y="704"/>
                    </a:cubicBezTo>
                    <a:cubicBezTo>
                      <a:pt x="349" y="704"/>
                      <a:pt x="249" y="604"/>
                      <a:pt x="249" y="476"/>
                    </a:cubicBezTo>
                    <a:cubicBezTo>
                      <a:pt x="249" y="356"/>
                      <a:pt x="349" y="249"/>
                      <a:pt x="476" y="249"/>
                    </a:cubicBezTo>
                    <a:close/>
                    <a:moveTo>
                      <a:pt x="476" y="1"/>
                    </a:moveTo>
                    <a:cubicBezTo>
                      <a:pt x="215" y="1"/>
                      <a:pt x="1" y="215"/>
                      <a:pt x="1" y="476"/>
                    </a:cubicBezTo>
                    <a:cubicBezTo>
                      <a:pt x="1" y="738"/>
                      <a:pt x="215" y="952"/>
                      <a:pt x="476" y="952"/>
                    </a:cubicBezTo>
                    <a:cubicBezTo>
                      <a:pt x="738" y="952"/>
                      <a:pt x="952" y="738"/>
                      <a:pt x="952" y="476"/>
                    </a:cubicBezTo>
                    <a:cubicBezTo>
                      <a:pt x="952" y="215"/>
                      <a:pt x="738" y="1"/>
                      <a:pt x="47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3" name="Google Shape;523;p17"/>
              <p:cNvSpPr/>
              <p:nvPr/>
            </p:nvSpPr>
            <p:spPr>
              <a:xfrm>
                <a:off x="4468511" y="-1265939"/>
                <a:ext cx="383403" cy="224982"/>
              </a:xfrm>
              <a:custGeom>
                <a:rect b="b" l="l" r="r" t="t"/>
                <a:pathLst>
                  <a:path extrusionOk="0" h="3424" w="5835">
                    <a:moveTo>
                      <a:pt x="74" y="1"/>
                    </a:moveTo>
                    <a:lnTo>
                      <a:pt x="0" y="68"/>
                    </a:lnTo>
                    <a:lnTo>
                      <a:pt x="1742" y="1809"/>
                    </a:lnTo>
                    <a:lnTo>
                      <a:pt x="4146" y="1809"/>
                    </a:lnTo>
                    <a:lnTo>
                      <a:pt x="5767" y="3423"/>
                    </a:lnTo>
                    <a:lnTo>
                      <a:pt x="5834" y="3350"/>
                    </a:lnTo>
                    <a:lnTo>
                      <a:pt x="4193" y="1709"/>
                    </a:lnTo>
                    <a:lnTo>
                      <a:pt x="1782" y="1709"/>
                    </a:lnTo>
                    <a:lnTo>
                      <a:pt x="7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4" name="Google Shape;524;p17"/>
              <p:cNvSpPr/>
              <p:nvPr/>
            </p:nvSpPr>
            <p:spPr>
              <a:xfrm>
                <a:off x="3975583" y="-1388744"/>
                <a:ext cx="2737112" cy="2458118"/>
              </a:xfrm>
              <a:custGeom>
                <a:rect b="b" l="l" r="r" t="t"/>
                <a:pathLst>
                  <a:path extrusionOk="0" h="37410" w="41656">
                    <a:moveTo>
                      <a:pt x="87" y="1"/>
                    </a:moveTo>
                    <a:lnTo>
                      <a:pt x="0" y="95"/>
                    </a:lnTo>
                    <a:lnTo>
                      <a:pt x="15680" y="15775"/>
                    </a:lnTo>
                    <a:lnTo>
                      <a:pt x="15680" y="16284"/>
                    </a:lnTo>
                    <a:lnTo>
                      <a:pt x="17917" y="18521"/>
                    </a:lnTo>
                    <a:lnTo>
                      <a:pt x="19070" y="18521"/>
                    </a:lnTo>
                    <a:lnTo>
                      <a:pt x="22151" y="21602"/>
                    </a:lnTo>
                    <a:lnTo>
                      <a:pt x="25754" y="21602"/>
                    </a:lnTo>
                    <a:lnTo>
                      <a:pt x="41568" y="37409"/>
                    </a:lnTo>
                    <a:lnTo>
                      <a:pt x="41655" y="37315"/>
                    </a:lnTo>
                    <a:lnTo>
                      <a:pt x="24488" y="20148"/>
                    </a:lnTo>
                    <a:lnTo>
                      <a:pt x="24488" y="19244"/>
                    </a:lnTo>
                    <a:lnTo>
                      <a:pt x="22345" y="17094"/>
                    </a:lnTo>
                    <a:lnTo>
                      <a:pt x="20657" y="17094"/>
                    </a:lnTo>
                    <a:lnTo>
                      <a:pt x="16859" y="13303"/>
                    </a:lnTo>
                    <a:lnTo>
                      <a:pt x="13390" y="13303"/>
                    </a:lnTo>
                    <a:lnTo>
                      <a:pt x="8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5" name="Google Shape;525;p17"/>
            <p:cNvSpPr/>
            <p:nvPr/>
          </p:nvSpPr>
          <p:spPr>
            <a:xfrm flipH="1">
              <a:off x="8762765" y="1961919"/>
              <a:ext cx="20764" cy="132532"/>
            </a:xfrm>
            <a:custGeom>
              <a:rect b="b" l="l" r="r" t="t"/>
              <a:pathLst>
                <a:path extrusionOk="0" h="2017" w="316">
                  <a:moveTo>
                    <a:pt x="0" y="1"/>
                  </a:moveTo>
                  <a:lnTo>
                    <a:pt x="0" y="2017"/>
                  </a:lnTo>
                  <a:lnTo>
                    <a:pt x="315" y="2017"/>
                  </a:lnTo>
                  <a:lnTo>
                    <a:pt x="31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6" name="Google Shape;526;p17"/>
            <p:cNvSpPr/>
            <p:nvPr/>
          </p:nvSpPr>
          <p:spPr>
            <a:xfrm flipH="1">
              <a:off x="8706912" y="2017835"/>
              <a:ext cx="132532" cy="20698"/>
            </a:xfrm>
            <a:custGeom>
              <a:rect b="b" l="l" r="r" t="t"/>
              <a:pathLst>
                <a:path extrusionOk="0" h="315" w="2017">
                  <a:moveTo>
                    <a:pt x="1" y="0"/>
                  </a:moveTo>
                  <a:lnTo>
                    <a:pt x="1" y="315"/>
                  </a:lnTo>
                  <a:lnTo>
                    <a:pt x="2017" y="315"/>
                  </a:lnTo>
                  <a:lnTo>
                    <a:pt x="201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7" name="Google Shape;527;p17"/>
            <p:cNvSpPr/>
            <p:nvPr/>
          </p:nvSpPr>
          <p:spPr>
            <a:xfrm flipH="1">
              <a:off x="8570441" y="539507"/>
              <a:ext cx="90742" cy="91202"/>
            </a:xfrm>
            <a:custGeom>
              <a:rect b="b" l="l" r="r" t="t"/>
              <a:pathLst>
                <a:path extrusionOk="0" h="1388" w="1381">
                  <a:moveTo>
                    <a:pt x="1173" y="1"/>
                  </a:moveTo>
                  <a:lnTo>
                    <a:pt x="1173" y="1173"/>
                  </a:lnTo>
                  <a:lnTo>
                    <a:pt x="0" y="1173"/>
                  </a:lnTo>
                  <a:lnTo>
                    <a:pt x="0" y="1387"/>
                  </a:lnTo>
                  <a:lnTo>
                    <a:pt x="1380" y="1387"/>
                  </a:lnTo>
                  <a:lnTo>
                    <a:pt x="138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8" name="Google Shape;528;p17"/>
            <p:cNvSpPr/>
            <p:nvPr/>
          </p:nvSpPr>
          <p:spPr>
            <a:xfrm flipH="1">
              <a:off x="7960906" y="2322778"/>
              <a:ext cx="2308830" cy="1917213"/>
            </a:xfrm>
            <a:custGeom>
              <a:rect b="b" l="l" r="r" t="t"/>
              <a:pathLst>
                <a:path extrusionOk="0" fill="none" h="29178" w="35138">
                  <a:moveTo>
                    <a:pt x="35138" y="29177"/>
                  </a:moveTo>
                  <a:lnTo>
                    <a:pt x="29177" y="29177"/>
                  </a:lnTo>
                  <a:lnTo>
                    <a:pt x="0" y="1"/>
                  </a:lnTo>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p:cSld name="CUSTOM">
    <p:spTree>
      <p:nvGrpSpPr>
        <p:cNvPr id="529" name="Shape 529"/>
        <p:cNvGrpSpPr/>
        <p:nvPr/>
      </p:nvGrpSpPr>
      <p:grpSpPr>
        <a:xfrm>
          <a:off x="0" y="0"/>
          <a:ext cx="0" cy="0"/>
          <a:chOff x="0" y="0"/>
          <a:chExt cx="0" cy="0"/>
        </a:xfrm>
      </p:grpSpPr>
      <p:grpSp>
        <p:nvGrpSpPr>
          <p:cNvPr id="530" name="Google Shape;530;p18"/>
          <p:cNvGrpSpPr/>
          <p:nvPr/>
        </p:nvGrpSpPr>
        <p:grpSpPr>
          <a:xfrm>
            <a:off x="5909149" y="-1174841"/>
            <a:ext cx="3418758" cy="6396388"/>
            <a:chOff x="5909149" y="-1174841"/>
            <a:chExt cx="3418758" cy="6396388"/>
          </a:xfrm>
        </p:grpSpPr>
        <p:sp>
          <p:nvSpPr>
            <p:cNvPr id="531" name="Google Shape;531;p18"/>
            <p:cNvSpPr/>
            <p:nvPr/>
          </p:nvSpPr>
          <p:spPr>
            <a:xfrm flipH="1" rot="10800000">
              <a:off x="8096441" y="-413405"/>
              <a:ext cx="79243" cy="79243"/>
            </a:xfrm>
            <a:custGeom>
              <a:rect b="b" l="l" r="r" t="t"/>
              <a:pathLst>
                <a:path extrusionOk="0" h="1206" w="1206">
                  <a:moveTo>
                    <a:pt x="603" y="322"/>
                  </a:moveTo>
                  <a:cubicBezTo>
                    <a:pt x="757" y="322"/>
                    <a:pt x="884" y="449"/>
                    <a:pt x="884" y="603"/>
                  </a:cubicBezTo>
                  <a:cubicBezTo>
                    <a:pt x="884" y="764"/>
                    <a:pt x="757" y="891"/>
                    <a:pt x="603" y="891"/>
                  </a:cubicBezTo>
                  <a:cubicBezTo>
                    <a:pt x="442" y="891"/>
                    <a:pt x="315" y="764"/>
                    <a:pt x="315" y="603"/>
                  </a:cubicBezTo>
                  <a:cubicBezTo>
                    <a:pt x="315" y="449"/>
                    <a:pt x="449" y="322"/>
                    <a:pt x="603" y="322"/>
                  </a:cubicBezTo>
                  <a:close/>
                  <a:moveTo>
                    <a:pt x="603" y="0"/>
                  </a:moveTo>
                  <a:cubicBezTo>
                    <a:pt x="268" y="0"/>
                    <a:pt x="0" y="268"/>
                    <a:pt x="0" y="603"/>
                  </a:cubicBezTo>
                  <a:cubicBezTo>
                    <a:pt x="0" y="938"/>
                    <a:pt x="268" y="1206"/>
                    <a:pt x="603" y="1206"/>
                  </a:cubicBezTo>
                  <a:cubicBezTo>
                    <a:pt x="938" y="1206"/>
                    <a:pt x="1206" y="938"/>
                    <a:pt x="1206" y="603"/>
                  </a:cubicBezTo>
                  <a:cubicBezTo>
                    <a:pt x="1206" y="268"/>
                    <a:pt x="938" y="0"/>
                    <a:pt x="603"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32" name="Google Shape;532;p18"/>
            <p:cNvGrpSpPr/>
            <p:nvPr/>
          </p:nvGrpSpPr>
          <p:grpSpPr>
            <a:xfrm>
              <a:off x="5909149" y="-1174841"/>
              <a:ext cx="3418758" cy="6396388"/>
              <a:chOff x="5909149" y="-1174841"/>
              <a:chExt cx="3418758" cy="6396388"/>
            </a:xfrm>
          </p:grpSpPr>
          <p:sp>
            <p:nvSpPr>
              <p:cNvPr id="533" name="Google Shape;533;p18"/>
              <p:cNvSpPr/>
              <p:nvPr/>
            </p:nvSpPr>
            <p:spPr>
              <a:xfrm flipH="1" rot="10800000">
                <a:off x="7833222" y="35888"/>
                <a:ext cx="349958" cy="553323"/>
              </a:xfrm>
              <a:custGeom>
                <a:rect b="b" l="l" r="r" t="t"/>
                <a:pathLst>
                  <a:path extrusionOk="0" h="8421" w="5326">
                    <a:moveTo>
                      <a:pt x="5199" y="1"/>
                    </a:moveTo>
                    <a:lnTo>
                      <a:pt x="5199" y="3129"/>
                    </a:lnTo>
                    <a:lnTo>
                      <a:pt x="1" y="8333"/>
                    </a:lnTo>
                    <a:lnTo>
                      <a:pt x="88" y="8420"/>
                    </a:lnTo>
                    <a:lnTo>
                      <a:pt x="5326" y="3182"/>
                    </a:lnTo>
                    <a:lnTo>
                      <a:pt x="5326"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4" name="Google Shape;534;p18"/>
              <p:cNvSpPr/>
              <p:nvPr/>
            </p:nvSpPr>
            <p:spPr>
              <a:xfrm flipH="1" rot="10800000">
                <a:off x="5909149" y="-1174841"/>
                <a:ext cx="2308830" cy="1917213"/>
              </a:xfrm>
              <a:custGeom>
                <a:rect b="b" l="l" r="r" t="t"/>
                <a:pathLst>
                  <a:path extrusionOk="0" fill="none" h="29178" w="35138">
                    <a:moveTo>
                      <a:pt x="35138" y="29177"/>
                    </a:moveTo>
                    <a:lnTo>
                      <a:pt x="29177" y="29177"/>
                    </a:lnTo>
                    <a:lnTo>
                      <a:pt x="0" y="1"/>
                    </a:lnTo>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5" name="Google Shape;535;p18"/>
              <p:cNvSpPr/>
              <p:nvPr/>
            </p:nvSpPr>
            <p:spPr>
              <a:xfrm flipH="1" rot="10800000">
                <a:off x="8341591" y="281506"/>
                <a:ext cx="91136" cy="91136"/>
              </a:xfrm>
              <a:custGeom>
                <a:rect b="b" l="l" r="r" t="t"/>
                <a:pathLst>
                  <a:path extrusionOk="0" h="1387" w="1387">
                    <a:moveTo>
                      <a:pt x="0" y="0"/>
                    </a:moveTo>
                    <a:lnTo>
                      <a:pt x="0" y="1387"/>
                    </a:lnTo>
                    <a:lnTo>
                      <a:pt x="214" y="1387"/>
                    </a:lnTo>
                    <a:lnTo>
                      <a:pt x="214" y="215"/>
                    </a:lnTo>
                    <a:lnTo>
                      <a:pt x="1387" y="215"/>
                    </a:lnTo>
                    <a:lnTo>
                      <a:pt x="138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36" name="Google Shape;536;p18"/>
              <p:cNvGrpSpPr/>
              <p:nvPr/>
            </p:nvGrpSpPr>
            <p:grpSpPr>
              <a:xfrm>
                <a:off x="7296006" y="587830"/>
                <a:ext cx="2031901" cy="4633717"/>
                <a:chOff x="7296006" y="587830"/>
                <a:chExt cx="2031901" cy="4633717"/>
              </a:xfrm>
            </p:grpSpPr>
            <p:sp>
              <p:nvSpPr>
                <p:cNvPr id="537" name="Google Shape;537;p18"/>
                <p:cNvSpPr/>
                <p:nvPr/>
              </p:nvSpPr>
              <p:spPr>
                <a:xfrm flipH="1" rot="10800000">
                  <a:off x="9146097" y="679359"/>
                  <a:ext cx="40082" cy="40082"/>
                </a:xfrm>
                <a:custGeom>
                  <a:rect b="b" l="l" r="r" t="t"/>
                  <a:pathLst>
                    <a:path extrusionOk="0" h="610" w="610">
                      <a:moveTo>
                        <a:pt x="522" y="0"/>
                      </a:moveTo>
                      <a:lnTo>
                        <a:pt x="0" y="523"/>
                      </a:lnTo>
                      <a:lnTo>
                        <a:pt x="87" y="610"/>
                      </a:lnTo>
                      <a:lnTo>
                        <a:pt x="610" y="87"/>
                      </a:lnTo>
                      <a:lnTo>
                        <a:pt x="52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8" name="Google Shape;538;p18"/>
                <p:cNvSpPr/>
                <p:nvPr/>
              </p:nvSpPr>
              <p:spPr>
                <a:xfrm flipH="1" rot="10800000">
                  <a:off x="9146097" y="679359"/>
                  <a:ext cx="40082" cy="39687"/>
                </a:xfrm>
                <a:custGeom>
                  <a:rect b="b" l="l" r="r" t="t"/>
                  <a:pathLst>
                    <a:path extrusionOk="0" h="604" w="610">
                      <a:moveTo>
                        <a:pt x="87" y="1"/>
                      </a:moveTo>
                      <a:lnTo>
                        <a:pt x="0" y="88"/>
                      </a:lnTo>
                      <a:lnTo>
                        <a:pt x="522" y="604"/>
                      </a:lnTo>
                      <a:lnTo>
                        <a:pt x="610" y="523"/>
                      </a:lnTo>
                      <a:lnTo>
                        <a:pt x="8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9" name="Google Shape;539;p18"/>
                <p:cNvSpPr/>
                <p:nvPr/>
              </p:nvSpPr>
              <p:spPr>
                <a:xfrm flipH="1" rot="10800000">
                  <a:off x="9034265" y="678899"/>
                  <a:ext cx="39687" cy="40147"/>
                </a:xfrm>
                <a:custGeom>
                  <a:rect b="b" l="l" r="r" t="t"/>
                  <a:pathLst>
                    <a:path extrusionOk="0" h="611" w="604">
                      <a:moveTo>
                        <a:pt x="523" y="1"/>
                      </a:moveTo>
                      <a:lnTo>
                        <a:pt x="1" y="523"/>
                      </a:lnTo>
                      <a:lnTo>
                        <a:pt x="81" y="610"/>
                      </a:lnTo>
                      <a:lnTo>
                        <a:pt x="604" y="88"/>
                      </a:lnTo>
                      <a:lnTo>
                        <a:pt x="52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0" name="Google Shape;540;p18"/>
                <p:cNvSpPr/>
                <p:nvPr/>
              </p:nvSpPr>
              <p:spPr>
                <a:xfrm flipH="1" rot="10800000">
                  <a:off x="9034265" y="678899"/>
                  <a:ext cx="39687" cy="40147"/>
                </a:xfrm>
                <a:custGeom>
                  <a:rect b="b" l="l" r="r" t="t"/>
                  <a:pathLst>
                    <a:path extrusionOk="0" h="611" w="604">
                      <a:moveTo>
                        <a:pt x="81" y="1"/>
                      </a:moveTo>
                      <a:lnTo>
                        <a:pt x="1" y="88"/>
                      </a:lnTo>
                      <a:lnTo>
                        <a:pt x="523" y="610"/>
                      </a:lnTo>
                      <a:lnTo>
                        <a:pt x="604" y="523"/>
                      </a:lnTo>
                      <a:lnTo>
                        <a:pt x="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1" name="Google Shape;541;p18"/>
                <p:cNvSpPr/>
                <p:nvPr/>
              </p:nvSpPr>
              <p:spPr>
                <a:xfrm flipH="1" rot="10800000">
                  <a:off x="9258718" y="587830"/>
                  <a:ext cx="39687" cy="40082"/>
                </a:xfrm>
                <a:custGeom>
                  <a:rect b="b" l="l" r="r" t="t"/>
                  <a:pathLst>
                    <a:path extrusionOk="0" h="610" w="604">
                      <a:moveTo>
                        <a:pt x="523" y="0"/>
                      </a:moveTo>
                      <a:lnTo>
                        <a:pt x="1" y="523"/>
                      </a:lnTo>
                      <a:lnTo>
                        <a:pt x="81" y="610"/>
                      </a:lnTo>
                      <a:lnTo>
                        <a:pt x="604" y="87"/>
                      </a:lnTo>
                      <a:lnTo>
                        <a:pt x="52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2" name="Google Shape;542;p18"/>
                <p:cNvSpPr/>
                <p:nvPr/>
              </p:nvSpPr>
              <p:spPr>
                <a:xfrm flipH="1" rot="10800000">
                  <a:off x="9258718" y="587830"/>
                  <a:ext cx="39687" cy="40082"/>
                </a:xfrm>
                <a:custGeom>
                  <a:rect b="b" l="l" r="r" t="t"/>
                  <a:pathLst>
                    <a:path extrusionOk="0" h="610" w="604">
                      <a:moveTo>
                        <a:pt x="81" y="0"/>
                      </a:moveTo>
                      <a:lnTo>
                        <a:pt x="1" y="87"/>
                      </a:lnTo>
                      <a:lnTo>
                        <a:pt x="523" y="610"/>
                      </a:lnTo>
                      <a:lnTo>
                        <a:pt x="604"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3" name="Google Shape;543;p18"/>
                <p:cNvSpPr/>
                <p:nvPr/>
              </p:nvSpPr>
              <p:spPr>
                <a:xfrm flipH="1" rot="10800000">
                  <a:off x="9146951" y="587830"/>
                  <a:ext cx="39687" cy="39622"/>
                </a:xfrm>
                <a:custGeom>
                  <a:rect b="b" l="l" r="r" t="t"/>
                  <a:pathLst>
                    <a:path extrusionOk="0" h="603" w="604">
                      <a:moveTo>
                        <a:pt x="516" y="0"/>
                      </a:moveTo>
                      <a:lnTo>
                        <a:pt x="0" y="522"/>
                      </a:lnTo>
                      <a:lnTo>
                        <a:pt x="81" y="603"/>
                      </a:lnTo>
                      <a:lnTo>
                        <a:pt x="603" y="80"/>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4" name="Google Shape;544;p18"/>
                <p:cNvSpPr/>
                <p:nvPr/>
              </p:nvSpPr>
              <p:spPr>
                <a:xfrm flipH="1" rot="10800000">
                  <a:off x="9146951" y="587830"/>
                  <a:ext cx="39687" cy="40082"/>
                </a:xfrm>
                <a:custGeom>
                  <a:rect b="b" l="l" r="r" t="t"/>
                  <a:pathLst>
                    <a:path extrusionOk="0" h="610" w="604">
                      <a:moveTo>
                        <a:pt x="81" y="0"/>
                      </a:moveTo>
                      <a:lnTo>
                        <a:pt x="0" y="87"/>
                      </a:lnTo>
                      <a:lnTo>
                        <a:pt x="523" y="610"/>
                      </a:lnTo>
                      <a:lnTo>
                        <a:pt x="603"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5" name="Google Shape;545;p18"/>
                <p:cNvSpPr/>
                <p:nvPr/>
              </p:nvSpPr>
              <p:spPr>
                <a:xfrm flipH="1" rot="10800000">
                  <a:off x="9135913" y="1709635"/>
                  <a:ext cx="79309" cy="79243"/>
                </a:xfrm>
                <a:custGeom>
                  <a:rect b="b" l="l" r="r" t="t"/>
                  <a:pathLst>
                    <a:path extrusionOk="0" h="1206" w="1207">
                      <a:moveTo>
                        <a:pt x="604" y="315"/>
                      </a:moveTo>
                      <a:cubicBezTo>
                        <a:pt x="758" y="315"/>
                        <a:pt x="885" y="442"/>
                        <a:pt x="885" y="603"/>
                      </a:cubicBezTo>
                      <a:cubicBezTo>
                        <a:pt x="885" y="757"/>
                        <a:pt x="758" y="884"/>
                        <a:pt x="604" y="884"/>
                      </a:cubicBezTo>
                      <a:cubicBezTo>
                        <a:pt x="443" y="884"/>
                        <a:pt x="316" y="757"/>
                        <a:pt x="316" y="603"/>
                      </a:cubicBezTo>
                      <a:cubicBezTo>
                        <a:pt x="316" y="442"/>
                        <a:pt x="443" y="315"/>
                        <a:pt x="604" y="315"/>
                      </a:cubicBezTo>
                      <a:close/>
                      <a:moveTo>
                        <a:pt x="604" y="0"/>
                      </a:moveTo>
                      <a:cubicBezTo>
                        <a:pt x="269" y="0"/>
                        <a:pt x="1" y="268"/>
                        <a:pt x="1" y="603"/>
                      </a:cubicBezTo>
                      <a:cubicBezTo>
                        <a:pt x="1" y="938"/>
                        <a:pt x="269" y="1206"/>
                        <a:pt x="604" y="1206"/>
                      </a:cubicBezTo>
                      <a:cubicBezTo>
                        <a:pt x="939" y="1206"/>
                        <a:pt x="1207" y="938"/>
                        <a:pt x="1207" y="603"/>
                      </a:cubicBezTo>
                      <a:cubicBezTo>
                        <a:pt x="1207" y="268"/>
                        <a:pt x="932" y="0"/>
                        <a:pt x="604"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6" name="Google Shape;546;p18"/>
                <p:cNvSpPr/>
                <p:nvPr/>
              </p:nvSpPr>
              <p:spPr>
                <a:xfrm flipH="1" rot="10800000">
                  <a:off x="8694104" y="1965755"/>
                  <a:ext cx="484593" cy="284842"/>
                </a:xfrm>
                <a:custGeom>
                  <a:rect b="b" l="l" r="r" t="t"/>
                  <a:pathLst>
                    <a:path extrusionOk="0" h="4335" w="7375">
                      <a:moveTo>
                        <a:pt x="87" y="1"/>
                      </a:moveTo>
                      <a:lnTo>
                        <a:pt x="0" y="95"/>
                      </a:lnTo>
                      <a:lnTo>
                        <a:pt x="2077" y="2171"/>
                      </a:lnTo>
                      <a:lnTo>
                        <a:pt x="5124" y="2171"/>
                      </a:lnTo>
                      <a:lnTo>
                        <a:pt x="7281" y="4334"/>
                      </a:lnTo>
                      <a:lnTo>
                        <a:pt x="7375" y="4241"/>
                      </a:lnTo>
                      <a:lnTo>
                        <a:pt x="5178" y="2044"/>
                      </a:lnTo>
                      <a:lnTo>
                        <a:pt x="2130" y="2044"/>
                      </a:lnTo>
                      <a:lnTo>
                        <a:pt x="8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7" name="Google Shape;547;p18"/>
                <p:cNvSpPr/>
                <p:nvPr/>
              </p:nvSpPr>
              <p:spPr>
                <a:xfrm flipH="1" rot="10800000">
                  <a:off x="8741610" y="878705"/>
                  <a:ext cx="473620" cy="473620"/>
                </a:xfrm>
                <a:custGeom>
                  <a:rect b="b" l="l" r="r" t="t"/>
                  <a:pathLst>
                    <a:path extrusionOk="0" fill="none" h="7208" w="7208">
                      <a:moveTo>
                        <a:pt x="7208" y="3604"/>
                      </a:moveTo>
                      <a:cubicBezTo>
                        <a:pt x="7208" y="5593"/>
                        <a:pt x="5593" y="7207"/>
                        <a:pt x="3604" y="7207"/>
                      </a:cubicBezTo>
                      <a:cubicBezTo>
                        <a:pt x="1615" y="7207"/>
                        <a:pt x="1" y="5593"/>
                        <a:pt x="1" y="3604"/>
                      </a:cubicBezTo>
                      <a:cubicBezTo>
                        <a:pt x="1" y="1615"/>
                        <a:pt x="1615" y="0"/>
                        <a:pt x="3604" y="0"/>
                      </a:cubicBezTo>
                      <a:cubicBezTo>
                        <a:pt x="5593" y="0"/>
                        <a:pt x="7208" y="1615"/>
                        <a:pt x="7208" y="3604"/>
                      </a:cubicBezTo>
                      <a:close/>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8" name="Google Shape;548;p18"/>
                <p:cNvSpPr/>
                <p:nvPr/>
              </p:nvSpPr>
              <p:spPr>
                <a:xfrm flipH="1" rot="10800000">
                  <a:off x="8977101" y="1432815"/>
                  <a:ext cx="136015" cy="21618"/>
                </a:xfrm>
                <a:custGeom>
                  <a:rect b="b" l="l" r="r" t="t"/>
                  <a:pathLst>
                    <a:path extrusionOk="0" h="329" w="2070">
                      <a:moveTo>
                        <a:pt x="0" y="1"/>
                      </a:moveTo>
                      <a:lnTo>
                        <a:pt x="0" y="329"/>
                      </a:lnTo>
                      <a:lnTo>
                        <a:pt x="2070" y="329"/>
                      </a:lnTo>
                      <a:lnTo>
                        <a:pt x="207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9" name="Google Shape;549;p18"/>
                <p:cNvSpPr/>
                <p:nvPr/>
              </p:nvSpPr>
              <p:spPr>
                <a:xfrm flipH="1" rot="10800000">
                  <a:off x="9139461" y="1432815"/>
                  <a:ext cx="67876" cy="21618"/>
                </a:xfrm>
                <a:custGeom>
                  <a:rect b="b" l="l" r="r" t="t"/>
                  <a:pathLst>
                    <a:path extrusionOk="0" h="329" w="1033">
                      <a:moveTo>
                        <a:pt x="1" y="1"/>
                      </a:moveTo>
                      <a:lnTo>
                        <a:pt x="1" y="329"/>
                      </a:lnTo>
                      <a:lnTo>
                        <a:pt x="1032" y="329"/>
                      </a:lnTo>
                      <a:lnTo>
                        <a:pt x="103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0" name="Google Shape;550;p18"/>
                <p:cNvSpPr/>
                <p:nvPr/>
              </p:nvSpPr>
              <p:spPr>
                <a:xfrm flipH="1" rot="10800000">
                  <a:off x="9227507" y="1432815"/>
                  <a:ext cx="21618" cy="21618"/>
                </a:xfrm>
                <a:custGeom>
                  <a:rect b="b" l="l" r="r" t="t"/>
                  <a:pathLst>
                    <a:path extrusionOk="0" h="329" w="329">
                      <a:moveTo>
                        <a:pt x="0" y="1"/>
                      </a:moveTo>
                      <a:lnTo>
                        <a:pt x="0" y="329"/>
                      </a:lnTo>
                      <a:lnTo>
                        <a:pt x="328" y="329"/>
                      </a:lnTo>
                      <a:lnTo>
                        <a:pt x="32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1" name="Google Shape;551;p18"/>
                <p:cNvSpPr/>
                <p:nvPr/>
              </p:nvSpPr>
              <p:spPr>
                <a:xfrm flipH="1" rot="10800000">
                  <a:off x="9191829" y="874770"/>
                  <a:ext cx="67876" cy="11039"/>
                </a:xfrm>
                <a:custGeom>
                  <a:rect b="b" l="l" r="r" t="t"/>
                  <a:pathLst>
                    <a:path extrusionOk="0" h="168" w="1033">
                      <a:moveTo>
                        <a:pt x="1" y="0"/>
                      </a:moveTo>
                      <a:lnTo>
                        <a:pt x="1" y="168"/>
                      </a:lnTo>
                      <a:lnTo>
                        <a:pt x="1032" y="168"/>
                      </a:lnTo>
                      <a:lnTo>
                        <a:pt x="103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2" name="Google Shape;552;p18"/>
                <p:cNvSpPr/>
                <p:nvPr/>
              </p:nvSpPr>
              <p:spPr>
                <a:xfrm flipH="1" rot="10800000">
                  <a:off x="9272844" y="874770"/>
                  <a:ext cx="33905" cy="11039"/>
                </a:xfrm>
                <a:custGeom>
                  <a:rect b="b" l="l" r="r" t="t"/>
                  <a:pathLst>
                    <a:path extrusionOk="0" h="168" w="516">
                      <a:moveTo>
                        <a:pt x="0" y="0"/>
                      </a:moveTo>
                      <a:lnTo>
                        <a:pt x="0" y="168"/>
                      </a:lnTo>
                      <a:lnTo>
                        <a:pt x="516" y="168"/>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3" name="Google Shape;553;p18"/>
                <p:cNvSpPr/>
                <p:nvPr/>
              </p:nvSpPr>
              <p:spPr>
                <a:xfrm flipH="1" rot="10800000">
                  <a:off x="9316802" y="874770"/>
                  <a:ext cx="11105" cy="11039"/>
                </a:xfrm>
                <a:custGeom>
                  <a:rect b="b" l="l" r="r" t="t"/>
                  <a:pathLst>
                    <a:path extrusionOk="0" h="168" w="169">
                      <a:moveTo>
                        <a:pt x="1" y="0"/>
                      </a:moveTo>
                      <a:lnTo>
                        <a:pt x="1" y="168"/>
                      </a:lnTo>
                      <a:lnTo>
                        <a:pt x="168" y="168"/>
                      </a:lnTo>
                      <a:lnTo>
                        <a:pt x="16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4" name="Google Shape;554;p18"/>
                <p:cNvSpPr/>
                <p:nvPr/>
              </p:nvSpPr>
              <p:spPr>
                <a:xfrm flipH="1">
                  <a:off x="7321074" y="2911375"/>
                  <a:ext cx="1615287" cy="2251270"/>
                </a:xfrm>
                <a:custGeom>
                  <a:rect b="b" l="l" r="r" t="t"/>
                  <a:pathLst>
                    <a:path extrusionOk="0" h="34262" w="24583">
                      <a:moveTo>
                        <a:pt x="195" y="1"/>
                      </a:moveTo>
                      <a:lnTo>
                        <a:pt x="1" y="195"/>
                      </a:lnTo>
                      <a:lnTo>
                        <a:pt x="5406" y="5601"/>
                      </a:lnTo>
                      <a:lnTo>
                        <a:pt x="5406" y="20832"/>
                      </a:lnTo>
                      <a:lnTo>
                        <a:pt x="12747" y="28179"/>
                      </a:lnTo>
                      <a:lnTo>
                        <a:pt x="12787" y="28220"/>
                      </a:lnTo>
                      <a:lnTo>
                        <a:pt x="24308" y="28220"/>
                      </a:lnTo>
                      <a:lnTo>
                        <a:pt x="24308" y="34261"/>
                      </a:lnTo>
                      <a:lnTo>
                        <a:pt x="24583" y="34261"/>
                      </a:lnTo>
                      <a:lnTo>
                        <a:pt x="24583" y="27945"/>
                      </a:lnTo>
                      <a:lnTo>
                        <a:pt x="12901" y="27945"/>
                      </a:lnTo>
                      <a:lnTo>
                        <a:pt x="5681" y="20718"/>
                      </a:lnTo>
                      <a:lnTo>
                        <a:pt x="5681" y="5487"/>
                      </a:lnTo>
                      <a:lnTo>
                        <a:pt x="19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5" name="Google Shape;555;p18"/>
                <p:cNvSpPr/>
                <p:nvPr/>
              </p:nvSpPr>
              <p:spPr>
                <a:xfrm flipH="1">
                  <a:off x="8199067" y="4375182"/>
                  <a:ext cx="278206" cy="278206"/>
                </a:xfrm>
                <a:custGeom>
                  <a:rect b="b" l="l" r="r" t="t"/>
                  <a:pathLst>
                    <a:path extrusionOk="0" h="4234" w="4234">
                      <a:moveTo>
                        <a:pt x="0" y="1"/>
                      </a:moveTo>
                      <a:lnTo>
                        <a:pt x="2117" y="2117"/>
                      </a:lnTo>
                      <a:lnTo>
                        <a:pt x="4233" y="4234"/>
                      </a:lnTo>
                      <a:lnTo>
                        <a:pt x="4233" y="3028"/>
                      </a:lnTo>
                      <a:lnTo>
                        <a:pt x="2719" y="1514"/>
                      </a:lnTo>
                      <a:lnTo>
                        <a:pt x="1206"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6" name="Google Shape;556;p18"/>
                <p:cNvSpPr/>
                <p:nvPr/>
              </p:nvSpPr>
              <p:spPr>
                <a:xfrm flipH="1">
                  <a:off x="7296006" y="5153277"/>
                  <a:ext cx="68270" cy="68270"/>
                </a:xfrm>
                <a:custGeom>
                  <a:rect b="b" l="l" r="r" t="t"/>
                  <a:pathLst>
                    <a:path extrusionOk="0" h="1039" w="1039">
                      <a:moveTo>
                        <a:pt x="523" y="275"/>
                      </a:moveTo>
                      <a:cubicBezTo>
                        <a:pt x="657" y="275"/>
                        <a:pt x="764" y="382"/>
                        <a:pt x="764" y="523"/>
                      </a:cubicBezTo>
                      <a:cubicBezTo>
                        <a:pt x="764" y="657"/>
                        <a:pt x="657" y="764"/>
                        <a:pt x="523" y="764"/>
                      </a:cubicBezTo>
                      <a:cubicBezTo>
                        <a:pt x="389" y="764"/>
                        <a:pt x="275" y="657"/>
                        <a:pt x="275" y="523"/>
                      </a:cubicBezTo>
                      <a:cubicBezTo>
                        <a:pt x="275" y="382"/>
                        <a:pt x="389" y="275"/>
                        <a:pt x="523" y="275"/>
                      </a:cubicBezTo>
                      <a:close/>
                      <a:moveTo>
                        <a:pt x="523" y="1"/>
                      </a:moveTo>
                      <a:cubicBezTo>
                        <a:pt x="235" y="1"/>
                        <a:pt x="0" y="235"/>
                        <a:pt x="0" y="523"/>
                      </a:cubicBezTo>
                      <a:cubicBezTo>
                        <a:pt x="0" y="804"/>
                        <a:pt x="235" y="1039"/>
                        <a:pt x="523" y="1039"/>
                      </a:cubicBezTo>
                      <a:cubicBezTo>
                        <a:pt x="811" y="1039"/>
                        <a:pt x="1038" y="804"/>
                        <a:pt x="1038" y="523"/>
                      </a:cubicBezTo>
                      <a:cubicBezTo>
                        <a:pt x="1038" y="235"/>
                        <a:pt x="811" y="1"/>
                        <a:pt x="52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7" name="Google Shape;557;p18"/>
                <p:cNvSpPr/>
                <p:nvPr/>
              </p:nvSpPr>
              <p:spPr>
                <a:xfrm flipH="1">
                  <a:off x="8908566" y="2872214"/>
                  <a:ext cx="68270" cy="68336"/>
                </a:xfrm>
                <a:custGeom>
                  <a:rect b="b" l="l" r="r" t="t"/>
                  <a:pathLst>
                    <a:path extrusionOk="0" h="1040" w="1039">
                      <a:moveTo>
                        <a:pt x="523" y="275"/>
                      </a:moveTo>
                      <a:cubicBezTo>
                        <a:pt x="657" y="275"/>
                        <a:pt x="764" y="383"/>
                        <a:pt x="764" y="517"/>
                      </a:cubicBezTo>
                      <a:cubicBezTo>
                        <a:pt x="764" y="657"/>
                        <a:pt x="657" y="764"/>
                        <a:pt x="523" y="764"/>
                      </a:cubicBezTo>
                      <a:cubicBezTo>
                        <a:pt x="389" y="764"/>
                        <a:pt x="275" y="657"/>
                        <a:pt x="275" y="517"/>
                      </a:cubicBezTo>
                      <a:cubicBezTo>
                        <a:pt x="275" y="383"/>
                        <a:pt x="389" y="275"/>
                        <a:pt x="523" y="275"/>
                      </a:cubicBezTo>
                      <a:close/>
                      <a:moveTo>
                        <a:pt x="523" y="1"/>
                      </a:moveTo>
                      <a:cubicBezTo>
                        <a:pt x="235" y="1"/>
                        <a:pt x="1" y="235"/>
                        <a:pt x="1" y="517"/>
                      </a:cubicBezTo>
                      <a:cubicBezTo>
                        <a:pt x="1" y="805"/>
                        <a:pt x="235" y="1039"/>
                        <a:pt x="523" y="1039"/>
                      </a:cubicBezTo>
                      <a:cubicBezTo>
                        <a:pt x="805" y="1039"/>
                        <a:pt x="1039" y="805"/>
                        <a:pt x="1039" y="517"/>
                      </a:cubicBezTo>
                      <a:cubicBezTo>
                        <a:pt x="1039" y="235"/>
                        <a:pt x="805" y="1"/>
                        <a:pt x="52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8" name="Google Shape;558;p18"/>
                <p:cNvSpPr/>
                <p:nvPr/>
              </p:nvSpPr>
              <p:spPr>
                <a:xfrm flipH="1">
                  <a:off x="8569644" y="3203637"/>
                  <a:ext cx="582366" cy="825286"/>
                </a:xfrm>
                <a:custGeom>
                  <a:rect b="b" l="l" r="r" t="t"/>
                  <a:pathLst>
                    <a:path extrusionOk="0" h="12560" w="8863">
                      <a:moveTo>
                        <a:pt x="81" y="0"/>
                      </a:moveTo>
                      <a:lnTo>
                        <a:pt x="1" y="81"/>
                      </a:lnTo>
                      <a:lnTo>
                        <a:pt x="3471" y="3550"/>
                      </a:lnTo>
                      <a:lnTo>
                        <a:pt x="3471" y="7248"/>
                      </a:lnTo>
                      <a:lnTo>
                        <a:pt x="8789" y="12559"/>
                      </a:lnTo>
                      <a:lnTo>
                        <a:pt x="8862" y="12479"/>
                      </a:lnTo>
                      <a:lnTo>
                        <a:pt x="3584" y="7201"/>
                      </a:lnTo>
                      <a:lnTo>
                        <a:pt x="3584" y="3504"/>
                      </a:lnTo>
                      <a:lnTo>
                        <a:pt x="8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9" name="Google Shape;559;p18"/>
                <p:cNvSpPr/>
                <p:nvPr/>
              </p:nvSpPr>
              <p:spPr>
                <a:xfrm flipH="1">
                  <a:off x="7327275" y="4756739"/>
                  <a:ext cx="416848" cy="244366"/>
                </a:xfrm>
                <a:custGeom>
                  <a:rect b="b" l="l" r="r" t="t"/>
                  <a:pathLst>
                    <a:path extrusionOk="0" h="3719" w="6344">
                      <a:moveTo>
                        <a:pt x="81" y="1"/>
                      </a:moveTo>
                      <a:lnTo>
                        <a:pt x="1" y="74"/>
                      </a:lnTo>
                      <a:lnTo>
                        <a:pt x="1789" y="1863"/>
                      </a:lnTo>
                      <a:lnTo>
                        <a:pt x="4408" y="1863"/>
                      </a:lnTo>
                      <a:lnTo>
                        <a:pt x="6263" y="3718"/>
                      </a:lnTo>
                      <a:lnTo>
                        <a:pt x="6344" y="3644"/>
                      </a:lnTo>
                      <a:lnTo>
                        <a:pt x="4455" y="1756"/>
                      </a:lnTo>
                      <a:lnTo>
                        <a:pt x="1836" y="1756"/>
                      </a:lnTo>
                      <a:lnTo>
                        <a:pt x="8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0" name="Google Shape;560;p18"/>
                <p:cNvSpPr/>
                <p:nvPr/>
              </p:nvSpPr>
              <p:spPr>
                <a:xfrm flipH="1">
                  <a:off x="9017704" y="3561408"/>
                  <a:ext cx="108286" cy="17281"/>
                </a:xfrm>
                <a:custGeom>
                  <a:rect b="b" l="l" r="r" t="t"/>
                  <a:pathLst>
                    <a:path extrusionOk="0" h="263" w="1648">
                      <a:moveTo>
                        <a:pt x="0" y="1"/>
                      </a:moveTo>
                      <a:lnTo>
                        <a:pt x="0" y="262"/>
                      </a:lnTo>
                      <a:lnTo>
                        <a:pt x="1648" y="262"/>
                      </a:lnTo>
                      <a:lnTo>
                        <a:pt x="164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1" name="Google Shape;561;p18"/>
                <p:cNvSpPr/>
                <p:nvPr/>
              </p:nvSpPr>
              <p:spPr>
                <a:xfrm flipH="1">
                  <a:off x="9147080" y="3561408"/>
                  <a:ext cx="54603" cy="17281"/>
                </a:xfrm>
                <a:custGeom>
                  <a:rect b="b" l="l" r="r" t="t"/>
                  <a:pathLst>
                    <a:path extrusionOk="0" h="263" w="831">
                      <a:moveTo>
                        <a:pt x="0" y="1"/>
                      </a:moveTo>
                      <a:lnTo>
                        <a:pt x="0" y="262"/>
                      </a:lnTo>
                      <a:lnTo>
                        <a:pt x="831" y="262"/>
                      </a:lnTo>
                      <a:lnTo>
                        <a:pt x="83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2" name="Google Shape;562;p18"/>
                <p:cNvSpPr/>
                <p:nvPr/>
              </p:nvSpPr>
              <p:spPr>
                <a:xfrm flipH="1">
                  <a:off x="9217518" y="3561408"/>
                  <a:ext cx="17610" cy="17281"/>
                </a:xfrm>
                <a:custGeom>
                  <a:rect b="b" l="l" r="r" t="t"/>
                  <a:pathLst>
                    <a:path extrusionOk="0" h="263" w="268">
                      <a:moveTo>
                        <a:pt x="0" y="1"/>
                      </a:moveTo>
                      <a:lnTo>
                        <a:pt x="0" y="262"/>
                      </a:lnTo>
                      <a:lnTo>
                        <a:pt x="268" y="262"/>
                      </a:lnTo>
                      <a:lnTo>
                        <a:pt x="26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sp>
        <p:nvSpPr>
          <p:cNvPr id="563" name="Google Shape;563;p18"/>
          <p:cNvSpPr txBox="1"/>
          <p:nvPr>
            <p:ph type="title"/>
          </p:nvPr>
        </p:nvSpPr>
        <p:spPr>
          <a:xfrm>
            <a:off x="720000" y="1161851"/>
            <a:ext cx="3594000" cy="2015400"/>
          </a:xfrm>
          <a:prstGeom prst="rect">
            <a:avLst/>
          </a:prstGeom>
        </p:spPr>
        <p:txBody>
          <a:bodyPr anchorCtr="0" anchor="b"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564" name="Google Shape;564;p18"/>
          <p:cNvSpPr txBox="1"/>
          <p:nvPr>
            <p:ph idx="1" type="subTitle"/>
          </p:nvPr>
        </p:nvSpPr>
        <p:spPr>
          <a:xfrm>
            <a:off x="720000" y="3177349"/>
            <a:ext cx="3594000" cy="8043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565" name="Google Shape;565;p18"/>
          <p:cNvSpPr/>
          <p:nvPr>
            <p:ph idx="2" type="pic"/>
          </p:nvPr>
        </p:nvSpPr>
        <p:spPr>
          <a:xfrm>
            <a:off x="4974700" y="1283025"/>
            <a:ext cx="1991400" cy="2800800"/>
          </a:xfrm>
          <a:prstGeom prst="rect">
            <a:avLst/>
          </a:prstGeom>
          <a:noFill/>
          <a:ln>
            <a:noFill/>
          </a:ln>
        </p:spPr>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1">
  <p:cSld name="CUSTOM_4">
    <p:spTree>
      <p:nvGrpSpPr>
        <p:cNvPr id="566" name="Shape 566"/>
        <p:cNvGrpSpPr/>
        <p:nvPr/>
      </p:nvGrpSpPr>
      <p:grpSpPr>
        <a:xfrm>
          <a:off x="0" y="0"/>
          <a:ext cx="0" cy="0"/>
          <a:chOff x="0" y="0"/>
          <a:chExt cx="0" cy="0"/>
        </a:xfrm>
      </p:grpSpPr>
      <p:sp>
        <p:nvSpPr>
          <p:cNvPr id="567" name="Google Shape;567;p19"/>
          <p:cNvSpPr txBox="1"/>
          <p:nvPr>
            <p:ph type="title"/>
          </p:nvPr>
        </p:nvSpPr>
        <p:spPr>
          <a:xfrm>
            <a:off x="720000" y="1640388"/>
            <a:ext cx="3514500" cy="1133700"/>
          </a:xfrm>
          <a:prstGeom prst="rect">
            <a:avLst/>
          </a:prstGeom>
        </p:spPr>
        <p:txBody>
          <a:bodyPr anchorCtr="0" anchor="b"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568" name="Google Shape;568;p19"/>
          <p:cNvSpPr txBox="1"/>
          <p:nvPr>
            <p:ph idx="1" type="subTitle"/>
          </p:nvPr>
        </p:nvSpPr>
        <p:spPr>
          <a:xfrm>
            <a:off x="720000" y="2697913"/>
            <a:ext cx="3514500" cy="8052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grpSp>
        <p:nvGrpSpPr>
          <p:cNvPr id="569" name="Google Shape;569;p19"/>
          <p:cNvGrpSpPr/>
          <p:nvPr/>
        </p:nvGrpSpPr>
        <p:grpSpPr>
          <a:xfrm>
            <a:off x="8284410" y="3062168"/>
            <a:ext cx="586296" cy="866602"/>
            <a:chOff x="8284410" y="3062168"/>
            <a:chExt cx="586296" cy="866602"/>
          </a:xfrm>
        </p:grpSpPr>
        <p:sp>
          <p:nvSpPr>
            <p:cNvPr id="570" name="Google Shape;570;p19"/>
            <p:cNvSpPr/>
            <p:nvPr/>
          </p:nvSpPr>
          <p:spPr>
            <a:xfrm>
              <a:off x="8688897" y="3797160"/>
              <a:ext cx="40082" cy="40082"/>
            </a:xfrm>
            <a:custGeom>
              <a:rect b="b" l="l" r="r" t="t"/>
              <a:pathLst>
                <a:path extrusionOk="0" h="610" w="610">
                  <a:moveTo>
                    <a:pt x="522" y="0"/>
                  </a:moveTo>
                  <a:lnTo>
                    <a:pt x="0" y="523"/>
                  </a:lnTo>
                  <a:lnTo>
                    <a:pt x="87" y="610"/>
                  </a:lnTo>
                  <a:lnTo>
                    <a:pt x="610" y="87"/>
                  </a:lnTo>
                  <a:lnTo>
                    <a:pt x="52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1" name="Google Shape;571;p19"/>
            <p:cNvSpPr/>
            <p:nvPr/>
          </p:nvSpPr>
          <p:spPr>
            <a:xfrm>
              <a:off x="8688897" y="3797554"/>
              <a:ext cx="40082" cy="39687"/>
            </a:xfrm>
            <a:custGeom>
              <a:rect b="b" l="l" r="r" t="t"/>
              <a:pathLst>
                <a:path extrusionOk="0" h="604" w="610">
                  <a:moveTo>
                    <a:pt x="87" y="1"/>
                  </a:moveTo>
                  <a:lnTo>
                    <a:pt x="0" y="88"/>
                  </a:lnTo>
                  <a:lnTo>
                    <a:pt x="522" y="604"/>
                  </a:lnTo>
                  <a:lnTo>
                    <a:pt x="610" y="523"/>
                  </a:lnTo>
                  <a:lnTo>
                    <a:pt x="8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2" name="Google Shape;572;p19"/>
            <p:cNvSpPr/>
            <p:nvPr/>
          </p:nvSpPr>
          <p:spPr>
            <a:xfrm>
              <a:off x="8577065" y="3797554"/>
              <a:ext cx="39687" cy="40147"/>
            </a:xfrm>
            <a:custGeom>
              <a:rect b="b" l="l" r="r" t="t"/>
              <a:pathLst>
                <a:path extrusionOk="0" h="611" w="604">
                  <a:moveTo>
                    <a:pt x="523" y="1"/>
                  </a:moveTo>
                  <a:lnTo>
                    <a:pt x="1" y="523"/>
                  </a:lnTo>
                  <a:lnTo>
                    <a:pt x="81" y="610"/>
                  </a:lnTo>
                  <a:lnTo>
                    <a:pt x="604" y="88"/>
                  </a:lnTo>
                  <a:lnTo>
                    <a:pt x="52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3" name="Google Shape;573;p19"/>
            <p:cNvSpPr/>
            <p:nvPr/>
          </p:nvSpPr>
          <p:spPr>
            <a:xfrm>
              <a:off x="8577065" y="3797554"/>
              <a:ext cx="39687" cy="40147"/>
            </a:xfrm>
            <a:custGeom>
              <a:rect b="b" l="l" r="r" t="t"/>
              <a:pathLst>
                <a:path extrusionOk="0" h="611" w="604">
                  <a:moveTo>
                    <a:pt x="81" y="1"/>
                  </a:moveTo>
                  <a:lnTo>
                    <a:pt x="1" y="88"/>
                  </a:lnTo>
                  <a:lnTo>
                    <a:pt x="523" y="610"/>
                  </a:lnTo>
                  <a:lnTo>
                    <a:pt x="604" y="523"/>
                  </a:lnTo>
                  <a:lnTo>
                    <a:pt x="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4" name="Google Shape;574;p19"/>
            <p:cNvSpPr/>
            <p:nvPr/>
          </p:nvSpPr>
          <p:spPr>
            <a:xfrm>
              <a:off x="8801518" y="3888689"/>
              <a:ext cx="39687" cy="40082"/>
            </a:xfrm>
            <a:custGeom>
              <a:rect b="b" l="l" r="r" t="t"/>
              <a:pathLst>
                <a:path extrusionOk="0" h="610" w="604">
                  <a:moveTo>
                    <a:pt x="523" y="0"/>
                  </a:moveTo>
                  <a:lnTo>
                    <a:pt x="1" y="523"/>
                  </a:lnTo>
                  <a:lnTo>
                    <a:pt x="81" y="610"/>
                  </a:lnTo>
                  <a:lnTo>
                    <a:pt x="604" y="87"/>
                  </a:lnTo>
                  <a:lnTo>
                    <a:pt x="52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5" name="Google Shape;575;p19"/>
            <p:cNvSpPr/>
            <p:nvPr/>
          </p:nvSpPr>
          <p:spPr>
            <a:xfrm>
              <a:off x="8801518" y="3888689"/>
              <a:ext cx="39687" cy="40082"/>
            </a:xfrm>
            <a:custGeom>
              <a:rect b="b" l="l" r="r" t="t"/>
              <a:pathLst>
                <a:path extrusionOk="0" h="610" w="604">
                  <a:moveTo>
                    <a:pt x="81" y="0"/>
                  </a:moveTo>
                  <a:lnTo>
                    <a:pt x="1" y="87"/>
                  </a:lnTo>
                  <a:lnTo>
                    <a:pt x="523" y="610"/>
                  </a:lnTo>
                  <a:lnTo>
                    <a:pt x="604"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6" name="Google Shape;576;p19"/>
            <p:cNvSpPr/>
            <p:nvPr/>
          </p:nvSpPr>
          <p:spPr>
            <a:xfrm>
              <a:off x="8689751" y="3889149"/>
              <a:ext cx="39687" cy="39622"/>
            </a:xfrm>
            <a:custGeom>
              <a:rect b="b" l="l" r="r" t="t"/>
              <a:pathLst>
                <a:path extrusionOk="0" h="603" w="604">
                  <a:moveTo>
                    <a:pt x="516" y="0"/>
                  </a:moveTo>
                  <a:lnTo>
                    <a:pt x="0" y="522"/>
                  </a:lnTo>
                  <a:lnTo>
                    <a:pt x="81" y="603"/>
                  </a:lnTo>
                  <a:lnTo>
                    <a:pt x="603" y="80"/>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7" name="Google Shape;577;p19"/>
            <p:cNvSpPr/>
            <p:nvPr/>
          </p:nvSpPr>
          <p:spPr>
            <a:xfrm>
              <a:off x="8689751" y="3888689"/>
              <a:ext cx="39687" cy="40082"/>
            </a:xfrm>
            <a:custGeom>
              <a:rect b="b" l="l" r="r" t="t"/>
              <a:pathLst>
                <a:path extrusionOk="0" h="610" w="604">
                  <a:moveTo>
                    <a:pt x="81" y="0"/>
                  </a:moveTo>
                  <a:lnTo>
                    <a:pt x="0" y="87"/>
                  </a:lnTo>
                  <a:lnTo>
                    <a:pt x="523" y="610"/>
                  </a:lnTo>
                  <a:lnTo>
                    <a:pt x="603"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8" name="Google Shape;578;p19"/>
            <p:cNvSpPr/>
            <p:nvPr/>
          </p:nvSpPr>
          <p:spPr>
            <a:xfrm>
              <a:off x="8284410" y="3164276"/>
              <a:ext cx="473620" cy="473620"/>
            </a:xfrm>
            <a:custGeom>
              <a:rect b="b" l="l" r="r" t="t"/>
              <a:pathLst>
                <a:path extrusionOk="0" fill="none" h="7208" w="7208">
                  <a:moveTo>
                    <a:pt x="7208" y="3604"/>
                  </a:moveTo>
                  <a:cubicBezTo>
                    <a:pt x="7208" y="5593"/>
                    <a:pt x="5593" y="7207"/>
                    <a:pt x="3604" y="7207"/>
                  </a:cubicBezTo>
                  <a:cubicBezTo>
                    <a:pt x="1615" y="7207"/>
                    <a:pt x="1" y="5593"/>
                    <a:pt x="1" y="3604"/>
                  </a:cubicBezTo>
                  <a:cubicBezTo>
                    <a:pt x="1" y="1615"/>
                    <a:pt x="1615" y="0"/>
                    <a:pt x="3604" y="0"/>
                  </a:cubicBezTo>
                  <a:cubicBezTo>
                    <a:pt x="5593" y="0"/>
                    <a:pt x="7208" y="1615"/>
                    <a:pt x="7208" y="3604"/>
                  </a:cubicBezTo>
                  <a:close/>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9" name="Google Shape;579;p19"/>
            <p:cNvSpPr/>
            <p:nvPr/>
          </p:nvSpPr>
          <p:spPr>
            <a:xfrm>
              <a:off x="8519901" y="3062168"/>
              <a:ext cx="136015" cy="21618"/>
            </a:xfrm>
            <a:custGeom>
              <a:rect b="b" l="l" r="r" t="t"/>
              <a:pathLst>
                <a:path extrusionOk="0" h="329" w="2070">
                  <a:moveTo>
                    <a:pt x="0" y="1"/>
                  </a:moveTo>
                  <a:lnTo>
                    <a:pt x="0" y="329"/>
                  </a:lnTo>
                  <a:lnTo>
                    <a:pt x="2070" y="329"/>
                  </a:lnTo>
                  <a:lnTo>
                    <a:pt x="207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0" name="Google Shape;580;p19"/>
            <p:cNvSpPr/>
            <p:nvPr/>
          </p:nvSpPr>
          <p:spPr>
            <a:xfrm>
              <a:off x="8682261" y="3062168"/>
              <a:ext cx="67876" cy="21618"/>
            </a:xfrm>
            <a:custGeom>
              <a:rect b="b" l="l" r="r" t="t"/>
              <a:pathLst>
                <a:path extrusionOk="0" h="329" w="1033">
                  <a:moveTo>
                    <a:pt x="1" y="1"/>
                  </a:moveTo>
                  <a:lnTo>
                    <a:pt x="1" y="329"/>
                  </a:lnTo>
                  <a:lnTo>
                    <a:pt x="1032" y="329"/>
                  </a:lnTo>
                  <a:lnTo>
                    <a:pt x="103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1" name="Google Shape;581;p19"/>
            <p:cNvSpPr/>
            <p:nvPr/>
          </p:nvSpPr>
          <p:spPr>
            <a:xfrm>
              <a:off x="8770307" y="3062168"/>
              <a:ext cx="21618" cy="21618"/>
            </a:xfrm>
            <a:custGeom>
              <a:rect b="b" l="l" r="r" t="t"/>
              <a:pathLst>
                <a:path extrusionOk="0" h="329" w="329">
                  <a:moveTo>
                    <a:pt x="0" y="1"/>
                  </a:moveTo>
                  <a:lnTo>
                    <a:pt x="0" y="329"/>
                  </a:lnTo>
                  <a:lnTo>
                    <a:pt x="328" y="329"/>
                  </a:lnTo>
                  <a:lnTo>
                    <a:pt x="32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2" name="Google Shape;582;p19"/>
            <p:cNvSpPr/>
            <p:nvPr/>
          </p:nvSpPr>
          <p:spPr>
            <a:xfrm>
              <a:off x="8734629" y="3630791"/>
              <a:ext cx="67876" cy="11039"/>
            </a:xfrm>
            <a:custGeom>
              <a:rect b="b" l="l" r="r" t="t"/>
              <a:pathLst>
                <a:path extrusionOk="0" h="168" w="1033">
                  <a:moveTo>
                    <a:pt x="1" y="0"/>
                  </a:moveTo>
                  <a:lnTo>
                    <a:pt x="1" y="168"/>
                  </a:lnTo>
                  <a:lnTo>
                    <a:pt x="1032" y="168"/>
                  </a:lnTo>
                  <a:lnTo>
                    <a:pt x="103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3" name="Google Shape;583;p19"/>
            <p:cNvSpPr/>
            <p:nvPr/>
          </p:nvSpPr>
          <p:spPr>
            <a:xfrm>
              <a:off x="8815644" y="3630791"/>
              <a:ext cx="33905" cy="11039"/>
            </a:xfrm>
            <a:custGeom>
              <a:rect b="b" l="l" r="r" t="t"/>
              <a:pathLst>
                <a:path extrusionOk="0" h="168" w="516">
                  <a:moveTo>
                    <a:pt x="0" y="0"/>
                  </a:moveTo>
                  <a:lnTo>
                    <a:pt x="0" y="168"/>
                  </a:lnTo>
                  <a:lnTo>
                    <a:pt x="516" y="168"/>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4" name="Google Shape;584;p19"/>
            <p:cNvSpPr/>
            <p:nvPr/>
          </p:nvSpPr>
          <p:spPr>
            <a:xfrm>
              <a:off x="8859602" y="3630791"/>
              <a:ext cx="11105" cy="11039"/>
            </a:xfrm>
            <a:custGeom>
              <a:rect b="b" l="l" r="r" t="t"/>
              <a:pathLst>
                <a:path extrusionOk="0" h="168" w="169">
                  <a:moveTo>
                    <a:pt x="1" y="0"/>
                  </a:moveTo>
                  <a:lnTo>
                    <a:pt x="1" y="168"/>
                  </a:lnTo>
                  <a:lnTo>
                    <a:pt x="168" y="168"/>
                  </a:lnTo>
                  <a:lnTo>
                    <a:pt x="16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2">
  <p:cSld name="CUSTOM_4_1">
    <p:spTree>
      <p:nvGrpSpPr>
        <p:cNvPr id="585" name="Shape 585"/>
        <p:cNvGrpSpPr/>
        <p:nvPr/>
      </p:nvGrpSpPr>
      <p:grpSpPr>
        <a:xfrm>
          <a:off x="0" y="0"/>
          <a:ext cx="0" cy="0"/>
          <a:chOff x="0" y="0"/>
          <a:chExt cx="0" cy="0"/>
        </a:xfrm>
      </p:grpSpPr>
      <p:sp>
        <p:nvSpPr>
          <p:cNvPr id="586" name="Google Shape;586;p20"/>
          <p:cNvSpPr txBox="1"/>
          <p:nvPr>
            <p:ph type="title"/>
          </p:nvPr>
        </p:nvSpPr>
        <p:spPr>
          <a:xfrm>
            <a:off x="5130375" y="1529550"/>
            <a:ext cx="2630400" cy="1080300"/>
          </a:xfrm>
          <a:prstGeom prst="rect">
            <a:avLst/>
          </a:prstGeom>
        </p:spPr>
        <p:txBody>
          <a:bodyPr anchorCtr="0" anchor="b"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587" name="Google Shape;587;p20"/>
          <p:cNvSpPr txBox="1"/>
          <p:nvPr>
            <p:ph idx="1" type="subTitle"/>
          </p:nvPr>
        </p:nvSpPr>
        <p:spPr>
          <a:xfrm>
            <a:off x="5130500" y="2533650"/>
            <a:ext cx="2630400" cy="10803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grpSp>
        <p:nvGrpSpPr>
          <p:cNvPr id="588" name="Google Shape;588;p20"/>
          <p:cNvGrpSpPr/>
          <p:nvPr/>
        </p:nvGrpSpPr>
        <p:grpSpPr>
          <a:xfrm>
            <a:off x="-555158" y="1978171"/>
            <a:ext cx="2252245" cy="3007057"/>
            <a:chOff x="-555158" y="1978171"/>
            <a:chExt cx="2252245" cy="3007057"/>
          </a:xfrm>
        </p:grpSpPr>
        <p:sp>
          <p:nvSpPr>
            <p:cNvPr id="589" name="Google Shape;589;p20"/>
            <p:cNvSpPr/>
            <p:nvPr/>
          </p:nvSpPr>
          <p:spPr>
            <a:xfrm flipH="1">
              <a:off x="-555158" y="3731867"/>
              <a:ext cx="1209478" cy="713912"/>
            </a:xfrm>
            <a:custGeom>
              <a:rect b="b" l="l" r="r" t="t"/>
              <a:pathLst>
                <a:path extrusionOk="0" h="10865" w="18407">
                  <a:moveTo>
                    <a:pt x="0" y="1"/>
                  </a:moveTo>
                  <a:lnTo>
                    <a:pt x="8761" y="8768"/>
                  </a:lnTo>
                  <a:lnTo>
                    <a:pt x="9512" y="8768"/>
                  </a:lnTo>
                  <a:lnTo>
                    <a:pt x="11608" y="10865"/>
                  </a:lnTo>
                  <a:lnTo>
                    <a:pt x="18407" y="10824"/>
                  </a:lnTo>
                  <a:lnTo>
                    <a:pt x="11159" y="3577"/>
                  </a:lnTo>
                  <a:lnTo>
                    <a:pt x="7904" y="3577"/>
                  </a:lnTo>
                  <a:lnTo>
                    <a:pt x="433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0" name="Google Shape;590;p20"/>
            <p:cNvSpPr/>
            <p:nvPr/>
          </p:nvSpPr>
          <p:spPr>
            <a:xfrm flipH="1">
              <a:off x="1566265" y="4732520"/>
              <a:ext cx="31737" cy="31737"/>
            </a:xfrm>
            <a:custGeom>
              <a:rect b="b" l="l" r="r" t="t"/>
              <a:pathLst>
                <a:path extrusionOk="0" h="483" w="483">
                  <a:moveTo>
                    <a:pt x="422" y="0"/>
                  </a:moveTo>
                  <a:lnTo>
                    <a:pt x="0" y="416"/>
                  </a:lnTo>
                  <a:lnTo>
                    <a:pt x="67" y="483"/>
                  </a:lnTo>
                  <a:lnTo>
                    <a:pt x="482" y="67"/>
                  </a:lnTo>
                  <a:lnTo>
                    <a:pt x="42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1" name="Google Shape;591;p20"/>
            <p:cNvSpPr/>
            <p:nvPr/>
          </p:nvSpPr>
          <p:spPr>
            <a:xfrm flipH="1">
              <a:off x="1565871" y="4733374"/>
              <a:ext cx="31737" cy="31802"/>
            </a:xfrm>
            <a:custGeom>
              <a:rect b="b" l="l" r="r" t="t"/>
              <a:pathLst>
                <a:path extrusionOk="0" h="484" w="483">
                  <a:moveTo>
                    <a:pt x="68" y="1"/>
                  </a:moveTo>
                  <a:lnTo>
                    <a:pt x="1" y="68"/>
                  </a:lnTo>
                  <a:lnTo>
                    <a:pt x="416" y="483"/>
                  </a:lnTo>
                  <a:lnTo>
                    <a:pt x="483" y="416"/>
                  </a:lnTo>
                  <a:lnTo>
                    <a:pt x="6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2" name="Google Shape;592;p20"/>
            <p:cNvSpPr/>
            <p:nvPr/>
          </p:nvSpPr>
          <p:spPr>
            <a:xfrm flipH="1">
              <a:off x="1664890" y="4732520"/>
              <a:ext cx="32197" cy="31737"/>
            </a:xfrm>
            <a:custGeom>
              <a:rect b="b" l="l" r="r" t="t"/>
              <a:pathLst>
                <a:path extrusionOk="0" h="483" w="490">
                  <a:moveTo>
                    <a:pt x="423" y="0"/>
                  </a:moveTo>
                  <a:lnTo>
                    <a:pt x="1" y="416"/>
                  </a:lnTo>
                  <a:lnTo>
                    <a:pt x="68" y="483"/>
                  </a:lnTo>
                  <a:lnTo>
                    <a:pt x="490" y="67"/>
                  </a:lnTo>
                  <a:lnTo>
                    <a:pt x="42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3" name="Google Shape;593;p20"/>
            <p:cNvSpPr/>
            <p:nvPr/>
          </p:nvSpPr>
          <p:spPr>
            <a:xfrm flipH="1">
              <a:off x="1664890" y="4733374"/>
              <a:ext cx="31737" cy="31802"/>
            </a:xfrm>
            <a:custGeom>
              <a:rect b="b" l="l" r="r" t="t"/>
              <a:pathLst>
                <a:path extrusionOk="0" h="484" w="483">
                  <a:moveTo>
                    <a:pt x="68" y="1"/>
                  </a:moveTo>
                  <a:lnTo>
                    <a:pt x="1" y="68"/>
                  </a:lnTo>
                  <a:lnTo>
                    <a:pt x="416" y="483"/>
                  </a:lnTo>
                  <a:lnTo>
                    <a:pt x="483" y="416"/>
                  </a:lnTo>
                  <a:lnTo>
                    <a:pt x="6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4" name="Google Shape;594;p20"/>
            <p:cNvSpPr/>
            <p:nvPr/>
          </p:nvSpPr>
          <p:spPr>
            <a:xfrm flipH="1">
              <a:off x="1272755" y="4912096"/>
              <a:ext cx="72672" cy="73132"/>
            </a:xfrm>
            <a:custGeom>
              <a:rect b="b" l="l" r="r" t="t"/>
              <a:pathLst>
                <a:path extrusionOk="0" h="1113" w="1106">
                  <a:moveTo>
                    <a:pt x="1" y="0"/>
                  </a:moveTo>
                  <a:lnTo>
                    <a:pt x="1" y="1112"/>
                  </a:lnTo>
                  <a:lnTo>
                    <a:pt x="168" y="1112"/>
                  </a:lnTo>
                  <a:lnTo>
                    <a:pt x="168" y="174"/>
                  </a:lnTo>
                  <a:lnTo>
                    <a:pt x="1106" y="174"/>
                  </a:lnTo>
                  <a:lnTo>
                    <a:pt x="110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5" name="Google Shape;595;p20"/>
            <p:cNvSpPr/>
            <p:nvPr/>
          </p:nvSpPr>
          <p:spPr>
            <a:xfrm flipH="1">
              <a:off x="821223" y="4581987"/>
              <a:ext cx="9265" cy="57757"/>
            </a:xfrm>
            <a:custGeom>
              <a:rect b="b" l="l" r="r" t="t"/>
              <a:pathLst>
                <a:path extrusionOk="0" h="879" w="141">
                  <a:moveTo>
                    <a:pt x="0" y="1"/>
                  </a:moveTo>
                  <a:lnTo>
                    <a:pt x="0" y="878"/>
                  </a:lnTo>
                  <a:lnTo>
                    <a:pt x="141" y="878"/>
                  </a:lnTo>
                  <a:lnTo>
                    <a:pt x="14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6" name="Google Shape;596;p20"/>
            <p:cNvSpPr/>
            <p:nvPr/>
          </p:nvSpPr>
          <p:spPr>
            <a:xfrm flipH="1">
              <a:off x="796977" y="4606233"/>
              <a:ext cx="57757" cy="9265"/>
            </a:xfrm>
            <a:custGeom>
              <a:rect b="b" l="l" r="r" t="t"/>
              <a:pathLst>
                <a:path extrusionOk="0" h="141" w="879">
                  <a:moveTo>
                    <a:pt x="1" y="0"/>
                  </a:moveTo>
                  <a:lnTo>
                    <a:pt x="1" y="141"/>
                  </a:lnTo>
                  <a:lnTo>
                    <a:pt x="878" y="141"/>
                  </a:lnTo>
                  <a:lnTo>
                    <a:pt x="878"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7" name="Google Shape;597;p20"/>
            <p:cNvSpPr/>
            <p:nvPr/>
          </p:nvSpPr>
          <p:spPr>
            <a:xfrm flipH="1">
              <a:off x="668316" y="4810587"/>
              <a:ext cx="55917" cy="39687"/>
            </a:xfrm>
            <a:custGeom>
              <a:rect b="b" l="l" r="r" t="t"/>
              <a:pathLst>
                <a:path extrusionOk="0" h="604" w="851">
                  <a:moveTo>
                    <a:pt x="503" y="1"/>
                  </a:moveTo>
                  <a:lnTo>
                    <a:pt x="0" y="604"/>
                  </a:lnTo>
                  <a:lnTo>
                    <a:pt x="355" y="604"/>
                  </a:lnTo>
                  <a:lnTo>
                    <a:pt x="85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8" name="Google Shape;598;p20"/>
            <p:cNvSpPr/>
            <p:nvPr/>
          </p:nvSpPr>
          <p:spPr>
            <a:xfrm flipH="1">
              <a:off x="710959" y="4810587"/>
              <a:ext cx="55983" cy="39687"/>
            </a:xfrm>
            <a:custGeom>
              <a:rect b="b" l="l" r="r" t="t"/>
              <a:pathLst>
                <a:path extrusionOk="0" h="604" w="852">
                  <a:moveTo>
                    <a:pt x="496" y="1"/>
                  </a:moveTo>
                  <a:lnTo>
                    <a:pt x="1" y="604"/>
                  </a:lnTo>
                  <a:lnTo>
                    <a:pt x="356" y="604"/>
                  </a:lnTo>
                  <a:lnTo>
                    <a:pt x="85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9" name="Google Shape;599;p20"/>
            <p:cNvSpPr/>
            <p:nvPr/>
          </p:nvSpPr>
          <p:spPr>
            <a:xfrm flipH="1">
              <a:off x="753668" y="4810587"/>
              <a:ext cx="55983" cy="39687"/>
            </a:xfrm>
            <a:custGeom>
              <a:rect b="b" l="l" r="r" t="t"/>
              <a:pathLst>
                <a:path extrusionOk="0" h="604" w="852">
                  <a:moveTo>
                    <a:pt x="497" y="1"/>
                  </a:moveTo>
                  <a:lnTo>
                    <a:pt x="1" y="604"/>
                  </a:lnTo>
                  <a:lnTo>
                    <a:pt x="356" y="604"/>
                  </a:lnTo>
                  <a:lnTo>
                    <a:pt x="85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0" name="Google Shape;600;p20"/>
            <p:cNvSpPr/>
            <p:nvPr/>
          </p:nvSpPr>
          <p:spPr>
            <a:xfrm flipH="1">
              <a:off x="796377" y="4810587"/>
              <a:ext cx="56377" cy="39687"/>
            </a:xfrm>
            <a:custGeom>
              <a:rect b="b" l="l" r="r" t="t"/>
              <a:pathLst>
                <a:path extrusionOk="0" h="604" w="858">
                  <a:moveTo>
                    <a:pt x="503" y="1"/>
                  </a:moveTo>
                  <a:lnTo>
                    <a:pt x="0" y="604"/>
                  </a:lnTo>
                  <a:lnTo>
                    <a:pt x="355" y="604"/>
                  </a:lnTo>
                  <a:lnTo>
                    <a:pt x="85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1" name="Google Shape;601;p20"/>
            <p:cNvSpPr/>
            <p:nvPr/>
          </p:nvSpPr>
          <p:spPr>
            <a:xfrm flipH="1">
              <a:off x="839020" y="4810587"/>
              <a:ext cx="56443" cy="39687"/>
            </a:xfrm>
            <a:custGeom>
              <a:rect b="b" l="l" r="r" t="t"/>
              <a:pathLst>
                <a:path extrusionOk="0" h="604" w="859">
                  <a:moveTo>
                    <a:pt x="503" y="1"/>
                  </a:moveTo>
                  <a:lnTo>
                    <a:pt x="1" y="604"/>
                  </a:lnTo>
                  <a:lnTo>
                    <a:pt x="356" y="604"/>
                  </a:lnTo>
                  <a:lnTo>
                    <a:pt x="85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2" name="Google Shape;602;p20"/>
            <p:cNvSpPr/>
            <p:nvPr/>
          </p:nvSpPr>
          <p:spPr>
            <a:xfrm rot="5400000">
              <a:off x="243401" y="2077256"/>
              <a:ext cx="31737" cy="31737"/>
            </a:xfrm>
            <a:custGeom>
              <a:rect b="b" l="l" r="r" t="t"/>
              <a:pathLst>
                <a:path extrusionOk="0" h="483" w="483">
                  <a:moveTo>
                    <a:pt x="422" y="0"/>
                  </a:moveTo>
                  <a:lnTo>
                    <a:pt x="0" y="416"/>
                  </a:lnTo>
                  <a:lnTo>
                    <a:pt x="67" y="483"/>
                  </a:lnTo>
                  <a:lnTo>
                    <a:pt x="482" y="67"/>
                  </a:lnTo>
                  <a:lnTo>
                    <a:pt x="42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3" name="Google Shape;603;p20"/>
            <p:cNvSpPr/>
            <p:nvPr/>
          </p:nvSpPr>
          <p:spPr>
            <a:xfrm rot="5400000">
              <a:off x="242514" y="2077618"/>
              <a:ext cx="31737" cy="31802"/>
            </a:xfrm>
            <a:custGeom>
              <a:rect b="b" l="l" r="r" t="t"/>
              <a:pathLst>
                <a:path extrusionOk="0" h="484" w="483">
                  <a:moveTo>
                    <a:pt x="68" y="1"/>
                  </a:moveTo>
                  <a:lnTo>
                    <a:pt x="1" y="68"/>
                  </a:lnTo>
                  <a:lnTo>
                    <a:pt x="416" y="483"/>
                  </a:lnTo>
                  <a:lnTo>
                    <a:pt x="483" y="416"/>
                  </a:lnTo>
                  <a:lnTo>
                    <a:pt x="6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4" name="Google Shape;604;p20"/>
            <p:cNvSpPr/>
            <p:nvPr/>
          </p:nvSpPr>
          <p:spPr>
            <a:xfrm rot="5400000">
              <a:off x="243171" y="1978401"/>
              <a:ext cx="32197" cy="31737"/>
            </a:xfrm>
            <a:custGeom>
              <a:rect b="b" l="l" r="r" t="t"/>
              <a:pathLst>
                <a:path extrusionOk="0" h="483" w="490">
                  <a:moveTo>
                    <a:pt x="423" y="0"/>
                  </a:moveTo>
                  <a:lnTo>
                    <a:pt x="1" y="416"/>
                  </a:lnTo>
                  <a:lnTo>
                    <a:pt x="68" y="483"/>
                  </a:lnTo>
                  <a:lnTo>
                    <a:pt x="490" y="67"/>
                  </a:lnTo>
                  <a:lnTo>
                    <a:pt x="42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5" name="Google Shape;605;p20"/>
            <p:cNvSpPr/>
            <p:nvPr/>
          </p:nvSpPr>
          <p:spPr>
            <a:xfrm rot="5400000">
              <a:off x="242514" y="1978598"/>
              <a:ext cx="31737" cy="31802"/>
            </a:xfrm>
            <a:custGeom>
              <a:rect b="b" l="l" r="r" t="t"/>
              <a:pathLst>
                <a:path extrusionOk="0" h="484" w="483">
                  <a:moveTo>
                    <a:pt x="68" y="1"/>
                  </a:moveTo>
                  <a:lnTo>
                    <a:pt x="1" y="68"/>
                  </a:lnTo>
                  <a:lnTo>
                    <a:pt x="416" y="483"/>
                  </a:lnTo>
                  <a:lnTo>
                    <a:pt x="483" y="416"/>
                  </a:lnTo>
                  <a:lnTo>
                    <a:pt x="6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06" name="Google Shape;606;p20"/>
            <p:cNvGrpSpPr/>
            <p:nvPr/>
          </p:nvGrpSpPr>
          <p:grpSpPr>
            <a:xfrm>
              <a:off x="420162" y="2616562"/>
              <a:ext cx="39687" cy="227147"/>
              <a:chOff x="385984" y="2551195"/>
              <a:chExt cx="39687" cy="227147"/>
            </a:xfrm>
          </p:grpSpPr>
          <p:sp>
            <p:nvSpPr>
              <p:cNvPr id="607" name="Google Shape;607;p20"/>
              <p:cNvSpPr/>
              <p:nvPr/>
            </p:nvSpPr>
            <p:spPr>
              <a:xfrm rot="5400000">
                <a:off x="377869" y="2730540"/>
                <a:ext cx="55917" cy="39687"/>
              </a:xfrm>
              <a:custGeom>
                <a:rect b="b" l="l" r="r" t="t"/>
                <a:pathLst>
                  <a:path extrusionOk="0" h="604" w="851">
                    <a:moveTo>
                      <a:pt x="503" y="1"/>
                    </a:moveTo>
                    <a:lnTo>
                      <a:pt x="0" y="604"/>
                    </a:lnTo>
                    <a:lnTo>
                      <a:pt x="355" y="604"/>
                    </a:lnTo>
                    <a:lnTo>
                      <a:pt x="85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8" name="Google Shape;608;p20"/>
              <p:cNvSpPr/>
              <p:nvPr/>
            </p:nvSpPr>
            <p:spPr>
              <a:xfrm rot="5400000">
                <a:off x="377836" y="2687864"/>
                <a:ext cx="55983" cy="39687"/>
              </a:xfrm>
              <a:custGeom>
                <a:rect b="b" l="l" r="r" t="t"/>
                <a:pathLst>
                  <a:path extrusionOk="0" h="604" w="852">
                    <a:moveTo>
                      <a:pt x="496" y="1"/>
                    </a:moveTo>
                    <a:lnTo>
                      <a:pt x="1" y="604"/>
                    </a:lnTo>
                    <a:lnTo>
                      <a:pt x="356" y="604"/>
                    </a:lnTo>
                    <a:lnTo>
                      <a:pt x="85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9" name="Google Shape;609;p20"/>
              <p:cNvSpPr/>
              <p:nvPr/>
            </p:nvSpPr>
            <p:spPr>
              <a:xfrm rot="5400000">
                <a:off x="377836" y="2645155"/>
                <a:ext cx="55983" cy="39687"/>
              </a:xfrm>
              <a:custGeom>
                <a:rect b="b" l="l" r="r" t="t"/>
                <a:pathLst>
                  <a:path extrusionOk="0" h="604" w="852">
                    <a:moveTo>
                      <a:pt x="497" y="1"/>
                    </a:moveTo>
                    <a:lnTo>
                      <a:pt x="1" y="604"/>
                    </a:lnTo>
                    <a:lnTo>
                      <a:pt x="356" y="604"/>
                    </a:lnTo>
                    <a:lnTo>
                      <a:pt x="85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0" name="Google Shape;610;p20"/>
              <p:cNvSpPr/>
              <p:nvPr/>
            </p:nvSpPr>
            <p:spPr>
              <a:xfrm rot="5400000">
                <a:off x="377639" y="2602249"/>
                <a:ext cx="56377" cy="39687"/>
              </a:xfrm>
              <a:custGeom>
                <a:rect b="b" l="l" r="r" t="t"/>
                <a:pathLst>
                  <a:path extrusionOk="0" h="604" w="858">
                    <a:moveTo>
                      <a:pt x="503" y="1"/>
                    </a:moveTo>
                    <a:lnTo>
                      <a:pt x="0" y="604"/>
                    </a:lnTo>
                    <a:lnTo>
                      <a:pt x="355" y="604"/>
                    </a:lnTo>
                    <a:lnTo>
                      <a:pt x="85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1" name="Google Shape;611;p20"/>
              <p:cNvSpPr/>
              <p:nvPr/>
            </p:nvSpPr>
            <p:spPr>
              <a:xfrm rot="5400000">
                <a:off x="377606" y="2559572"/>
                <a:ext cx="56443" cy="39687"/>
              </a:xfrm>
              <a:custGeom>
                <a:rect b="b" l="l" r="r" t="t"/>
                <a:pathLst>
                  <a:path extrusionOk="0" h="604" w="859">
                    <a:moveTo>
                      <a:pt x="503" y="1"/>
                    </a:moveTo>
                    <a:lnTo>
                      <a:pt x="1" y="604"/>
                    </a:lnTo>
                    <a:lnTo>
                      <a:pt x="356" y="604"/>
                    </a:lnTo>
                    <a:lnTo>
                      <a:pt x="85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1" name="Shape 11"/>
        <p:cNvGrpSpPr/>
        <p:nvPr/>
      </p:nvGrpSpPr>
      <p:grpSpPr>
        <a:xfrm>
          <a:off x="0" y="0"/>
          <a:ext cx="0" cy="0"/>
          <a:chOff x="0" y="0"/>
          <a:chExt cx="0" cy="0"/>
        </a:xfrm>
      </p:grpSpPr>
      <p:sp>
        <p:nvSpPr>
          <p:cNvPr id="12" name="Google Shape;12;p3"/>
          <p:cNvSpPr/>
          <p:nvPr/>
        </p:nvSpPr>
        <p:spPr>
          <a:xfrm flipH="1">
            <a:off x="328951" y="4290607"/>
            <a:ext cx="1209938" cy="713912"/>
          </a:xfrm>
          <a:custGeom>
            <a:rect b="b" l="l" r="r" t="t"/>
            <a:pathLst>
              <a:path extrusionOk="0" h="10865" w="18414">
                <a:moveTo>
                  <a:pt x="6799" y="1"/>
                </a:moveTo>
                <a:lnTo>
                  <a:pt x="1" y="48"/>
                </a:lnTo>
                <a:lnTo>
                  <a:pt x="7254" y="7295"/>
                </a:lnTo>
                <a:lnTo>
                  <a:pt x="10503" y="7295"/>
                </a:lnTo>
                <a:lnTo>
                  <a:pt x="14080" y="10865"/>
                </a:lnTo>
                <a:lnTo>
                  <a:pt x="18413" y="10865"/>
                </a:lnTo>
                <a:lnTo>
                  <a:pt x="9646" y="2104"/>
                </a:lnTo>
                <a:lnTo>
                  <a:pt x="8895" y="2104"/>
                </a:lnTo>
                <a:lnTo>
                  <a:pt x="6799"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3"/>
          <p:cNvSpPr txBox="1"/>
          <p:nvPr>
            <p:ph type="title"/>
          </p:nvPr>
        </p:nvSpPr>
        <p:spPr>
          <a:xfrm>
            <a:off x="3998450" y="2286450"/>
            <a:ext cx="4432200" cy="841800"/>
          </a:xfrm>
          <a:prstGeom prst="rect">
            <a:avLst/>
          </a:prstGeom>
        </p:spPr>
        <p:txBody>
          <a:bodyPr anchorCtr="0" anchor="b" bIns="91425" lIns="91425" spcFirstLastPara="1" rIns="91425" wrap="square" tIns="91425">
            <a:noAutofit/>
          </a:bodyPr>
          <a:lstStyle>
            <a:lvl1pPr lvl="0">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4" name="Google Shape;14;p3"/>
          <p:cNvSpPr txBox="1"/>
          <p:nvPr>
            <p:ph hasCustomPrompt="1" idx="2" type="title"/>
          </p:nvPr>
        </p:nvSpPr>
        <p:spPr>
          <a:xfrm>
            <a:off x="3998450" y="1473425"/>
            <a:ext cx="1250400" cy="841800"/>
          </a:xfrm>
          <a:prstGeom prst="rect">
            <a:avLst/>
          </a:prstGeom>
          <a:noFill/>
        </p:spPr>
        <p:txBody>
          <a:bodyPr anchorCtr="0" anchor="b" bIns="91425" lIns="91425" spcFirstLastPara="1" rIns="91425" wrap="square" tIns="91425">
            <a:noAutofit/>
          </a:bodyPr>
          <a:lstStyle>
            <a:lvl1pPr lvl="0" rtl="0">
              <a:spcBef>
                <a:spcPts val="0"/>
              </a:spcBef>
              <a:spcAft>
                <a:spcPts val="0"/>
              </a:spcAft>
              <a:buClr>
                <a:schemeClr val="lt1"/>
              </a:buClr>
              <a:buSzPts val="6000"/>
              <a:buNone/>
              <a:defRPr sz="4800">
                <a:solidFill>
                  <a:schemeClr val="lt2"/>
                </a:solidFill>
              </a:defRPr>
            </a:lvl1pPr>
            <a:lvl2pPr lvl="1" rtl="0" algn="ctr">
              <a:spcBef>
                <a:spcPts val="0"/>
              </a:spcBef>
              <a:spcAft>
                <a:spcPts val="0"/>
              </a:spcAft>
              <a:buClr>
                <a:schemeClr val="lt1"/>
              </a:buClr>
              <a:buSzPts val="6000"/>
              <a:buNone/>
              <a:defRPr sz="6000">
                <a:solidFill>
                  <a:schemeClr val="lt1"/>
                </a:solidFill>
              </a:defRPr>
            </a:lvl2pPr>
            <a:lvl3pPr lvl="2" rtl="0" algn="ctr">
              <a:spcBef>
                <a:spcPts val="0"/>
              </a:spcBef>
              <a:spcAft>
                <a:spcPts val="0"/>
              </a:spcAft>
              <a:buClr>
                <a:schemeClr val="lt1"/>
              </a:buClr>
              <a:buSzPts val="6000"/>
              <a:buNone/>
              <a:defRPr sz="6000">
                <a:solidFill>
                  <a:schemeClr val="lt1"/>
                </a:solidFill>
              </a:defRPr>
            </a:lvl3pPr>
            <a:lvl4pPr lvl="3" rtl="0" algn="ctr">
              <a:spcBef>
                <a:spcPts val="0"/>
              </a:spcBef>
              <a:spcAft>
                <a:spcPts val="0"/>
              </a:spcAft>
              <a:buClr>
                <a:schemeClr val="lt1"/>
              </a:buClr>
              <a:buSzPts val="6000"/>
              <a:buNone/>
              <a:defRPr sz="6000">
                <a:solidFill>
                  <a:schemeClr val="lt1"/>
                </a:solidFill>
              </a:defRPr>
            </a:lvl4pPr>
            <a:lvl5pPr lvl="4" rtl="0" algn="ctr">
              <a:spcBef>
                <a:spcPts val="0"/>
              </a:spcBef>
              <a:spcAft>
                <a:spcPts val="0"/>
              </a:spcAft>
              <a:buClr>
                <a:schemeClr val="lt1"/>
              </a:buClr>
              <a:buSzPts val="6000"/>
              <a:buNone/>
              <a:defRPr sz="6000">
                <a:solidFill>
                  <a:schemeClr val="lt1"/>
                </a:solidFill>
              </a:defRPr>
            </a:lvl5pPr>
            <a:lvl6pPr lvl="5" rtl="0" algn="ctr">
              <a:spcBef>
                <a:spcPts val="0"/>
              </a:spcBef>
              <a:spcAft>
                <a:spcPts val="0"/>
              </a:spcAft>
              <a:buClr>
                <a:schemeClr val="lt1"/>
              </a:buClr>
              <a:buSzPts val="6000"/>
              <a:buNone/>
              <a:defRPr sz="6000">
                <a:solidFill>
                  <a:schemeClr val="lt1"/>
                </a:solidFill>
              </a:defRPr>
            </a:lvl6pPr>
            <a:lvl7pPr lvl="6" rtl="0" algn="ctr">
              <a:spcBef>
                <a:spcPts val="0"/>
              </a:spcBef>
              <a:spcAft>
                <a:spcPts val="0"/>
              </a:spcAft>
              <a:buClr>
                <a:schemeClr val="lt1"/>
              </a:buClr>
              <a:buSzPts val="6000"/>
              <a:buNone/>
              <a:defRPr sz="6000">
                <a:solidFill>
                  <a:schemeClr val="lt1"/>
                </a:solidFill>
              </a:defRPr>
            </a:lvl7pPr>
            <a:lvl8pPr lvl="7" rtl="0" algn="ctr">
              <a:spcBef>
                <a:spcPts val="0"/>
              </a:spcBef>
              <a:spcAft>
                <a:spcPts val="0"/>
              </a:spcAft>
              <a:buClr>
                <a:schemeClr val="lt1"/>
              </a:buClr>
              <a:buSzPts val="6000"/>
              <a:buNone/>
              <a:defRPr sz="6000">
                <a:solidFill>
                  <a:schemeClr val="lt1"/>
                </a:solidFill>
              </a:defRPr>
            </a:lvl8pPr>
            <a:lvl9pPr lvl="8" rtl="0" algn="ctr">
              <a:spcBef>
                <a:spcPts val="0"/>
              </a:spcBef>
              <a:spcAft>
                <a:spcPts val="0"/>
              </a:spcAft>
              <a:buClr>
                <a:schemeClr val="lt1"/>
              </a:buClr>
              <a:buSzPts val="6000"/>
              <a:buNone/>
              <a:defRPr sz="6000">
                <a:solidFill>
                  <a:schemeClr val="lt1"/>
                </a:solidFill>
              </a:defRPr>
            </a:lvl9pPr>
          </a:lstStyle>
          <a:p>
            <a:r>
              <a:t>xx%</a:t>
            </a:r>
          </a:p>
        </p:txBody>
      </p:sp>
      <p:sp>
        <p:nvSpPr>
          <p:cNvPr id="15" name="Google Shape;15;p3"/>
          <p:cNvSpPr txBox="1"/>
          <p:nvPr>
            <p:ph idx="1" type="subTitle"/>
          </p:nvPr>
        </p:nvSpPr>
        <p:spPr>
          <a:xfrm>
            <a:off x="3998450" y="3267775"/>
            <a:ext cx="4432200" cy="402300"/>
          </a:xfrm>
          <a:prstGeom prst="rect">
            <a:avLst/>
          </a:prstGeom>
          <a:ln>
            <a:noFill/>
          </a:ln>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6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3">
  <p:cSld name="CUSTOM_4_1_1">
    <p:spTree>
      <p:nvGrpSpPr>
        <p:cNvPr id="612" name="Shape 612"/>
        <p:cNvGrpSpPr/>
        <p:nvPr/>
      </p:nvGrpSpPr>
      <p:grpSpPr>
        <a:xfrm>
          <a:off x="0" y="0"/>
          <a:ext cx="0" cy="0"/>
          <a:chOff x="0" y="0"/>
          <a:chExt cx="0" cy="0"/>
        </a:xfrm>
      </p:grpSpPr>
      <p:sp>
        <p:nvSpPr>
          <p:cNvPr id="613" name="Google Shape;613;p21"/>
          <p:cNvSpPr txBox="1"/>
          <p:nvPr>
            <p:ph type="title"/>
          </p:nvPr>
        </p:nvSpPr>
        <p:spPr>
          <a:xfrm>
            <a:off x="2010875" y="1496550"/>
            <a:ext cx="2630400" cy="1146300"/>
          </a:xfrm>
          <a:prstGeom prst="rect">
            <a:avLst/>
          </a:prstGeom>
        </p:spPr>
        <p:txBody>
          <a:bodyPr anchorCtr="0" anchor="b"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614" name="Google Shape;614;p21"/>
          <p:cNvSpPr txBox="1"/>
          <p:nvPr>
            <p:ph idx="1" type="subTitle"/>
          </p:nvPr>
        </p:nvSpPr>
        <p:spPr>
          <a:xfrm>
            <a:off x="2011000" y="2566650"/>
            <a:ext cx="2630400" cy="10803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grpSp>
        <p:nvGrpSpPr>
          <p:cNvPr id="615" name="Google Shape;615;p21"/>
          <p:cNvGrpSpPr/>
          <p:nvPr/>
        </p:nvGrpSpPr>
        <p:grpSpPr>
          <a:xfrm>
            <a:off x="-717847" y="-1080787"/>
            <a:ext cx="11429856" cy="7780364"/>
            <a:chOff x="-717847" y="-1080787"/>
            <a:chExt cx="11429856" cy="7780364"/>
          </a:xfrm>
        </p:grpSpPr>
        <p:sp>
          <p:nvSpPr>
            <p:cNvPr id="616" name="Google Shape;616;p21"/>
            <p:cNvSpPr/>
            <p:nvPr/>
          </p:nvSpPr>
          <p:spPr>
            <a:xfrm flipH="1">
              <a:off x="1424569" y="-805280"/>
              <a:ext cx="45404" cy="317827"/>
            </a:xfrm>
            <a:custGeom>
              <a:rect b="b" l="l" r="r" t="t"/>
              <a:pathLst>
                <a:path extrusionOk="0" h="4837" w="691">
                  <a:moveTo>
                    <a:pt x="1" y="1"/>
                  </a:moveTo>
                  <a:lnTo>
                    <a:pt x="1" y="2419"/>
                  </a:lnTo>
                  <a:lnTo>
                    <a:pt x="1" y="4837"/>
                  </a:lnTo>
                  <a:lnTo>
                    <a:pt x="690" y="4147"/>
                  </a:lnTo>
                  <a:lnTo>
                    <a:pt x="690" y="2419"/>
                  </a:lnTo>
                  <a:lnTo>
                    <a:pt x="690" y="690"/>
                  </a:lnTo>
                  <a:lnTo>
                    <a:pt x="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7" name="Google Shape;617;p21"/>
            <p:cNvSpPr/>
            <p:nvPr/>
          </p:nvSpPr>
          <p:spPr>
            <a:xfrm flipH="1">
              <a:off x="-308960" y="665098"/>
              <a:ext cx="224917" cy="224982"/>
            </a:xfrm>
            <a:custGeom>
              <a:rect b="b" l="l" r="r" t="t"/>
              <a:pathLst>
                <a:path extrusionOk="0" h="3424" w="3423">
                  <a:moveTo>
                    <a:pt x="0" y="1"/>
                  </a:moveTo>
                  <a:lnTo>
                    <a:pt x="0" y="978"/>
                  </a:lnTo>
                  <a:lnTo>
                    <a:pt x="1226" y="2198"/>
                  </a:lnTo>
                  <a:lnTo>
                    <a:pt x="2452" y="3423"/>
                  </a:lnTo>
                  <a:lnTo>
                    <a:pt x="3423" y="3423"/>
                  </a:lnTo>
                  <a:lnTo>
                    <a:pt x="1715" y="1709"/>
                  </a:lnTo>
                  <a:lnTo>
                    <a:pt x="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8" name="Google Shape;618;p21"/>
            <p:cNvSpPr/>
            <p:nvPr/>
          </p:nvSpPr>
          <p:spPr>
            <a:xfrm flipH="1">
              <a:off x="-717847" y="1205139"/>
              <a:ext cx="92976" cy="92910"/>
            </a:xfrm>
            <a:custGeom>
              <a:rect b="b" l="l" r="r" t="t"/>
              <a:pathLst>
                <a:path extrusionOk="0" h="1414" w="1415">
                  <a:moveTo>
                    <a:pt x="711" y="375"/>
                  </a:moveTo>
                  <a:cubicBezTo>
                    <a:pt x="892" y="375"/>
                    <a:pt x="1039" y="522"/>
                    <a:pt x="1039" y="710"/>
                  </a:cubicBezTo>
                  <a:cubicBezTo>
                    <a:pt x="1039" y="891"/>
                    <a:pt x="892" y="1038"/>
                    <a:pt x="711" y="1038"/>
                  </a:cubicBezTo>
                  <a:cubicBezTo>
                    <a:pt x="523" y="1038"/>
                    <a:pt x="376" y="891"/>
                    <a:pt x="376" y="710"/>
                  </a:cubicBezTo>
                  <a:cubicBezTo>
                    <a:pt x="376" y="522"/>
                    <a:pt x="523" y="375"/>
                    <a:pt x="711" y="375"/>
                  </a:cubicBezTo>
                  <a:close/>
                  <a:moveTo>
                    <a:pt x="711" y="0"/>
                  </a:moveTo>
                  <a:cubicBezTo>
                    <a:pt x="316" y="0"/>
                    <a:pt x="1" y="315"/>
                    <a:pt x="1" y="710"/>
                  </a:cubicBezTo>
                  <a:cubicBezTo>
                    <a:pt x="1" y="1098"/>
                    <a:pt x="316" y="1413"/>
                    <a:pt x="711" y="1413"/>
                  </a:cubicBezTo>
                  <a:cubicBezTo>
                    <a:pt x="1099" y="1413"/>
                    <a:pt x="1414" y="1098"/>
                    <a:pt x="1414" y="710"/>
                  </a:cubicBezTo>
                  <a:cubicBezTo>
                    <a:pt x="1414" y="315"/>
                    <a:pt x="1099" y="0"/>
                    <a:pt x="711"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9" name="Google Shape;619;p21"/>
            <p:cNvSpPr/>
            <p:nvPr/>
          </p:nvSpPr>
          <p:spPr>
            <a:xfrm flipH="1">
              <a:off x="1430745" y="-1080787"/>
              <a:ext cx="93370" cy="92910"/>
            </a:xfrm>
            <a:custGeom>
              <a:rect b="b" l="l" r="r" t="t"/>
              <a:pathLst>
                <a:path extrusionOk="0" h="1414" w="1421">
                  <a:moveTo>
                    <a:pt x="711" y="369"/>
                  </a:moveTo>
                  <a:cubicBezTo>
                    <a:pt x="891" y="369"/>
                    <a:pt x="1046" y="523"/>
                    <a:pt x="1046" y="704"/>
                  </a:cubicBezTo>
                  <a:cubicBezTo>
                    <a:pt x="1046" y="891"/>
                    <a:pt x="891" y="1039"/>
                    <a:pt x="711" y="1039"/>
                  </a:cubicBezTo>
                  <a:cubicBezTo>
                    <a:pt x="530" y="1039"/>
                    <a:pt x="376" y="891"/>
                    <a:pt x="376" y="704"/>
                  </a:cubicBezTo>
                  <a:cubicBezTo>
                    <a:pt x="376" y="523"/>
                    <a:pt x="530" y="369"/>
                    <a:pt x="711" y="369"/>
                  </a:cubicBezTo>
                  <a:close/>
                  <a:moveTo>
                    <a:pt x="711" y="1"/>
                  </a:moveTo>
                  <a:cubicBezTo>
                    <a:pt x="322" y="1"/>
                    <a:pt x="1" y="315"/>
                    <a:pt x="1" y="704"/>
                  </a:cubicBezTo>
                  <a:cubicBezTo>
                    <a:pt x="1" y="1092"/>
                    <a:pt x="322" y="1414"/>
                    <a:pt x="711" y="1414"/>
                  </a:cubicBezTo>
                  <a:cubicBezTo>
                    <a:pt x="1099" y="1414"/>
                    <a:pt x="1421" y="1092"/>
                    <a:pt x="1421" y="704"/>
                  </a:cubicBezTo>
                  <a:cubicBezTo>
                    <a:pt x="1421" y="315"/>
                    <a:pt x="1099" y="1"/>
                    <a:pt x="711"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0" name="Google Shape;620;p21"/>
            <p:cNvSpPr/>
            <p:nvPr/>
          </p:nvSpPr>
          <p:spPr>
            <a:xfrm flipH="1">
              <a:off x="-660658" y="-1000231"/>
              <a:ext cx="2150409" cy="2236683"/>
            </a:xfrm>
            <a:custGeom>
              <a:rect b="b" l="l" r="r" t="t"/>
              <a:pathLst>
                <a:path extrusionOk="0" h="34040" w="32727">
                  <a:moveTo>
                    <a:pt x="0" y="0"/>
                  </a:moveTo>
                  <a:lnTo>
                    <a:pt x="0" y="9351"/>
                  </a:lnTo>
                  <a:lnTo>
                    <a:pt x="14220" y="23571"/>
                  </a:lnTo>
                  <a:lnTo>
                    <a:pt x="14280" y="23624"/>
                  </a:lnTo>
                  <a:lnTo>
                    <a:pt x="22050" y="23624"/>
                  </a:lnTo>
                  <a:lnTo>
                    <a:pt x="32465" y="34040"/>
                  </a:lnTo>
                  <a:lnTo>
                    <a:pt x="32727" y="33778"/>
                  </a:lnTo>
                  <a:lnTo>
                    <a:pt x="22258" y="23309"/>
                  </a:lnTo>
                  <a:lnTo>
                    <a:pt x="22204" y="23256"/>
                  </a:lnTo>
                  <a:lnTo>
                    <a:pt x="14434" y="23256"/>
                  </a:lnTo>
                  <a:lnTo>
                    <a:pt x="375" y="9197"/>
                  </a:lnTo>
                  <a:lnTo>
                    <a:pt x="37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1" name="Google Shape;621;p21"/>
            <p:cNvSpPr/>
            <p:nvPr/>
          </p:nvSpPr>
          <p:spPr>
            <a:xfrm flipH="1">
              <a:off x="708953" y="-188691"/>
              <a:ext cx="572641" cy="570867"/>
            </a:xfrm>
            <a:custGeom>
              <a:rect b="b" l="l" r="r" t="t"/>
              <a:pathLst>
                <a:path extrusionOk="0" h="8688" w="8715">
                  <a:moveTo>
                    <a:pt x="0" y="0"/>
                  </a:moveTo>
                  <a:lnTo>
                    <a:pt x="0" y="3892"/>
                  </a:lnTo>
                  <a:lnTo>
                    <a:pt x="4796" y="8688"/>
                  </a:lnTo>
                  <a:lnTo>
                    <a:pt x="8714" y="8688"/>
                  </a:lnTo>
                  <a:lnTo>
                    <a:pt x="8714" y="8540"/>
                  </a:lnTo>
                  <a:lnTo>
                    <a:pt x="4863" y="8540"/>
                  </a:lnTo>
                  <a:lnTo>
                    <a:pt x="148" y="3832"/>
                  </a:lnTo>
                  <a:lnTo>
                    <a:pt x="148"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2" name="Google Shape;622;p21"/>
            <p:cNvSpPr/>
            <p:nvPr/>
          </p:nvSpPr>
          <p:spPr>
            <a:xfrm flipH="1">
              <a:off x="388120" y="1529465"/>
              <a:ext cx="52435" cy="52435"/>
            </a:xfrm>
            <a:custGeom>
              <a:rect b="b" l="l" r="r" t="t"/>
              <a:pathLst>
                <a:path extrusionOk="0" h="798" w="798">
                  <a:moveTo>
                    <a:pt x="690" y="0"/>
                  </a:moveTo>
                  <a:lnTo>
                    <a:pt x="0" y="690"/>
                  </a:lnTo>
                  <a:lnTo>
                    <a:pt x="107" y="798"/>
                  </a:lnTo>
                  <a:lnTo>
                    <a:pt x="797" y="108"/>
                  </a:lnTo>
                  <a:lnTo>
                    <a:pt x="69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3" name="Google Shape;623;p21"/>
            <p:cNvSpPr/>
            <p:nvPr/>
          </p:nvSpPr>
          <p:spPr>
            <a:xfrm flipH="1">
              <a:off x="388120" y="1529925"/>
              <a:ext cx="52435" cy="52435"/>
            </a:xfrm>
            <a:custGeom>
              <a:rect b="b" l="l" r="r" t="t"/>
              <a:pathLst>
                <a:path extrusionOk="0" h="798" w="798">
                  <a:moveTo>
                    <a:pt x="107" y="0"/>
                  </a:moveTo>
                  <a:lnTo>
                    <a:pt x="0" y="107"/>
                  </a:lnTo>
                  <a:lnTo>
                    <a:pt x="690" y="797"/>
                  </a:lnTo>
                  <a:lnTo>
                    <a:pt x="797" y="690"/>
                  </a:lnTo>
                  <a:lnTo>
                    <a:pt x="1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4" name="Google Shape;624;p21"/>
            <p:cNvSpPr/>
            <p:nvPr/>
          </p:nvSpPr>
          <p:spPr>
            <a:xfrm flipH="1">
              <a:off x="240676" y="1529465"/>
              <a:ext cx="52500" cy="52435"/>
            </a:xfrm>
            <a:custGeom>
              <a:rect b="b" l="l" r="r" t="t"/>
              <a:pathLst>
                <a:path extrusionOk="0" h="798" w="799">
                  <a:moveTo>
                    <a:pt x="691" y="0"/>
                  </a:moveTo>
                  <a:lnTo>
                    <a:pt x="1" y="690"/>
                  </a:lnTo>
                  <a:lnTo>
                    <a:pt x="115" y="798"/>
                  </a:lnTo>
                  <a:lnTo>
                    <a:pt x="798" y="108"/>
                  </a:lnTo>
                  <a:lnTo>
                    <a:pt x="69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5" name="Google Shape;625;p21"/>
            <p:cNvSpPr/>
            <p:nvPr/>
          </p:nvSpPr>
          <p:spPr>
            <a:xfrm flipH="1">
              <a:off x="240676" y="1529925"/>
              <a:ext cx="52500" cy="52435"/>
            </a:xfrm>
            <a:custGeom>
              <a:rect b="b" l="l" r="r" t="t"/>
              <a:pathLst>
                <a:path extrusionOk="0" h="798" w="799">
                  <a:moveTo>
                    <a:pt x="115" y="0"/>
                  </a:moveTo>
                  <a:lnTo>
                    <a:pt x="1" y="107"/>
                  </a:lnTo>
                  <a:lnTo>
                    <a:pt x="691" y="797"/>
                  </a:lnTo>
                  <a:lnTo>
                    <a:pt x="798" y="690"/>
                  </a:lnTo>
                  <a:lnTo>
                    <a:pt x="11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6" name="Google Shape;626;p21"/>
            <p:cNvSpPr/>
            <p:nvPr/>
          </p:nvSpPr>
          <p:spPr>
            <a:xfrm flipH="1">
              <a:off x="536485" y="1409288"/>
              <a:ext cx="52435" cy="52435"/>
            </a:xfrm>
            <a:custGeom>
              <a:rect b="b" l="l" r="r" t="t"/>
              <a:pathLst>
                <a:path extrusionOk="0" h="798" w="798">
                  <a:moveTo>
                    <a:pt x="691" y="1"/>
                  </a:moveTo>
                  <a:lnTo>
                    <a:pt x="1" y="691"/>
                  </a:lnTo>
                  <a:lnTo>
                    <a:pt x="108" y="798"/>
                  </a:lnTo>
                  <a:lnTo>
                    <a:pt x="798" y="108"/>
                  </a:lnTo>
                  <a:lnTo>
                    <a:pt x="69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7" name="Google Shape;627;p21"/>
            <p:cNvSpPr/>
            <p:nvPr/>
          </p:nvSpPr>
          <p:spPr>
            <a:xfrm flipH="1">
              <a:off x="536485" y="1409288"/>
              <a:ext cx="52435" cy="52435"/>
            </a:xfrm>
            <a:custGeom>
              <a:rect b="b" l="l" r="r" t="t"/>
              <a:pathLst>
                <a:path extrusionOk="0" h="798" w="798">
                  <a:moveTo>
                    <a:pt x="108" y="1"/>
                  </a:moveTo>
                  <a:lnTo>
                    <a:pt x="1" y="108"/>
                  </a:lnTo>
                  <a:lnTo>
                    <a:pt x="691" y="798"/>
                  </a:lnTo>
                  <a:lnTo>
                    <a:pt x="798" y="691"/>
                  </a:lnTo>
                  <a:lnTo>
                    <a:pt x="10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8" name="Google Shape;628;p21"/>
            <p:cNvSpPr/>
            <p:nvPr/>
          </p:nvSpPr>
          <p:spPr>
            <a:xfrm flipH="1">
              <a:off x="389040" y="1409288"/>
              <a:ext cx="52435" cy="52435"/>
            </a:xfrm>
            <a:custGeom>
              <a:rect b="b" l="l" r="r" t="t"/>
              <a:pathLst>
                <a:path extrusionOk="0" h="798" w="798">
                  <a:moveTo>
                    <a:pt x="691" y="1"/>
                  </a:moveTo>
                  <a:lnTo>
                    <a:pt x="1" y="691"/>
                  </a:lnTo>
                  <a:lnTo>
                    <a:pt x="108" y="798"/>
                  </a:lnTo>
                  <a:lnTo>
                    <a:pt x="798" y="108"/>
                  </a:lnTo>
                  <a:lnTo>
                    <a:pt x="69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9" name="Google Shape;629;p21"/>
            <p:cNvSpPr/>
            <p:nvPr/>
          </p:nvSpPr>
          <p:spPr>
            <a:xfrm flipH="1">
              <a:off x="389040" y="1409288"/>
              <a:ext cx="52435" cy="52435"/>
            </a:xfrm>
            <a:custGeom>
              <a:rect b="b" l="l" r="r" t="t"/>
              <a:pathLst>
                <a:path extrusionOk="0" h="798" w="798">
                  <a:moveTo>
                    <a:pt x="108" y="1"/>
                  </a:moveTo>
                  <a:lnTo>
                    <a:pt x="1" y="108"/>
                  </a:lnTo>
                  <a:lnTo>
                    <a:pt x="691" y="798"/>
                  </a:lnTo>
                  <a:lnTo>
                    <a:pt x="798" y="691"/>
                  </a:lnTo>
                  <a:lnTo>
                    <a:pt x="10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0" name="Google Shape;630;p21"/>
            <p:cNvGrpSpPr/>
            <p:nvPr/>
          </p:nvGrpSpPr>
          <p:grpSpPr>
            <a:xfrm>
              <a:off x="7555531" y="2890103"/>
              <a:ext cx="3156478" cy="3809474"/>
              <a:chOff x="7555531" y="2890103"/>
              <a:chExt cx="3156478" cy="3809474"/>
            </a:xfrm>
          </p:grpSpPr>
          <p:sp>
            <p:nvSpPr>
              <p:cNvPr id="631" name="Google Shape;631;p21"/>
              <p:cNvSpPr/>
              <p:nvPr/>
            </p:nvSpPr>
            <p:spPr>
              <a:xfrm>
                <a:off x="7825801" y="2933045"/>
                <a:ext cx="1209938" cy="713912"/>
              </a:xfrm>
              <a:custGeom>
                <a:rect b="b" l="l" r="r" t="t"/>
                <a:pathLst>
                  <a:path extrusionOk="0" h="10865" w="18414">
                    <a:moveTo>
                      <a:pt x="6799" y="1"/>
                    </a:moveTo>
                    <a:lnTo>
                      <a:pt x="1" y="48"/>
                    </a:lnTo>
                    <a:lnTo>
                      <a:pt x="7254" y="7295"/>
                    </a:lnTo>
                    <a:lnTo>
                      <a:pt x="10503" y="7295"/>
                    </a:lnTo>
                    <a:lnTo>
                      <a:pt x="14080" y="10865"/>
                    </a:lnTo>
                    <a:lnTo>
                      <a:pt x="18413" y="10865"/>
                    </a:lnTo>
                    <a:lnTo>
                      <a:pt x="9646" y="2104"/>
                    </a:lnTo>
                    <a:lnTo>
                      <a:pt x="8895" y="2104"/>
                    </a:lnTo>
                    <a:lnTo>
                      <a:pt x="6799"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2" name="Google Shape;632;p21"/>
              <p:cNvSpPr/>
              <p:nvPr/>
            </p:nvSpPr>
            <p:spPr>
              <a:xfrm>
                <a:off x="7962544" y="3544829"/>
                <a:ext cx="2749465" cy="3154748"/>
              </a:xfrm>
              <a:custGeom>
                <a:rect b="b" l="l" r="r" t="t"/>
                <a:pathLst>
                  <a:path extrusionOk="0" h="48012" w="41844">
                    <a:moveTo>
                      <a:pt x="121" y="0"/>
                    </a:moveTo>
                    <a:lnTo>
                      <a:pt x="1" y="114"/>
                    </a:lnTo>
                    <a:lnTo>
                      <a:pt x="16263" y="16384"/>
                    </a:lnTo>
                    <a:lnTo>
                      <a:pt x="16263" y="22559"/>
                    </a:lnTo>
                    <a:lnTo>
                      <a:pt x="21274" y="27569"/>
                    </a:lnTo>
                    <a:lnTo>
                      <a:pt x="26578" y="32867"/>
                    </a:lnTo>
                    <a:lnTo>
                      <a:pt x="41723" y="48011"/>
                    </a:lnTo>
                    <a:lnTo>
                      <a:pt x="41843" y="47898"/>
                    </a:lnTo>
                    <a:lnTo>
                      <a:pt x="27081" y="33135"/>
                    </a:lnTo>
                    <a:lnTo>
                      <a:pt x="27081" y="27917"/>
                    </a:lnTo>
                    <a:lnTo>
                      <a:pt x="31287" y="23852"/>
                    </a:lnTo>
                    <a:lnTo>
                      <a:pt x="29988" y="22552"/>
                    </a:lnTo>
                    <a:lnTo>
                      <a:pt x="21608" y="22552"/>
                    </a:lnTo>
                    <a:lnTo>
                      <a:pt x="18929" y="19880"/>
                    </a:lnTo>
                    <a:lnTo>
                      <a:pt x="18929" y="18802"/>
                    </a:lnTo>
                    <a:lnTo>
                      <a:pt x="16263" y="16142"/>
                    </a:lnTo>
                    <a:lnTo>
                      <a:pt x="16263" y="16149"/>
                    </a:lnTo>
                    <a:lnTo>
                      <a:pt x="12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3" name="Google Shape;633;p21"/>
              <p:cNvSpPr/>
              <p:nvPr/>
            </p:nvSpPr>
            <p:spPr>
              <a:xfrm>
                <a:off x="8215645" y="3031202"/>
                <a:ext cx="1486304" cy="2071692"/>
              </a:xfrm>
              <a:custGeom>
                <a:rect b="b" l="l" r="r" t="t"/>
                <a:pathLst>
                  <a:path extrusionOk="0" h="31529" w="22620">
                    <a:moveTo>
                      <a:pt x="0" y="1"/>
                    </a:moveTo>
                    <a:lnTo>
                      <a:pt x="0" y="5815"/>
                    </a:lnTo>
                    <a:lnTo>
                      <a:pt x="10750" y="5815"/>
                    </a:lnTo>
                    <a:lnTo>
                      <a:pt x="17395" y="12459"/>
                    </a:lnTo>
                    <a:lnTo>
                      <a:pt x="17395" y="26478"/>
                    </a:lnTo>
                    <a:lnTo>
                      <a:pt x="22445" y="31528"/>
                    </a:lnTo>
                    <a:lnTo>
                      <a:pt x="22619" y="31347"/>
                    </a:lnTo>
                    <a:lnTo>
                      <a:pt x="17649" y="26371"/>
                    </a:lnTo>
                    <a:lnTo>
                      <a:pt x="17649" y="12358"/>
                    </a:lnTo>
                    <a:lnTo>
                      <a:pt x="10891" y="5600"/>
                    </a:lnTo>
                    <a:lnTo>
                      <a:pt x="10851" y="5567"/>
                    </a:lnTo>
                    <a:lnTo>
                      <a:pt x="255" y="5567"/>
                    </a:lnTo>
                    <a:lnTo>
                      <a:pt x="25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4" name="Google Shape;634;p21"/>
              <p:cNvSpPr/>
              <p:nvPr/>
            </p:nvSpPr>
            <p:spPr>
              <a:xfrm>
                <a:off x="9023633" y="3499951"/>
                <a:ext cx="255799" cy="255734"/>
              </a:xfrm>
              <a:custGeom>
                <a:rect b="b" l="l" r="r" t="t"/>
                <a:pathLst>
                  <a:path extrusionOk="0" h="3892" w="3893">
                    <a:moveTo>
                      <a:pt x="1" y="0"/>
                    </a:moveTo>
                    <a:lnTo>
                      <a:pt x="1" y="1105"/>
                    </a:lnTo>
                    <a:lnTo>
                      <a:pt x="1394" y="2498"/>
                    </a:lnTo>
                    <a:lnTo>
                      <a:pt x="2787" y="3892"/>
                    </a:lnTo>
                    <a:lnTo>
                      <a:pt x="3892" y="3892"/>
                    </a:lnTo>
                    <a:lnTo>
                      <a:pt x="1950" y="1942"/>
                    </a:lnTo>
                    <a:lnTo>
                      <a:pt x="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5" name="Google Shape;635;p21"/>
              <p:cNvSpPr/>
              <p:nvPr/>
            </p:nvSpPr>
            <p:spPr>
              <a:xfrm>
                <a:off x="8192713" y="2977060"/>
                <a:ext cx="62554" cy="62554"/>
              </a:xfrm>
              <a:custGeom>
                <a:rect b="b" l="l" r="r" t="t"/>
                <a:pathLst>
                  <a:path extrusionOk="0" h="952" w="952">
                    <a:moveTo>
                      <a:pt x="476" y="249"/>
                    </a:moveTo>
                    <a:cubicBezTo>
                      <a:pt x="597" y="249"/>
                      <a:pt x="697" y="356"/>
                      <a:pt x="697" y="476"/>
                    </a:cubicBezTo>
                    <a:cubicBezTo>
                      <a:pt x="697" y="604"/>
                      <a:pt x="597" y="704"/>
                      <a:pt x="476" y="704"/>
                    </a:cubicBezTo>
                    <a:cubicBezTo>
                      <a:pt x="349" y="704"/>
                      <a:pt x="249" y="604"/>
                      <a:pt x="249" y="476"/>
                    </a:cubicBezTo>
                    <a:cubicBezTo>
                      <a:pt x="249" y="356"/>
                      <a:pt x="349" y="249"/>
                      <a:pt x="476" y="249"/>
                    </a:cubicBezTo>
                    <a:close/>
                    <a:moveTo>
                      <a:pt x="476" y="1"/>
                    </a:moveTo>
                    <a:cubicBezTo>
                      <a:pt x="215" y="1"/>
                      <a:pt x="1" y="215"/>
                      <a:pt x="1" y="476"/>
                    </a:cubicBezTo>
                    <a:cubicBezTo>
                      <a:pt x="1" y="738"/>
                      <a:pt x="215" y="952"/>
                      <a:pt x="476" y="952"/>
                    </a:cubicBezTo>
                    <a:cubicBezTo>
                      <a:pt x="738" y="952"/>
                      <a:pt x="952" y="738"/>
                      <a:pt x="952" y="476"/>
                    </a:cubicBezTo>
                    <a:cubicBezTo>
                      <a:pt x="952" y="215"/>
                      <a:pt x="738" y="1"/>
                      <a:pt x="47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6" name="Google Shape;636;p21"/>
              <p:cNvSpPr/>
              <p:nvPr/>
            </p:nvSpPr>
            <p:spPr>
              <a:xfrm>
                <a:off x="8221361" y="3179961"/>
                <a:ext cx="383403" cy="224982"/>
              </a:xfrm>
              <a:custGeom>
                <a:rect b="b" l="l" r="r" t="t"/>
                <a:pathLst>
                  <a:path extrusionOk="0" h="3424" w="5835">
                    <a:moveTo>
                      <a:pt x="74" y="1"/>
                    </a:moveTo>
                    <a:lnTo>
                      <a:pt x="0" y="68"/>
                    </a:lnTo>
                    <a:lnTo>
                      <a:pt x="1742" y="1809"/>
                    </a:lnTo>
                    <a:lnTo>
                      <a:pt x="4146" y="1809"/>
                    </a:lnTo>
                    <a:lnTo>
                      <a:pt x="5767" y="3423"/>
                    </a:lnTo>
                    <a:lnTo>
                      <a:pt x="5834" y="3350"/>
                    </a:lnTo>
                    <a:lnTo>
                      <a:pt x="4193" y="1709"/>
                    </a:lnTo>
                    <a:lnTo>
                      <a:pt x="1782" y="1709"/>
                    </a:lnTo>
                    <a:lnTo>
                      <a:pt x="7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7" name="Google Shape;637;p21"/>
              <p:cNvSpPr/>
              <p:nvPr/>
            </p:nvSpPr>
            <p:spPr>
              <a:xfrm>
                <a:off x="7728433" y="3057156"/>
                <a:ext cx="2737112" cy="2458118"/>
              </a:xfrm>
              <a:custGeom>
                <a:rect b="b" l="l" r="r" t="t"/>
                <a:pathLst>
                  <a:path extrusionOk="0" h="37410" w="41656">
                    <a:moveTo>
                      <a:pt x="87" y="1"/>
                    </a:moveTo>
                    <a:lnTo>
                      <a:pt x="0" y="95"/>
                    </a:lnTo>
                    <a:lnTo>
                      <a:pt x="15680" y="15775"/>
                    </a:lnTo>
                    <a:lnTo>
                      <a:pt x="15680" y="16284"/>
                    </a:lnTo>
                    <a:lnTo>
                      <a:pt x="17917" y="18521"/>
                    </a:lnTo>
                    <a:lnTo>
                      <a:pt x="19070" y="18521"/>
                    </a:lnTo>
                    <a:lnTo>
                      <a:pt x="22151" y="21602"/>
                    </a:lnTo>
                    <a:lnTo>
                      <a:pt x="25754" y="21602"/>
                    </a:lnTo>
                    <a:lnTo>
                      <a:pt x="41568" y="37409"/>
                    </a:lnTo>
                    <a:lnTo>
                      <a:pt x="41655" y="37315"/>
                    </a:lnTo>
                    <a:lnTo>
                      <a:pt x="24488" y="20148"/>
                    </a:lnTo>
                    <a:lnTo>
                      <a:pt x="24488" y="19244"/>
                    </a:lnTo>
                    <a:lnTo>
                      <a:pt x="22345" y="17094"/>
                    </a:lnTo>
                    <a:lnTo>
                      <a:pt x="20657" y="17094"/>
                    </a:lnTo>
                    <a:lnTo>
                      <a:pt x="16859" y="13303"/>
                    </a:lnTo>
                    <a:lnTo>
                      <a:pt x="13390" y="13303"/>
                    </a:lnTo>
                    <a:lnTo>
                      <a:pt x="8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8" name="Google Shape;638;p21"/>
              <p:cNvSpPr/>
              <p:nvPr/>
            </p:nvSpPr>
            <p:spPr>
              <a:xfrm flipH="1">
                <a:off x="8752515" y="4572919"/>
                <a:ext cx="20764" cy="132532"/>
              </a:xfrm>
              <a:custGeom>
                <a:rect b="b" l="l" r="r" t="t"/>
                <a:pathLst>
                  <a:path extrusionOk="0" h="2017" w="316">
                    <a:moveTo>
                      <a:pt x="0" y="1"/>
                    </a:moveTo>
                    <a:lnTo>
                      <a:pt x="0" y="2017"/>
                    </a:lnTo>
                    <a:lnTo>
                      <a:pt x="315" y="2017"/>
                    </a:lnTo>
                    <a:lnTo>
                      <a:pt x="31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9" name="Google Shape;639;p21"/>
              <p:cNvSpPr/>
              <p:nvPr/>
            </p:nvSpPr>
            <p:spPr>
              <a:xfrm flipH="1">
                <a:off x="8696662" y="4628835"/>
                <a:ext cx="132532" cy="20698"/>
              </a:xfrm>
              <a:custGeom>
                <a:rect b="b" l="l" r="r" t="t"/>
                <a:pathLst>
                  <a:path extrusionOk="0" h="315" w="2017">
                    <a:moveTo>
                      <a:pt x="1" y="0"/>
                    </a:moveTo>
                    <a:lnTo>
                      <a:pt x="1" y="315"/>
                    </a:lnTo>
                    <a:lnTo>
                      <a:pt x="2017" y="315"/>
                    </a:lnTo>
                    <a:lnTo>
                      <a:pt x="201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0" name="Google Shape;640;p21"/>
              <p:cNvSpPr/>
              <p:nvPr/>
            </p:nvSpPr>
            <p:spPr>
              <a:xfrm flipH="1">
                <a:off x="8560191" y="3150507"/>
                <a:ext cx="90742" cy="91202"/>
              </a:xfrm>
              <a:custGeom>
                <a:rect b="b" l="l" r="r" t="t"/>
                <a:pathLst>
                  <a:path extrusionOk="0" h="1388" w="1381">
                    <a:moveTo>
                      <a:pt x="1173" y="1"/>
                    </a:moveTo>
                    <a:lnTo>
                      <a:pt x="1173" y="1173"/>
                    </a:lnTo>
                    <a:lnTo>
                      <a:pt x="0" y="1173"/>
                    </a:lnTo>
                    <a:lnTo>
                      <a:pt x="0" y="1387"/>
                    </a:lnTo>
                    <a:lnTo>
                      <a:pt x="1380" y="1387"/>
                    </a:lnTo>
                    <a:lnTo>
                      <a:pt x="138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1" name="Google Shape;641;p21"/>
              <p:cNvSpPr/>
              <p:nvPr/>
            </p:nvSpPr>
            <p:spPr>
              <a:xfrm flipH="1">
                <a:off x="8990683" y="3150492"/>
                <a:ext cx="60385" cy="60779"/>
              </a:xfrm>
              <a:custGeom>
                <a:rect b="b" l="l" r="r" t="t"/>
                <a:pathLst>
                  <a:path extrusionOk="0" h="925" w="919">
                    <a:moveTo>
                      <a:pt x="1" y="1"/>
                    </a:moveTo>
                    <a:lnTo>
                      <a:pt x="1" y="925"/>
                    </a:lnTo>
                    <a:lnTo>
                      <a:pt x="918" y="925"/>
                    </a:lnTo>
                    <a:lnTo>
                      <a:pt x="91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2" name="Google Shape;642;p21"/>
              <p:cNvSpPr/>
              <p:nvPr/>
            </p:nvSpPr>
            <p:spPr>
              <a:xfrm flipH="1">
                <a:off x="7555531" y="2890103"/>
                <a:ext cx="2308830" cy="1917213"/>
              </a:xfrm>
              <a:custGeom>
                <a:rect b="b" l="l" r="r" t="t"/>
                <a:pathLst>
                  <a:path extrusionOk="0" fill="none" h="29178" w="35138">
                    <a:moveTo>
                      <a:pt x="35138" y="29177"/>
                    </a:moveTo>
                    <a:lnTo>
                      <a:pt x="29177" y="29177"/>
                    </a:lnTo>
                    <a:lnTo>
                      <a:pt x="0" y="1"/>
                    </a:lnTo>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3" name="Google Shape;643;p21"/>
              <p:cNvSpPr/>
              <p:nvPr/>
            </p:nvSpPr>
            <p:spPr>
              <a:xfrm flipH="1">
                <a:off x="8421208" y="4517908"/>
                <a:ext cx="91136" cy="91136"/>
              </a:xfrm>
              <a:custGeom>
                <a:rect b="b" l="l" r="r" t="t"/>
                <a:pathLst>
                  <a:path extrusionOk="0" h="1387" w="1387">
                    <a:moveTo>
                      <a:pt x="0" y="0"/>
                    </a:moveTo>
                    <a:lnTo>
                      <a:pt x="0" y="1387"/>
                    </a:lnTo>
                    <a:lnTo>
                      <a:pt x="214" y="1387"/>
                    </a:lnTo>
                    <a:lnTo>
                      <a:pt x="214" y="215"/>
                    </a:lnTo>
                    <a:lnTo>
                      <a:pt x="1387" y="215"/>
                    </a:lnTo>
                    <a:lnTo>
                      <a:pt x="138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extLst>
    <p:ext uri="{DCECCB84-F9BA-43D5-87BE-67443E8EF086}">
      <p15:sldGuideLst>
        <p15:guide id="1" orient="horz" pos="1620">
          <p15:clr>
            <a:srgbClr val="E46962"/>
          </p15:clr>
        </p15:guide>
        <p15:guide id="2" pos="2880">
          <p15:clr>
            <a:srgbClr val="E46962"/>
          </p15:clr>
        </p15:guide>
      </p15:sldGuideLst>
    </p:ext>
  </p:extLst>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4">
  <p:cSld name="CUSTOM_12">
    <p:spTree>
      <p:nvGrpSpPr>
        <p:cNvPr id="644" name="Shape 644"/>
        <p:cNvGrpSpPr/>
        <p:nvPr/>
      </p:nvGrpSpPr>
      <p:grpSpPr>
        <a:xfrm>
          <a:off x="0" y="0"/>
          <a:ext cx="0" cy="0"/>
          <a:chOff x="0" y="0"/>
          <a:chExt cx="0" cy="0"/>
        </a:xfrm>
      </p:grpSpPr>
      <p:sp>
        <p:nvSpPr>
          <p:cNvPr id="645" name="Google Shape;645;p22"/>
          <p:cNvSpPr txBox="1"/>
          <p:nvPr>
            <p:ph type="title"/>
          </p:nvPr>
        </p:nvSpPr>
        <p:spPr>
          <a:xfrm>
            <a:off x="3557875" y="1542050"/>
            <a:ext cx="4872900" cy="671100"/>
          </a:xfrm>
          <a:prstGeom prst="rect">
            <a:avLst/>
          </a:prstGeom>
        </p:spPr>
        <p:txBody>
          <a:bodyPr anchorCtr="0" anchor="b" bIns="91425" lIns="91425" spcFirstLastPara="1" rIns="91425" wrap="square" tIns="91425">
            <a:noAutofit/>
          </a:bodyPr>
          <a:lstStyle>
            <a:lvl1pPr lvl="0" rtl="0">
              <a:spcBef>
                <a:spcPts val="0"/>
              </a:spcBef>
              <a:spcAft>
                <a:spcPts val="0"/>
              </a:spcAft>
              <a:buSzPts val="3000"/>
              <a:buNone/>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
        <p:nvSpPr>
          <p:cNvPr id="646" name="Google Shape;646;p22"/>
          <p:cNvSpPr txBox="1"/>
          <p:nvPr>
            <p:ph idx="1" type="subTitle"/>
          </p:nvPr>
        </p:nvSpPr>
        <p:spPr>
          <a:xfrm>
            <a:off x="3557875" y="2365450"/>
            <a:ext cx="4872900" cy="12360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6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grpSp>
        <p:nvGrpSpPr>
          <p:cNvPr id="647" name="Google Shape;647;p22"/>
          <p:cNvGrpSpPr/>
          <p:nvPr/>
        </p:nvGrpSpPr>
        <p:grpSpPr>
          <a:xfrm>
            <a:off x="-840514" y="-212050"/>
            <a:ext cx="3523518" cy="5534179"/>
            <a:chOff x="-840514" y="-212050"/>
            <a:chExt cx="3523518" cy="5534179"/>
          </a:xfrm>
        </p:grpSpPr>
        <p:sp>
          <p:nvSpPr>
            <p:cNvPr id="648" name="Google Shape;648;p22"/>
            <p:cNvSpPr/>
            <p:nvPr/>
          </p:nvSpPr>
          <p:spPr>
            <a:xfrm flipH="1">
              <a:off x="-561946" y="4608217"/>
              <a:ext cx="1209478" cy="713912"/>
            </a:xfrm>
            <a:custGeom>
              <a:rect b="b" l="l" r="r" t="t"/>
              <a:pathLst>
                <a:path extrusionOk="0" h="10865" w="18407">
                  <a:moveTo>
                    <a:pt x="0" y="1"/>
                  </a:moveTo>
                  <a:lnTo>
                    <a:pt x="8761" y="8768"/>
                  </a:lnTo>
                  <a:lnTo>
                    <a:pt x="9512" y="8768"/>
                  </a:lnTo>
                  <a:lnTo>
                    <a:pt x="11608" y="10865"/>
                  </a:lnTo>
                  <a:lnTo>
                    <a:pt x="18407" y="10824"/>
                  </a:lnTo>
                  <a:lnTo>
                    <a:pt x="11159" y="3577"/>
                  </a:lnTo>
                  <a:lnTo>
                    <a:pt x="7904" y="3577"/>
                  </a:lnTo>
                  <a:lnTo>
                    <a:pt x="433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9" name="Google Shape;649;p22"/>
            <p:cNvSpPr/>
            <p:nvPr/>
          </p:nvSpPr>
          <p:spPr>
            <a:xfrm flipH="1">
              <a:off x="-456120" y="3449962"/>
              <a:ext cx="15507" cy="95079"/>
            </a:xfrm>
            <a:custGeom>
              <a:rect b="b" l="l" r="r" t="t"/>
              <a:pathLst>
                <a:path extrusionOk="0" h="1447" w="236">
                  <a:moveTo>
                    <a:pt x="1" y="0"/>
                  </a:moveTo>
                  <a:lnTo>
                    <a:pt x="1" y="1447"/>
                  </a:lnTo>
                  <a:lnTo>
                    <a:pt x="235" y="1447"/>
                  </a:lnTo>
                  <a:lnTo>
                    <a:pt x="23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0" name="Google Shape;650;p22"/>
            <p:cNvSpPr/>
            <p:nvPr/>
          </p:nvSpPr>
          <p:spPr>
            <a:xfrm flipH="1">
              <a:off x="-496137" y="3489978"/>
              <a:ext cx="95539" cy="15047"/>
            </a:xfrm>
            <a:custGeom>
              <a:rect b="b" l="l" r="r" t="t"/>
              <a:pathLst>
                <a:path extrusionOk="0" h="229" w="1454">
                  <a:moveTo>
                    <a:pt x="0" y="1"/>
                  </a:moveTo>
                  <a:lnTo>
                    <a:pt x="0" y="228"/>
                  </a:lnTo>
                  <a:lnTo>
                    <a:pt x="1454" y="228"/>
                  </a:lnTo>
                  <a:lnTo>
                    <a:pt x="145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1" name="Google Shape;651;p22"/>
            <p:cNvSpPr/>
            <p:nvPr/>
          </p:nvSpPr>
          <p:spPr>
            <a:xfrm flipH="1">
              <a:off x="-331083" y="3449962"/>
              <a:ext cx="92450" cy="65642"/>
            </a:xfrm>
            <a:custGeom>
              <a:rect b="b" l="l" r="r" t="t"/>
              <a:pathLst>
                <a:path extrusionOk="0" h="999" w="1407">
                  <a:moveTo>
                    <a:pt x="824" y="0"/>
                  </a:moveTo>
                  <a:lnTo>
                    <a:pt x="0" y="998"/>
                  </a:lnTo>
                  <a:lnTo>
                    <a:pt x="583" y="998"/>
                  </a:lnTo>
                  <a:lnTo>
                    <a:pt x="140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2" name="Google Shape;652;p22"/>
            <p:cNvSpPr/>
            <p:nvPr/>
          </p:nvSpPr>
          <p:spPr>
            <a:xfrm flipH="1">
              <a:off x="-260712" y="3449962"/>
              <a:ext cx="92976" cy="65642"/>
            </a:xfrm>
            <a:custGeom>
              <a:rect b="b" l="l" r="r" t="t"/>
              <a:pathLst>
                <a:path extrusionOk="0" h="999" w="1415">
                  <a:moveTo>
                    <a:pt x="825" y="0"/>
                  </a:moveTo>
                  <a:lnTo>
                    <a:pt x="1" y="998"/>
                  </a:lnTo>
                  <a:lnTo>
                    <a:pt x="590" y="998"/>
                  </a:lnTo>
                  <a:lnTo>
                    <a:pt x="1414"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3" name="Google Shape;653;p22"/>
            <p:cNvSpPr/>
            <p:nvPr/>
          </p:nvSpPr>
          <p:spPr>
            <a:xfrm flipH="1">
              <a:off x="-189815" y="3449962"/>
              <a:ext cx="92450" cy="65642"/>
            </a:xfrm>
            <a:custGeom>
              <a:rect b="b" l="l" r="r" t="t"/>
              <a:pathLst>
                <a:path extrusionOk="0" h="999" w="1407">
                  <a:moveTo>
                    <a:pt x="824" y="0"/>
                  </a:moveTo>
                  <a:lnTo>
                    <a:pt x="0" y="998"/>
                  </a:lnTo>
                  <a:lnTo>
                    <a:pt x="583" y="998"/>
                  </a:lnTo>
                  <a:lnTo>
                    <a:pt x="140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4" name="Google Shape;654;p22"/>
            <p:cNvSpPr/>
            <p:nvPr/>
          </p:nvSpPr>
          <p:spPr>
            <a:xfrm flipH="1">
              <a:off x="-119443" y="3449962"/>
              <a:ext cx="92976" cy="65642"/>
            </a:xfrm>
            <a:custGeom>
              <a:rect b="b" l="l" r="r" t="t"/>
              <a:pathLst>
                <a:path extrusionOk="0" h="999" w="1415">
                  <a:moveTo>
                    <a:pt x="825" y="0"/>
                  </a:moveTo>
                  <a:lnTo>
                    <a:pt x="1" y="998"/>
                  </a:lnTo>
                  <a:lnTo>
                    <a:pt x="590" y="998"/>
                  </a:lnTo>
                  <a:lnTo>
                    <a:pt x="1414"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5" name="Google Shape;655;p22"/>
            <p:cNvSpPr/>
            <p:nvPr/>
          </p:nvSpPr>
          <p:spPr>
            <a:xfrm flipH="1">
              <a:off x="-48546" y="3449962"/>
              <a:ext cx="92450" cy="65642"/>
            </a:xfrm>
            <a:custGeom>
              <a:rect b="b" l="l" r="r" t="t"/>
              <a:pathLst>
                <a:path extrusionOk="0" h="999" w="1407">
                  <a:moveTo>
                    <a:pt x="824" y="0"/>
                  </a:moveTo>
                  <a:lnTo>
                    <a:pt x="0" y="998"/>
                  </a:lnTo>
                  <a:lnTo>
                    <a:pt x="583" y="998"/>
                  </a:lnTo>
                  <a:lnTo>
                    <a:pt x="140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6" name="Google Shape;656;p22"/>
            <p:cNvSpPr/>
            <p:nvPr/>
          </p:nvSpPr>
          <p:spPr>
            <a:xfrm flipH="1">
              <a:off x="46069" y="3167819"/>
              <a:ext cx="179644" cy="28714"/>
            </a:xfrm>
            <a:custGeom>
              <a:rect b="b" l="l" r="r" t="t"/>
              <a:pathLst>
                <a:path extrusionOk="0" h="437" w="2734">
                  <a:moveTo>
                    <a:pt x="1" y="1"/>
                  </a:moveTo>
                  <a:lnTo>
                    <a:pt x="1" y="436"/>
                  </a:lnTo>
                  <a:lnTo>
                    <a:pt x="2734" y="436"/>
                  </a:lnTo>
                  <a:lnTo>
                    <a:pt x="273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7" name="Google Shape;657;p22"/>
            <p:cNvSpPr/>
            <p:nvPr/>
          </p:nvSpPr>
          <p:spPr>
            <a:xfrm flipH="1">
              <a:off x="260404" y="3167819"/>
              <a:ext cx="89822" cy="28714"/>
            </a:xfrm>
            <a:custGeom>
              <a:rect b="b" l="l" r="r" t="t"/>
              <a:pathLst>
                <a:path extrusionOk="0" h="437" w="1367">
                  <a:moveTo>
                    <a:pt x="0" y="1"/>
                  </a:moveTo>
                  <a:lnTo>
                    <a:pt x="0" y="436"/>
                  </a:lnTo>
                  <a:lnTo>
                    <a:pt x="1367" y="436"/>
                  </a:lnTo>
                  <a:lnTo>
                    <a:pt x="136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8" name="Google Shape;658;p22"/>
            <p:cNvSpPr/>
            <p:nvPr/>
          </p:nvSpPr>
          <p:spPr>
            <a:xfrm flipH="1">
              <a:off x="376574" y="3167819"/>
              <a:ext cx="29108" cy="28714"/>
            </a:xfrm>
            <a:custGeom>
              <a:rect b="b" l="l" r="r" t="t"/>
              <a:pathLst>
                <a:path extrusionOk="0" h="437" w="443">
                  <a:moveTo>
                    <a:pt x="0" y="1"/>
                  </a:moveTo>
                  <a:lnTo>
                    <a:pt x="0" y="436"/>
                  </a:lnTo>
                  <a:lnTo>
                    <a:pt x="443" y="436"/>
                  </a:lnTo>
                  <a:lnTo>
                    <a:pt x="44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9" name="Google Shape;659;p22"/>
            <p:cNvSpPr/>
            <p:nvPr/>
          </p:nvSpPr>
          <p:spPr>
            <a:xfrm flipH="1">
              <a:off x="-688022" y="3176624"/>
              <a:ext cx="1244631" cy="367108"/>
            </a:xfrm>
            <a:custGeom>
              <a:rect b="b" l="l" r="r" t="t"/>
              <a:pathLst>
                <a:path extrusionOk="0" h="5587" w="18942">
                  <a:moveTo>
                    <a:pt x="174" y="1"/>
                  </a:moveTo>
                  <a:lnTo>
                    <a:pt x="0" y="175"/>
                  </a:lnTo>
                  <a:lnTo>
                    <a:pt x="2090" y="2258"/>
                  </a:lnTo>
                  <a:lnTo>
                    <a:pt x="15439" y="2258"/>
                  </a:lnTo>
                  <a:lnTo>
                    <a:pt x="18768" y="5587"/>
                  </a:lnTo>
                  <a:lnTo>
                    <a:pt x="18942" y="5413"/>
                  </a:lnTo>
                  <a:lnTo>
                    <a:pt x="15539" y="2017"/>
                  </a:lnTo>
                  <a:lnTo>
                    <a:pt x="2190" y="2017"/>
                  </a:lnTo>
                  <a:lnTo>
                    <a:pt x="17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0" name="Google Shape;660;p22"/>
            <p:cNvSpPr/>
            <p:nvPr/>
          </p:nvSpPr>
          <p:spPr>
            <a:xfrm flipH="1">
              <a:off x="377031" y="3986389"/>
              <a:ext cx="179579" cy="29174"/>
            </a:xfrm>
            <a:custGeom>
              <a:rect b="b" l="l" r="r" t="t"/>
              <a:pathLst>
                <a:path extrusionOk="0" h="444" w="2733">
                  <a:moveTo>
                    <a:pt x="0" y="1"/>
                  </a:moveTo>
                  <a:lnTo>
                    <a:pt x="0" y="443"/>
                  </a:lnTo>
                  <a:lnTo>
                    <a:pt x="2733" y="443"/>
                  </a:lnTo>
                  <a:lnTo>
                    <a:pt x="273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1" name="Google Shape;661;p22"/>
            <p:cNvSpPr/>
            <p:nvPr/>
          </p:nvSpPr>
          <p:spPr>
            <a:xfrm flipH="1">
              <a:off x="591366" y="3986389"/>
              <a:ext cx="89822" cy="29174"/>
            </a:xfrm>
            <a:custGeom>
              <a:rect b="b" l="l" r="r" t="t"/>
              <a:pathLst>
                <a:path extrusionOk="0" h="444" w="1367">
                  <a:moveTo>
                    <a:pt x="0" y="1"/>
                  </a:moveTo>
                  <a:lnTo>
                    <a:pt x="0" y="443"/>
                  </a:lnTo>
                  <a:lnTo>
                    <a:pt x="1367" y="443"/>
                  </a:lnTo>
                  <a:lnTo>
                    <a:pt x="136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2" name="Google Shape;662;p22"/>
            <p:cNvSpPr/>
            <p:nvPr/>
          </p:nvSpPr>
          <p:spPr>
            <a:xfrm flipH="1">
              <a:off x="707536" y="3986389"/>
              <a:ext cx="28648" cy="29174"/>
            </a:xfrm>
            <a:custGeom>
              <a:rect b="b" l="l" r="r" t="t"/>
              <a:pathLst>
                <a:path extrusionOk="0" h="444" w="436">
                  <a:moveTo>
                    <a:pt x="0" y="1"/>
                  </a:moveTo>
                  <a:lnTo>
                    <a:pt x="0" y="443"/>
                  </a:lnTo>
                  <a:lnTo>
                    <a:pt x="436" y="443"/>
                  </a:lnTo>
                  <a:lnTo>
                    <a:pt x="43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3" name="Google Shape;663;p22"/>
            <p:cNvSpPr/>
            <p:nvPr/>
          </p:nvSpPr>
          <p:spPr>
            <a:xfrm>
              <a:off x="-840514" y="-212050"/>
              <a:ext cx="92976" cy="92910"/>
            </a:xfrm>
            <a:custGeom>
              <a:rect b="b" l="l" r="r" t="t"/>
              <a:pathLst>
                <a:path extrusionOk="0" h="1414" w="1415">
                  <a:moveTo>
                    <a:pt x="711" y="369"/>
                  </a:moveTo>
                  <a:cubicBezTo>
                    <a:pt x="892" y="369"/>
                    <a:pt x="1046" y="523"/>
                    <a:pt x="1046" y="704"/>
                  </a:cubicBezTo>
                  <a:cubicBezTo>
                    <a:pt x="1046" y="891"/>
                    <a:pt x="892" y="1039"/>
                    <a:pt x="711" y="1039"/>
                  </a:cubicBezTo>
                  <a:cubicBezTo>
                    <a:pt x="523" y="1039"/>
                    <a:pt x="376" y="891"/>
                    <a:pt x="376" y="704"/>
                  </a:cubicBezTo>
                  <a:cubicBezTo>
                    <a:pt x="376" y="523"/>
                    <a:pt x="530" y="369"/>
                    <a:pt x="711" y="369"/>
                  </a:cubicBezTo>
                  <a:close/>
                  <a:moveTo>
                    <a:pt x="711" y="0"/>
                  </a:moveTo>
                  <a:cubicBezTo>
                    <a:pt x="322" y="0"/>
                    <a:pt x="1" y="315"/>
                    <a:pt x="1" y="704"/>
                  </a:cubicBezTo>
                  <a:cubicBezTo>
                    <a:pt x="1" y="1092"/>
                    <a:pt x="322" y="1414"/>
                    <a:pt x="711" y="1414"/>
                  </a:cubicBezTo>
                  <a:cubicBezTo>
                    <a:pt x="1099" y="1414"/>
                    <a:pt x="1414" y="1092"/>
                    <a:pt x="1414" y="704"/>
                  </a:cubicBezTo>
                  <a:cubicBezTo>
                    <a:pt x="1414" y="315"/>
                    <a:pt x="1099" y="0"/>
                    <a:pt x="711"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64" name="Google Shape;664;p22"/>
            <p:cNvGrpSpPr/>
            <p:nvPr/>
          </p:nvGrpSpPr>
          <p:grpSpPr>
            <a:xfrm>
              <a:off x="-783284" y="-150877"/>
              <a:ext cx="2184732" cy="2317663"/>
              <a:chOff x="-554684" y="1523"/>
              <a:chExt cx="2184732" cy="2317663"/>
            </a:xfrm>
          </p:grpSpPr>
          <p:sp>
            <p:nvSpPr>
              <p:cNvPr id="665" name="Google Shape;665;p22"/>
              <p:cNvSpPr/>
              <p:nvPr/>
            </p:nvSpPr>
            <p:spPr>
              <a:xfrm>
                <a:off x="1530501" y="1725396"/>
                <a:ext cx="45404" cy="317827"/>
              </a:xfrm>
              <a:custGeom>
                <a:rect b="b" l="l" r="r" t="t"/>
                <a:pathLst>
                  <a:path extrusionOk="0" h="4837" w="691">
                    <a:moveTo>
                      <a:pt x="691" y="1"/>
                    </a:moveTo>
                    <a:lnTo>
                      <a:pt x="1" y="690"/>
                    </a:lnTo>
                    <a:lnTo>
                      <a:pt x="1" y="2418"/>
                    </a:lnTo>
                    <a:lnTo>
                      <a:pt x="1" y="4153"/>
                    </a:lnTo>
                    <a:lnTo>
                      <a:pt x="691" y="4836"/>
                    </a:lnTo>
                    <a:lnTo>
                      <a:pt x="691" y="2418"/>
                    </a:lnTo>
                    <a:lnTo>
                      <a:pt x="69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6" name="Google Shape;666;p22"/>
              <p:cNvSpPr/>
              <p:nvPr/>
            </p:nvSpPr>
            <p:spPr>
              <a:xfrm>
                <a:off x="-202630" y="348321"/>
                <a:ext cx="224523" cy="224982"/>
              </a:xfrm>
              <a:custGeom>
                <a:rect b="b" l="l" r="r" t="t"/>
                <a:pathLst>
                  <a:path extrusionOk="0" h="3424" w="3417">
                    <a:moveTo>
                      <a:pt x="1" y="0"/>
                    </a:moveTo>
                    <a:lnTo>
                      <a:pt x="1709" y="1708"/>
                    </a:lnTo>
                    <a:lnTo>
                      <a:pt x="3417" y="3423"/>
                    </a:lnTo>
                    <a:lnTo>
                      <a:pt x="3417" y="2445"/>
                    </a:lnTo>
                    <a:lnTo>
                      <a:pt x="2191" y="1226"/>
                    </a:lnTo>
                    <a:lnTo>
                      <a:pt x="97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7" name="Google Shape;667;p22"/>
              <p:cNvSpPr/>
              <p:nvPr/>
            </p:nvSpPr>
            <p:spPr>
              <a:xfrm>
                <a:off x="1537138" y="2226210"/>
                <a:ext cx="92910" cy="92976"/>
              </a:xfrm>
              <a:custGeom>
                <a:rect b="b" l="l" r="r" t="t"/>
                <a:pathLst>
                  <a:path extrusionOk="0" h="1415" w="1414">
                    <a:moveTo>
                      <a:pt x="703" y="376"/>
                    </a:moveTo>
                    <a:cubicBezTo>
                      <a:pt x="891" y="376"/>
                      <a:pt x="1038" y="523"/>
                      <a:pt x="1038" y="704"/>
                    </a:cubicBezTo>
                    <a:cubicBezTo>
                      <a:pt x="1038" y="892"/>
                      <a:pt x="891" y="1039"/>
                      <a:pt x="703" y="1039"/>
                    </a:cubicBezTo>
                    <a:cubicBezTo>
                      <a:pt x="523" y="1039"/>
                      <a:pt x="375" y="892"/>
                      <a:pt x="375" y="704"/>
                    </a:cubicBezTo>
                    <a:cubicBezTo>
                      <a:pt x="375" y="523"/>
                      <a:pt x="523" y="376"/>
                      <a:pt x="703" y="376"/>
                    </a:cubicBezTo>
                    <a:close/>
                    <a:moveTo>
                      <a:pt x="703" y="1"/>
                    </a:moveTo>
                    <a:cubicBezTo>
                      <a:pt x="315" y="1"/>
                      <a:pt x="0" y="316"/>
                      <a:pt x="0" y="704"/>
                    </a:cubicBezTo>
                    <a:cubicBezTo>
                      <a:pt x="0" y="1099"/>
                      <a:pt x="315" y="1414"/>
                      <a:pt x="703" y="1414"/>
                    </a:cubicBezTo>
                    <a:cubicBezTo>
                      <a:pt x="1099" y="1414"/>
                      <a:pt x="1413" y="1099"/>
                      <a:pt x="1413" y="704"/>
                    </a:cubicBezTo>
                    <a:cubicBezTo>
                      <a:pt x="1413" y="316"/>
                      <a:pt x="1099" y="1"/>
                      <a:pt x="70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8" name="Google Shape;668;p22"/>
              <p:cNvSpPr/>
              <p:nvPr/>
            </p:nvSpPr>
            <p:spPr>
              <a:xfrm>
                <a:off x="-554684" y="1523"/>
                <a:ext cx="2150409" cy="2237143"/>
              </a:xfrm>
              <a:custGeom>
                <a:rect b="b" l="l" r="r" t="t"/>
                <a:pathLst>
                  <a:path extrusionOk="0" h="34047" w="32727">
                    <a:moveTo>
                      <a:pt x="268" y="0"/>
                    </a:moveTo>
                    <a:lnTo>
                      <a:pt x="1" y="268"/>
                    </a:lnTo>
                    <a:lnTo>
                      <a:pt x="10476" y="10737"/>
                    </a:lnTo>
                    <a:lnTo>
                      <a:pt x="10530" y="10791"/>
                    </a:lnTo>
                    <a:lnTo>
                      <a:pt x="18299" y="10791"/>
                    </a:lnTo>
                    <a:lnTo>
                      <a:pt x="32359" y="24850"/>
                    </a:lnTo>
                    <a:lnTo>
                      <a:pt x="32359" y="34046"/>
                    </a:lnTo>
                    <a:lnTo>
                      <a:pt x="32727" y="34046"/>
                    </a:lnTo>
                    <a:lnTo>
                      <a:pt x="32727" y="24696"/>
                    </a:lnTo>
                    <a:lnTo>
                      <a:pt x="18507" y="10469"/>
                    </a:lnTo>
                    <a:lnTo>
                      <a:pt x="18454" y="10416"/>
                    </a:lnTo>
                    <a:lnTo>
                      <a:pt x="10684" y="10416"/>
                    </a:lnTo>
                    <a:lnTo>
                      <a:pt x="268"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9" name="Google Shape;669;p22"/>
              <p:cNvSpPr/>
              <p:nvPr/>
            </p:nvSpPr>
            <p:spPr>
              <a:xfrm>
                <a:off x="815356" y="855772"/>
                <a:ext cx="572181" cy="571327"/>
              </a:xfrm>
              <a:custGeom>
                <a:rect b="b" l="l" r="r" t="t"/>
                <a:pathLst>
                  <a:path extrusionOk="0" h="8695" w="8708">
                    <a:moveTo>
                      <a:pt x="0" y="0"/>
                    </a:moveTo>
                    <a:lnTo>
                      <a:pt x="0" y="154"/>
                    </a:lnTo>
                    <a:lnTo>
                      <a:pt x="3852" y="154"/>
                    </a:lnTo>
                    <a:lnTo>
                      <a:pt x="8560" y="4863"/>
                    </a:lnTo>
                    <a:lnTo>
                      <a:pt x="8560" y="8694"/>
                    </a:lnTo>
                    <a:lnTo>
                      <a:pt x="8708" y="8694"/>
                    </a:lnTo>
                    <a:lnTo>
                      <a:pt x="8708" y="4803"/>
                    </a:lnTo>
                    <a:lnTo>
                      <a:pt x="391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70" name="Google Shape;670;p22"/>
            <p:cNvSpPr/>
            <p:nvPr/>
          </p:nvSpPr>
          <p:spPr>
            <a:xfrm>
              <a:off x="-469471" y="881173"/>
              <a:ext cx="1379792" cy="1922470"/>
            </a:xfrm>
            <a:custGeom>
              <a:rect b="b" l="l" r="r" t="t"/>
              <a:pathLst>
                <a:path extrusionOk="0" h="29258" w="20999">
                  <a:moveTo>
                    <a:pt x="0" y="0"/>
                  </a:moveTo>
                  <a:lnTo>
                    <a:pt x="0" y="5399"/>
                  </a:lnTo>
                  <a:lnTo>
                    <a:pt x="9974" y="5399"/>
                  </a:lnTo>
                  <a:lnTo>
                    <a:pt x="16142" y="11561"/>
                  </a:lnTo>
                  <a:lnTo>
                    <a:pt x="16142" y="24569"/>
                  </a:lnTo>
                  <a:lnTo>
                    <a:pt x="20831" y="29257"/>
                  </a:lnTo>
                  <a:lnTo>
                    <a:pt x="20998" y="29090"/>
                  </a:lnTo>
                  <a:lnTo>
                    <a:pt x="16377" y="24475"/>
                  </a:lnTo>
                  <a:lnTo>
                    <a:pt x="16377" y="11467"/>
                  </a:lnTo>
                  <a:lnTo>
                    <a:pt x="10107" y="5198"/>
                  </a:lnTo>
                  <a:lnTo>
                    <a:pt x="10074" y="5164"/>
                  </a:lnTo>
                  <a:lnTo>
                    <a:pt x="235" y="5164"/>
                  </a:lnTo>
                  <a:lnTo>
                    <a:pt x="23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1" name="Google Shape;671;p22"/>
            <p:cNvSpPr/>
            <p:nvPr/>
          </p:nvSpPr>
          <p:spPr>
            <a:xfrm>
              <a:off x="280433" y="1315952"/>
              <a:ext cx="237730" cy="237730"/>
            </a:xfrm>
            <a:custGeom>
              <a:rect b="b" l="l" r="r" t="t"/>
              <a:pathLst>
                <a:path extrusionOk="0" h="3618" w="3618">
                  <a:moveTo>
                    <a:pt x="1" y="1"/>
                  </a:moveTo>
                  <a:lnTo>
                    <a:pt x="1" y="1032"/>
                  </a:lnTo>
                  <a:lnTo>
                    <a:pt x="1293" y="2325"/>
                  </a:lnTo>
                  <a:lnTo>
                    <a:pt x="2586" y="3618"/>
                  </a:lnTo>
                  <a:lnTo>
                    <a:pt x="3618" y="3618"/>
                  </a:lnTo>
                  <a:lnTo>
                    <a:pt x="1809" y="1809"/>
                  </a:lnTo>
                  <a:lnTo>
                    <a:pt x="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2" name="Google Shape;672;p22"/>
            <p:cNvSpPr/>
            <p:nvPr/>
          </p:nvSpPr>
          <p:spPr>
            <a:xfrm>
              <a:off x="-490628" y="830514"/>
              <a:ext cx="58151" cy="58611"/>
            </a:xfrm>
            <a:custGeom>
              <a:rect b="b" l="l" r="r" t="t"/>
              <a:pathLst>
                <a:path extrusionOk="0" h="892" w="885">
                  <a:moveTo>
                    <a:pt x="443" y="235"/>
                  </a:moveTo>
                  <a:cubicBezTo>
                    <a:pt x="557" y="235"/>
                    <a:pt x="650" y="329"/>
                    <a:pt x="650" y="450"/>
                  </a:cubicBezTo>
                  <a:cubicBezTo>
                    <a:pt x="650" y="564"/>
                    <a:pt x="557" y="657"/>
                    <a:pt x="443" y="657"/>
                  </a:cubicBezTo>
                  <a:cubicBezTo>
                    <a:pt x="322" y="657"/>
                    <a:pt x="228" y="564"/>
                    <a:pt x="228" y="450"/>
                  </a:cubicBezTo>
                  <a:cubicBezTo>
                    <a:pt x="228" y="329"/>
                    <a:pt x="322" y="235"/>
                    <a:pt x="443" y="235"/>
                  </a:cubicBezTo>
                  <a:close/>
                  <a:moveTo>
                    <a:pt x="443" y="1"/>
                  </a:moveTo>
                  <a:cubicBezTo>
                    <a:pt x="195" y="1"/>
                    <a:pt x="1" y="202"/>
                    <a:pt x="1" y="450"/>
                  </a:cubicBezTo>
                  <a:cubicBezTo>
                    <a:pt x="1" y="691"/>
                    <a:pt x="195" y="892"/>
                    <a:pt x="443" y="892"/>
                  </a:cubicBezTo>
                  <a:cubicBezTo>
                    <a:pt x="684" y="892"/>
                    <a:pt x="885" y="691"/>
                    <a:pt x="885" y="450"/>
                  </a:cubicBezTo>
                  <a:cubicBezTo>
                    <a:pt x="885" y="202"/>
                    <a:pt x="684" y="1"/>
                    <a:pt x="44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3" name="Google Shape;673;p22"/>
            <p:cNvSpPr/>
            <p:nvPr/>
          </p:nvSpPr>
          <p:spPr>
            <a:xfrm>
              <a:off x="886441" y="2778905"/>
              <a:ext cx="58151" cy="58151"/>
            </a:xfrm>
            <a:custGeom>
              <a:rect b="b" l="l" r="r" t="t"/>
              <a:pathLst>
                <a:path extrusionOk="0" h="885" w="885">
                  <a:moveTo>
                    <a:pt x="443" y="234"/>
                  </a:moveTo>
                  <a:cubicBezTo>
                    <a:pt x="557" y="234"/>
                    <a:pt x="650" y="328"/>
                    <a:pt x="650" y="442"/>
                  </a:cubicBezTo>
                  <a:cubicBezTo>
                    <a:pt x="650" y="556"/>
                    <a:pt x="557" y="650"/>
                    <a:pt x="443" y="650"/>
                  </a:cubicBezTo>
                  <a:cubicBezTo>
                    <a:pt x="329" y="650"/>
                    <a:pt x="235" y="556"/>
                    <a:pt x="235" y="442"/>
                  </a:cubicBezTo>
                  <a:cubicBezTo>
                    <a:pt x="235" y="328"/>
                    <a:pt x="329" y="234"/>
                    <a:pt x="443" y="234"/>
                  </a:cubicBezTo>
                  <a:close/>
                  <a:moveTo>
                    <a:pt x="443" y="0"/>
                  </a:moveTo>
                  <a:cubicBezTo>
                    <a:pt x="195" y="0"/>
                    <a:pt x="1" y="194"/>
                    <a:pt x="1" y="442"/>
                  </a:cubicBezTo>
                  <a:cubicBezTo>
                    <a:pt x="1" y="683"/>
                    <a:pt x="195" y="884"/>
                    <a:pt x="443" y="884"/>
                  </a:cubicBezTo>
                  <a:cubicBezTo>
                    <a:pt x="684" y="884"/>
                    <a:pt x="885" y="683"/>
                    <a:pt x="885" y="442"/>
                  </a:cubicBezTo>
                  <a:cubicBezTo>
                    <a:pt x="885" y="194"/>
                    <a:pt x="684" y="0"/>
                    <a:pt x="443"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4" name="Google Shape;674;p22"/>
            <p:cNvSpPr/>
            <p:nvPr/>
          </p:nvSpPr>
          <p:spPr>
            <a:xfrm>
              <a:off x="596874" y="1849357"/>
              <a:ext cx="497406" cy="704713"/>
            </a:xfrm>
            <a:custGeom>
              <a:rect b="b" l="l" r="r" t="t"/>
              <a:pathLst>
                <a:path extrusionOk="0" h="10725" w="7570">
                  <a:moveTo>
                    <a:pt x="67" y="1"/>
                  </a:moveTo>
                  <a:lnTo>
                    <a:pt x="0" y="68"/>
                  </a:lnTo>
                  <a:lnTo>
                    <a:pt x="4508" y="4576"/>
                  </a:lnTo>
                  <a:lnTo>
                    <a:pt x="4508" y="7730"/>
                  </a:lnTo>
                  <a:lnTo>
                    <a:pt x="7502" y="10724"/>
                  </a:lnTo>
                  <a:lnTo>
                    <a:pt x="7569" y="10657"/>
                  </a:lnTo>
                  <a:lnTo>
                    <a:pt x="4602" y="7697"/>
                  </a:lnTo>
                  <a:lnTo>
                    <a:pt x="4602" y="4535"/>
                  </a:lnTo>
                  <a:lnTo>
                    <a:pt x="6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5" name="Google Shape;675;p22"/>
            <p:cNvSpPr/>
            <p:nvPr/>
          </p:nvSpPr>
          <p:spPr>
            <a:xfrm>
              <a:off x="-463755" y="1018894"/>
              <a:ext cx="355675" cy="209147"/>
            </a:xfrm>
            <a:custGeom>
              <a:rect b="b" l="l" r="r" t="t"/>
              <a:pathLst>
                <a:path extrusionOk="0" h="3183" w="5413">
                  <a:moveTo>
                    <a:pt x="67" y="1"/>
                  </a:moveTo>
                  <a:lnTo>
                    <a:pt x="0" y="68"/>
                  </a:lnTo>
                  <a:lnTo>
                    <a:pt x="1614" y="1682"/>
                  </a:lnTo>
                  <a:lnTo>
                    <a:pt x="3845" y="1682"/>
                  </a:lnTo>
                  <a:lnTo>
                    <a:pt x="5345" y="3182"/>
                  </a:lnTo>
                  <a:lnTo>
                    <a:pt x="5412" y="3115"/>
                  </a:lnTo>
                  <a:lnTo>
                    <a:pt x="3885" y="1588"/>
                  </a:lnTo>
                  <a:lnTo>
                    <a:pt x="1648" y="1588"/>
                  </a:lnTo>
                  <a:lnTo>
                    <a:pt x="6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76" name="Google Shape;676;p22"/>
            <p:cNvGrpSpPr/>
            <p:nvPr/>
          </p:nvGrpSpPr>
          <p:grpSpPr>
            <a:xfrm>
              <a:off x="1438373" y="231994"/>
              <a:ext cx="1244631" cy="375912"/>
              <a:chOff x="1666973" y="384394"/>
              <a:chExt cx="1244631" cy="375912"/>
            </a:xfrm>
          </p:grpSpPr>
          <p:sp>
            <p:nvSpPr>
              <p:cNvPr id="677" name="Google Shape;677;p22"/>
              <p:cNvSpPr/>
              <p:nvPr/>
            </p:nvSpPr>
            <p:spPr>
              <a:xfrm>
                <a:off x="1997869" y="384394"/>
                <a:ext cx="179644" cy="28714"/>
              </a:xfrm>
              <a:custGeom>
                <a:rect b="b" l="l" r="r" t="t"/>
                <a:pathLst>
                  <a:path extrusionOk="0" h="437" w="2734">
                    <a:moveTo>
                      <a:pt x="1" y="1"/>
                    </a:moveTo>
                    <a:lnTo>
                      <a:pt x="1" y="436"/>
                    </a:lnTo>
                    <a:lnTo>
                      <a:pt x="2734" y="436"/>
                    </a:lnTo>
                    <a:lnTo>
                      <a:pt x="273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8" name="Google Shape;678;p22"/>
              <p:cNvSpPr/>
              <p:nvPr/>
            </p:nvSpPr>
            <p:spPr>
              <a:xfrm>
                <a:off x="1873356" y="384394"/>
                <a:ext cx="89822" cy="28714"/>
              </a:xfrm>
              <a:custGeom>
                <a:rect b="b" l="l" r="r" t="t"/>
                <a:pathLst>
                  <a:path extrusionOk="0" h="437" w="1367">
                    <a:moveTo>
                      <a:pt x="0" y="1"/>
                    </a:moveTo>
                    <a:lnTo>
                      <a:pt x="0" y="436"/>
                    </a:lnTo>
                    <a:lnTo>
                      <a:pt x="1367" y="436"/>
                    </a:lnTo>
                    <a:lnTo>
                      <a:pt x="136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9" name="Google Shape;679;p22"/>
              <p:cNvSpPr/>
              <p:nvPr/>
            </p:nvSpPr>
            <p:spPr>
              <a:xfrm>
                <a:off x="1817900" y="384394"/>
                <a:ext cx="29108" cy="28714"/>
              </a:xfrm>
              <a:custGeom>
                <a:rect b="b" l="l" r="r" t="t"/>
                <a:pathLst>
                  <a:path extrusionOk="0" h="437" w="443">
                    <a:moveTo>
                      <a:pt x="0" y="1"/>
                    </a:moveTo>
                    <a:lnTo>
                      <a:pt x="0" y="436"/>
                    </a:lnTo>
                    <a:lnTo>
                      <a:pt x="443" y="436"/>
                    </a:lnTo>
                    <a:lnTo>
                      <a:pt x="44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0" name="Google Shape;680;p22"/>
              <p:cNvSpPr/>
              <p:nvPr/>
            </p:nvSpPr>
            <p:spPr>
              <a:xfrm>
                <a:off x="1666973" y="393199"/>
                <a:ext cx="1244631" cy="367108"/>
              </a:xfrm>
              <a:custGeom>
                <a:rect b="b" l="l" r="r" t="t"/>
                <a:pathLst>
                  <a:path extrusionOk="0" h="5587" w="18942">
                    <a:moveTo>
                      <a:pt x="174" y="1"/>
                    </a:moveTo>
                    <a:lnTo>
                      <a:pt x="0" y="175"/>
                    </a:lnTo>
                    <a:lnTo>
                      <a:pt x="2090" y="2258"/>
                    </a:lnTo>
                    <a:lnTo>
                      <a:pt x="15439" y="2258"/>
                    </a:lnTo>
                    <a:lnTo>
                      <a:pt x="18768" y="5587"/>
                    </a:lnTo>
                    <a:lnTo>
                      <a:pt x="18942" y="5413"/>
                    </a:lnTo>
                    <a:lnTo>
                      <a:pt x="15539" y="2017"/>
                    </a:lnTo>
                    <a:lnTo>
                      <a:pt x="2190" y="2017"/>
                    </a:lnTo>
                    <a:lnTo>
                      <a:pt x="17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81" name="Google Shape;681;p22"/>
            <p:cNvSpPr/>
            <p:nvPr/>
          </p:nvSpPr>
          <p:spPr>
            <a:xfrm flipH="1">
              <a:off x="98056" y="3184885"/>
              <a:ext cx="40082" cy="40082"/>
            </a:xfrm>
            <a:custGeom>
              <a:rect b="b" l="l" r="r" t="t"/>
              <a:pathLst>
                <a:path extrusionOk="0" h="610" w="610">
                  <a:moveTo>
                    <a:pt x="522" y="0"/>
                  </a:moveTo>
                  <a:lnTo>
                    <a:pt x="0" y="523"/>
                  </a:lnTo>
                  <a:lnTo>
                    <a:pt x="87" y="610"/>
                  </a:lnTo>
                  <a:lnTo>
                    <a:pt x="610" y="87"/>
                  </a:lnTo>
                  <a:lnTo>
                    <a:pt x="52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2" name="Google Shape;682;p22"/>
            <p:cNvSpPr/>
            <p:nvPr/>
          </p:nvSpPr>
          <p:spPr>
            <a:xfrm flipH="1">
              <a:off x="98056" y="3185279"/>
              <a:ext cx="40082" cy="39687"/>
            </a:xfrm>
            <a:custGeom>
              <a:rect b="b" l="l" r="r" t="t"/>
              <a:pathLst>
                <a:path extrusionOk="0" h="604" w="610">
                  <a:moveTo>
                    <a:pt x="87" y="1"/>
                  </a:moveTo>
                  <a:lnTo>
                    <a:pt x="0" y="88"/>
                  </a:lnTo>
                  <a:lnTo>
                    <a:pt x="522" y="604"/>
                  </a:lnTo>
                  <a:lnTo>
                    <a:pt x="610" y="523"/>
                  </a:lnTo>
                  <a:lnTo>
                    <a:pt x="8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3" name="Google Shape;683;p22"/>
            <p:cNvSpPr/>
            <p:nvPr/>
          </p:nvSpPr>
          <p:spPr>
            <a:xfrm flipH="1">
              <a:off x="210282" y="3185279"/>
              <a:ext cx="39687" cy="40147"/>
            </a:xfrm>
            <a:custGeom>
              <a:rect b="b" l="l" r="r" t="t"/>
              <a:pathLst>
                <a:path extrusionOk="0" h="611" w="604">
                  <a:moveTo>
                    <a:pt x="523" y="1"/>
                  </a:moveTo>
                  <a:lnTo>
                    <a:pt x="1" y="523"/>
                  </a:lnTo>
                  <a:lnTo>
                    <a:pt x="81" y="610"/>
                  </a:lnTo>
                  <a:lnTo>
                    <a:pt x="604" y="88"/>
                  </a:lnTo>
                  <a:lnTo>
                    <a:pt x="52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4" name="Google Shape;684;p22"/>
            <p:cNvSpPr/>
            <p:nvPr/>
          </p:nvSpPr>
          <p:spPr>
            <a:xfrm flipH="1">
              <a:off x="210282" y="3185279"/>
              <a:ext cx="39687" cy="40147"/>
            </a:xfrm>
            <a:custGeom>
              <a:rect b="b" l="l" r="r" t="t"/>
              <a:pathLst>
                <a:path extrusionOk="0" h="611" w="604">
                  <a:moveTo>
                    <a:pt x="81" y="1"/>
                  </a:moveTo>
                  <a:lnTo>
                    <a:pt x="1" y="88"/>
                  </a:lnTo>
                  <a:lnTo>
                    <a:pt x="523" y="610"/>
                  </a:lnTo>
                  <a:lnTo>
                    <a:pt x="604" y="523"/>
                  </a:lnTo>
                  <a:lnTo>
                    <a:pt x="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5" name="Google Shape;685;p22"/>
            <p:cNvSpPr/>
            <p:nvPr/>
          </p:nvSpPr>
          <p:spPr>
            <a:xfrm flipH="1">
              <a:off x="-14170" y="3276414"/>
              <a:ext cx="39687" cy="40082"/>
            </a:xfrm>
            <a:custGeom>
              <a:rect b="b" l="l" r="r" t="t"/>
              <a:pathLst>
                <a:path extrusionOk="0" h="610" w="604">
                  <a:moveTo>
                    <a:pt x="523" y="0"/>
                  </a:moveTo>
                  <a:lnTo>
                    <a:pt x="1" y="523"/>
                  </a:lnTo>
                  <a:lnTo>
                    <a:pt x="81" y="610"/>
                  </a:lnTo>
                  <a:lnTo>
                    <a:pt x="604" y="87"/>
                  </a:lnTo>
                  <a:lnTo>
                    <a:pt x="52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6" name="Google Shape;686;p22"/>
            <p:cNvSpPr/>
            <p:nvPr/>
          </p:nvSpPr>
          <p:spPr>
            <a:xfrm flipH="1">
              <a:off x="-14170" y="3276414"/>
              <a:ext cx="39687" cy="40082"/>
            </a:xfrm>
            <a:custGeom>
              <a:rect b="b" l="l" r="r" t="t"/>
              <a:pathLst>
                <a:path extrusionOk="0" h="610" w="604">
                  <a:moveTo>
                    <a:pt x="81" y="0"/>
                  </a:moveTo>
                  <a:lnTo>
                    <a:pt x="1" y="87"/>
                  </a:lnTo>
                  <a:lnTo>
                    <a:pt x="523" y="610"/>
                  </a:lnTo>
                  <a:lnTo>
                    <a:pt x="604"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7" name="Google Shape;687;p22"/>
            <p:cNvSpPr/>
            <p:nvPr/>
          </p:nvSpPr>
          <p:spPr>
            <a:xfrm flipH="1">
              <a:off x="97596" y="3276874"/>
              <a:ext cx="39687" cy="39622"/>
            </a:xfrm>
            <a:custGeom>
              <a:rect b="b" l="l" r="r" t="t"/>
              <a:pathLst>
                <a:path extrusionOk="0" h="603" w="604">
                  <a:moveTo>
                    <a:pt x="516" y="0"/>
                  </a:moveTo>
                  <a:lnTo>
                    <a:pt x="0" y="522"/>
                  </a:lnTo>
                  <a:lnTo>
                    <a:pt x="81" y="603"/>
                  </a:lnTo>
                  <a:lnTo>
                    <a:pt x="603" y="80"/>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8" name="Google Shape;688;p22"/>
            <p:cNvSpPr/>
            <p:nvPr/>
          </p:nvSpPr>
          <p:spPr>
            <a:xfrm flipH="1">
              <a:off x="97596" y="3276414"/>
              <a:ext cx="39687" cy="40082"/>
            </a:xfrm>
            <a:custGeom>
              <a:rect b="b" l="l" r="r" t="t"/>
              <a:pathLst>
                <a:path extrusionOk="0" h="610" w="604">
                  <a:moveTo>
                    <a:pt x="81" y="0"/>
                  </a:moveTo>
                  <a:lnTo>
                    <a:pt x="0" y="87"/>
                  </a:lnTo>
                  <a:lnTo>
                    <a:pt x="523" y="610"/>
                  </a:lnTo>
                  <a:lnTo>
                    <a:pt x="603"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9" name="Google Shape;689;p22"/>
            <p:cNvSpPr/>
            <p:nvPr/>
          </p:nvSpPr>
          <p:spPr>
            <a:xfrm flipH="1">
              <a:off x="69005" y="2552001"/>
              <a:ext cx="473620" cy="473620"/>
            </a:xfrm>
            <a:custGeom>
              <a:rect b="b" l="l" r="r" t="t"/>
              <a:pathLst>
                <a:path extrusionOk="0" fill="none" h="7208" w="7208">
                  <a:moveTo>
                    <a:pt x="7208" y="3604"/>
                  </a:moveTo>
                  <a:cubicBezTo>
                    <a:pt x="7208" y="5593"/>
                    <a:pt x="5593" y="7207"/>
                    <a:pt x="3604" y="7207"/>
                  </a:cubicBezTo>
                  <a:cubicBezTo>
                    <a:pt x="1615" y="7207"/>
                    <a:pt x="1" y="5593"/>
                    <a:pt x="1" y="3604"/>
                  </a:cubicBezTo>
                  <a:cubicBezTo>
                    <a:pt x="1" y="1615"/>
                    <a:pt x="1615" y="0"/>
                    <a:pt x="3604" y="0"/>
                  </a:cubicBezTo>
                  <a:cubicBezTo>
                    <a:pt x="5593" y="0"/>
                    <a:pt x="7208" y="1615"/>
                    <a:pt x="7208" y="3604"/>
                  </a:cubicBezTo>
                  <a:close/>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0" name="Google Shape;690;p22"/>
            <p:cNvSpPr/>
            <p:nvPr/>
          </p:nvSpPr>
          <p:spPr>
            <a:xfrm flipH="1">
              <a:off x="171119" y="2449893"/>
              <a:ext cx="136015" cy="21618"/>
            </a:xfrm>
            <a:custGeom>
              <a:rect b="b" l="l" r="r" t="t"/>
              <a:pathLst>
                <a:path extrusionOk="0" h="329" w="2070">
                  <a:moveTo>
                    <a:pt x="0" y="1"/>
                  </a:moveTo>
                  <a:lnTo>
                    <a:pt x="0" y="329"/>
                  </a:lnTo>
                  <a:lnTo>
                    <a:pt x="2070" y="329"/>
                  </a:lnTo>
                  <a:lnTo>
                    <a:pt x="207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1" name="Google Shape;691;p22"/>
            <p:cNvSpPr/>
            <p:nvPr/>
          </p:nvSpPr>
          <p:spPr>
            <a:xfrm flipH="1">
              <a:off x="76898" y="2449893"/>
              <a:ext cx="67876" cy="21618"/>
            </a:xfrm>
            <a:custGeom>
              <a:rect b="b" l="l" r="r" t="t"/>
              <a:pathLst>
                <a:path extrusionOk="0" h="329" w="1033">
                  <a:moveTo>
                    <a:pt x="1" y="1"/>
                  </a:moveTo>
                  <a:lnTo>
                    <a:pt x="1" y="329"/>
                  </a:lnTo>
                  <a:lnTo>
                    <a:pt x="1032" y="329"/>
                  </a:lnTo>
                  <a:lnTo>
                    <a:pt x="103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2" name="Google Shape;692;p22"/>
            <p:cNvSpPr/>
            <p:nvPr/>
          </p:nvSpPr>
          <p:spPr>
            <a:xfrm flipH="1">
              <a:off x="35110" y="2449893"/>
              <a:ext cx="21618" cy="21618"/>
            </a:xfrm>
            <a:custGeom>
              <a:rect b="b" l="l" r="r" t="t"/>
              <a:pathLst>
                <a:path extrusionOk="0" h="329" w="329">
                  <a:moveTo>
                    <a:pt x="0" y="1"/>
                  </a:moveTo>
                  <a:lnTo>
                    <a:pt x="0" y="329"/>
                  </a:lnTo>
                  <a:lnTo>
                    <a:pt x="328" y="329"/>
                  </a:lnTo>
                  <a:lnTo>
                    <a:pt x="32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3" name="Google Shape;693;p22"/>
            <p:cNvSpPr/>
            <p:nvPr/>
          </p:nvSpPr>
          <p:spPr>
            <a:xfrm flipH="1">
              <a:off x="24530" y="3018516"/>
              <a:ext cx="67876" cy="11039"/>
            </a:xfrm>
            <a:custGeom>
              <a:rect b="b" l="l" r="r" t="t"/>
              <a:pathLst>
                <a:path extrusionOk="0" h="168" w="1033">
                  <a:moveTo>
                    <a:pt x="1" y="0"/>
                  </a:moveTo>
                  <a:lnTo>
                    <a:pt x="1" y="168"/>
                  </a:lnTo>
                  <a:lnTo>
                    <a:pt x="1032" y="168"/>
                  </a:lnTo>
                  <a:lnTo>
                    <a:pt x="103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4" name="Google Shape;694;p22"/>
            <p:cNvSpPr/>
            <p:nvPr/>
          </p:nvSpPr>
          <p:spPr>
            <a:xfrm flipH="1">
              <a:off x="-22515" y="3018516"/>
              <a:ext cx="33905" cy="11039"/>
            </a:xfrm>
            <a:custGeom>
              <a:rect b="b" l="l" r="r" t="t"/>
              <a:pathLst>
                <a:path extrusionOk="0" h="168" w="516">
                  <a:moveTo>
                    <a:pt x="0" y="0"/>
                  </a:moveTo>
                  <a:lnTo>
                    <a:pt x="0" y="168"/>
                  </a:lnTo>
                  <a:lnTo>
                    <a:pt x="516" y="168"/>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5" name="Google Shape;695;p22"/>
            <p:cNvSpPr/>
            <p:nvPr/>
          </p:nvSpPr>
          <p:spPr>
            <a:xfrm flipH="1">
              <a:off x="-43672" y="3018516"/>
              <a:ext cx="11105" cy="11039"/>
            </a:xfrm>
            <a:custGeom>
              <a:rect b="b" l="l" r="r" t="t"/>
              <a:pathLst>
                <a:path extrusionOk="0" h="168" w="169">
                  <a:moveTo>
                    <a:pt x="1" y="0"/>
                  </a:moveTo>
                  <a:lnTo>
                    <a:pt x="1" y="168"/>
                  </a:lnTo>
                  <a:lnTo>
                    <a:pt x="168" y="168"/>
                  </a:lnTo>
                  <a:lnTo>
                    <a:pt x="16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5">
  <p:cSld name="CUSTOM_13">
    <p:spTree>
      <p:nvGrpSpPr>
        <p:cNvPr id="696" name="Shape 696"/>
        <p:cNvGrpSpPr/>
        <p:nvPr/>
      </p:nvGrpSpPr>
      <p:grpSpPr>
        <a:xfrm>
          <a:off x="0" y="0"/>
          <a:ext cx="0" cy="0"/>
          <a:chOff x="0" y="0"/>
          <a:chExt cx="0" cy="0"/>
        </a:xfrm>
      </p:grpSpPr>
      <p:sp>
        <p:nvSpPr>
          <p:cNvPr id="697" name="Google Shape;697;p23"/>
          <p:cNvSpPr txBox="1"/>
          <p:nvPr>
            <p:ph idx="1" type="body"/>
          </p:nvPr>
        </p:nvSpPr>
        <p:spPr>
          <a:xfrm>
            <a:off x="720000" y="1065500"/>
            <a:ext cx="7704000" cy="958800"/>
          </a:xfrm>
          <a:prstGeom prst="rect">
            <a:avLst/>
          </a:prstGeom>
        </p:spPr>
        <p:txBody>
          <a:bodyPr anchorCtr="0" anchor="t" bIns="91425" lIns="91425" spcFirstLastPara="1" rIns="91425" wrap="square" tIns="91425">
            <a:noAutofit/>
          </a:bodyPr>
          <a:lstStyle>
            <a:lvl1pPr indent="-304800" lvl="0" marL="457200" rtl="0">
              <a:lnSpc>
                <a:spcPct val="100000"/>
              </a:lnSpc>
              <a:spcBef>
                <a:spcPts val="0"/>
              </a:spcBef>
              <a:spcAft>
                <a:spcPts val="0"/>
              </a:spcAft>
              <a:buClr>
                <a:schemeClr val="dk2"/>
              </a:buClr>
              <a:buSzPts val="1200"/>
              <a:buFont typeface="Roboto Light"/>
              <a:buChar char="●"/>
              <a:defRPr/>
            </a:lvl1pPr>
            <a:lvl2pPr indent="-317500" lvl="1" marL="914400" rtl="0">
              <a:lnSpc>
                <a:spcPct val="100000"/>
              </a:lnSpc>
              <a:spcBef>
                <a:spcPts val="0"/>
              </a:spcBef>
              <a:spcAft>
                <a:spcPts val="0"/>
              </a:spcAft>
              <a:buSzPts val="1400"/>
              <a:buFont typeface="Nunito Light"/>
              <a:buChar char="○"/>
              <a:defRPr/>
            </a:lvl2pPr>
            <a:lvl3pPr indent="-317500" lvl="2" marL="1371600" rtl="0">
              <a:lnSpc>
                <a:spcPct val="100000"/>
              </a:lnSpc>
              <a:spcBef>
                <a:spcPts val="0"/>
              </a:spcBef>
              <a:spcAft>
                <a:spcPts val="0"/>
              </a:spcAft>
              <a:buSzPts val="1400"/>
              <a:buFont typeface="Nunito Light"/>
              <a:buChar char="■"/>
              <a:defRPr/>
            </a:lvl3pPr>
            <a:lvl4pPr indent="-317500" lvl="3" marL="1828800" rtl="0">
              <a:lnSpc>
                <a:spcPct val="100000"/>
              </a:lnSpc>
              <a:spcBef>
                <a:spcPts val="0"/>
              </a:spcBef>
              <a:spcAft>
                <a:spcPts val="0"/>
              </a:spcAft>
              <a:buSzPts val="1400"/>
              <a:buFont typeface="Nunito Light"/>
              <a:buChar char="●"/>
              <a:defRPr/>
            </a:lvl4pPr>
            <a:lvl5pPr indent="-317500" lvl="4" marL="2286000" rtl="0">
              <a:lnSpc>
                <a:spcPct val="100000"/>
              </a:lnSpc>
              <a:spcBef>
                <a:spcPts val="0"/>
              </a:spcBef>
              <a:spcAft>
                <a:spcPts val="0"/>
              </a:spcAft>
              <a:buSzPts val="1400"/>
              <a:buFont typeface="Nunito Light"/>
              <a:buChar char="○"/>
              <a:defRPr/>
            </a:lvl5pPr>
            <a:lvl6pPr indent="-317500" lvl="5" marL="2743200" rtl="0">
              <a:lnSpc>
                <a:spcPct val="100000"/>
              </a:lnSpc>
              <a:spcBef>
                <a:spcPts val="0"/>
              </a:spcBef>
              <a:spcAft>
                <a:spcPts val="0"/>
              </a:spcAft>
              <a:buSzPts val="1400"/>
              <a:buFont typeface="Nunito Light"/>
              <a:buChar char="■"/>
              <a:defRPr/>
            </a:lvl6pPr>
            <a:lvl7pPr indent="-317500" lvl="6" marL="3200400" rtl="0">
              <a:lnSpc>
                <a:spcPct val="100000"/>
              </a:lnSpc>
              <a:spcBef>
                <a:spcPts val="0"/>
              </a:spcBef>
              <a:spcAft>
                <a:spcPts val="0"/>
              </a:spcAft>
              <a:buSzPts val="1400"/>
              <a:buFont typeface="Nunito Light"/>
              <a:buChar char="●"/>
              <a:defRPr/>
            </a:lvl7pPr>
            <a:lvl8pPr indent="-317500" lvl="7" marL="3657600" rtl="0">
              <a:lnSpc>
                <a:spcPct val="100000"/>
              </a:lnSpc>
              <a:spcBef>
                <a:spcPts val="0"/>
              </a:spcBef>
              <a:spcAft>
                <a:spcPts val="0"/>
              </a:spcAft>
              <a:buSzPts val="1400"/>
              <a:buFont typeface="Nunito Light"/>
              <a:buChar char="○"/>
              <a:defRPr/>
            </a:lvl8pPr>
            <a:lvl9pPr indent="-317500" lvl="8" marL="4114800" rtl="0">
              <a:lnSpc>
                <a:spcPct val="100000"/>
              </a:lnSpc>
              <a:spcBef>
                <a:spcPts val="0"/>
              </a:spcBef>
              <a:spcAft>
                <a:spcPts val="0"/>
              </a:spcAft>
              <a:buSzPts val="1400"/>
              <a:buFont typeface="Nunito Light"/>
              <a:buChar char="■"/>
              <a:defRPr/>
            </a:lvl9pPr>
          </a:lstStyle>
          <a:p/>
        </p:txBody>
      </p:sp>
      <p:sp>
        <p:nvSpPr>
          <p:cNvPr id="698" name="Google Shape;698;p23"/>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sz="300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grpSp>
        <p:nvGrpSpPr>
          <p:cNvPr id="699" name="Google Shape;699;p23"/>
          <p:cNvGrpSpPr/>
          <p:nvPr/>
        </p:nvGrpSpPr>
        <p:grpSpPr>
          <a:xfrm>
            <a:off x="7445701" y="2968191"/>
            <a:ext cx="3354158" cy="4374074"/>
            <a:chOff x="7445701" y="2968191"/>
            <a:chExt cx="3354158" cy="4374074"/>
          </a:xfrm>
        </p:grpSpPr>
        <p:sp>
          <p:nvSpPr>
            <p:cNvPr id="700" name="Google Shape;700;p23"/>
            <p:cNvSpPr/>
            <p:nvPr/>
          </p:nvSpPr>
          <p:spPr>
            <a:xfrm>
              <a:off x="8072661" y="3486267"/>
              <a:ext cx="1209478" cy="713912"/>
            </a:xfrm>
            <a:custGeom>
              <a:rect b="b" l="l" r="r" t="t"/>
              <a:pathLst>
                <a:path extrusionOk="0" h="10865" w="18407">
                  <a:moveTo>
                    <a:pt x="0" y="1"/>
                  </a:moveTo>
                  <a:lnTo>
                    <a:pt x="8761" y="8768"/>
                  </a:lnTo>
                  <a:lnTo>
                    <a:pt x="9512" y="8768"/>
                  </a:lnTo>
                  <a:lnTo>
                    <a:pt x="11608" y="10865"/>
                  </a:lnTo>
                  <a:lnTo>
                    <a:pt x="18407" y="10824"/>
                  </a:lnTo>
                  <a:lnTo>
                    <a:pt x="11159" y="3577"/>
                  </a:lnTo>
                  <a:lnTo>
                    <a:pt x="7904" y="3577"/>
                  </a:lnTo>
                  <a:lnTo>
                    <a:pt x="433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01" name="Google Shape;701;p23"/>
            <p:cNvGrpSpPr/>
            <p:nvPr/>
          </p:nvGrpSpPr>
          <p:grpSpPr>
            <a:xfrm>
              <a:off x="7445701" y="2968191"/>
              <a:ext cx="3354158" cy="4374074"/>
              <a:chOff x="7445701" y="2968191"/>
              <a:chExt cx="3354158" cy="4374074"/>
            </a:xfrm>
          </p:grpSpPr>
          <p:grpSp>
            <p:nvGrpSpPr>
              <p:cNvPr id="702" name="Google Shape;702;p23"/>
              <p:cNvGrpSpPr/>
              <p:nvPr/>
            </p:nvGrpSpPr>
            <p:grpSpPr>
              <a:xfrm>
                <a:off x="7445701" y="3619747"/>
                <a:ext cx="3354158" cy="3722517"/>
                <a:chOff x="3605001" y="-1468840"/>
                <a:chExt cx="3354158" cy="3722517"/>
              </a:xfrm>
            </p:grpSpPr>
            <p:sp>
              <p:nvSpPr>
                <p:cNvPr id="703" name="Google Shape;703;p23"/>
                <p:cNvSpPr/>
                <p:nvPr/>
              </p:nvSpPr>
              <p:spPr>
                <a:xfrm>
                  <a:off x="4209694" y="-901071"/>
                  <a:ext cx="2749465" cy="3154748"/>
                </a:xfrm>
                <a:custGeom>
                  <a:rect b="b" l="l" r="r" t="t"/>
                  <a:pathLst>
                    <a:path extrusionOk="0" h="48012" w="41844">
                      <a:moveTo>
                        <a:pt x="121" y="0"/>
                      </a:moveTo>
                      <a:lnTo>
                        <a:pt x="1" y="114"/>
                      </a:lnTo>
                      <a:lnTo>
                        <a:pt x="16263" y="16384"/>
                      </a:lnTo>
                      <a:lnTo>
                        <a:pt x="16263" y="22559"/>
                      </a:lnTo>
                      <a:lnTo>
                        <a:pt x="21274" y="27569"/>
                      </a:lnTo>
                      <a:lnTo>
                        <a:pt x="26578" y="32867"/>
                      </a:lnTo>
                      <a:lnTo>
                        <a:pt x="41723" y="48011"/>
                      </a:lnTo>
                      <a:lnTo>
                        <a:pt x="41843" y="47898"/>
                      </a:lnTo>
                      <a:lnTo>
                        <a:pt x="27081" y="33135"/>
                      </a:lnTo>
                      <a:lnTo>
                        <a:pt x="27081" y="27917"/>
                      </a:lnTo>
                      <a:lnTo>
                        <a:pt x="31287" y="23852"/>
                      </a:lnTo>
                      <a:lnTo>
                        <a:pt x="29988" y="22552"/>
                      </a:lnTo>
                      <a:lnTo>
                        <a:pt x="21608" y="22552"/>
                      </a:lnTo>
                      <a:lnTo>
                        <a:pt x="18929" y="19880"/>
                      </a:lnTo>
                      <a:lnTo>
                        <a:pt x="18929" y="18802"/>
                      </a:lnTo>
                      <a:lnTo>
                        <a:pt x="16263" y="16142"/>
                      </a:lnTo>
                      <a:lnTo>
                        <a:pt x="16263" y="16149"/>
                      </a:lnTo>
                      <a:lnTo>
                        <a:pt x="12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4" name="Google Shape;704;p23"/>
                <p:cNvSpPr/>
                <p:nvPr/>
              </p:nvSpPr>
              <p:spPr>
                <a:xfrm>
                  <a:off x="3605001" y="-1173490"/>
                  <a:ext cx="62554" cy="62948"/>
                </a:xfrm>
                <a:custGeom>
                  <a:rect b="b" l="l" r="r" t="t"/>
                  <a:pathLst>
                    <a:path extrusionOk="0" h="958" w="952">
                      <a:moveTo>
                        <a:pt x="476" y="255"/>
                      </a:moveTo>
                      <a:cubicBezTo>
                        <a:pt x="597" y="255"/>
                        <a:pt x="704" y="355"/>
                        <a:pt x="704" y="476"/>
                      </a:cubicBezTo>
                      <a:cubicBezTo>
                        <a:pt x="704" y="603"/>
                        <a:pt x="597" y="703"/>
                        <a:pt x="476" y="703"/>
                      </a:cubicBezTo>
                      <a:cubicBezTo>
                        <a:pt x="349" y="703"/>
                        <a:pt x="248" y="603"/>
                        <a:pt x="248" y="476"/>
                      </a:cubicBezTo>
                      <a:cubicBezTo>
                        <a:pt x="248" y="355"/>
                        <a:pt x="349" y="255"/>
                        <a:pt x="476" y="255"/>
                      </a:cubicBezTo>
                      <a:close/>
                      <a:moveTo>
                        <a:pt x="476" y="0"/>
                      </a:moveTo>
                      <a:cubicBezTo>
                        <a:pt x="215" y="0"/>
                        <a:pt x="1" y="215"/>
                        <a:pt x="1" y="476"/>
                      </a:cubicBezTo>
                      <a:cubicBezTo>
                        <a:pt x="1" y="744"/>
                        <a:pt x="215" y="958"/>
                        <a:pt x="476" y="958"/>
                      </a:cubicBezTo>
                      <a:cubicBezTo>
                        <a:pt x="737" y="958"/>
                        <a:pt x="952" y="744"/>
                        <a:pt x="952" y="476"/>
                      </a:cubicBezTo>
                      <a:cubicBezTo>
                        <a:pt x="952" y="215"/>
                        <a:pt x="737" y="0"/>
                        <a:pt x="47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5" name="Google Shape;705;p23"/>
                <p:cNvSpPr/>
                <p:nvPr/>
              </p:nvSpPr>
              <p:spPr>
                <a:xfrm>
                  <a:off x="3647710" y="-1133015"/>
                  <a:ext cx="1285633" cy="1839284"/>
                </a:xfrm>
                <a:custGeom>
                  <a:rect b="b" l="l" r="r" t="t"/>
                  <a:pathLst>
                    <a:path extrusionOk="0" h="27992" w="19566">
                      <a:moveTo>
                        <a:pt x="181" y="0"/>
                      </a:moveTo>
                      <a:lnTo>
                        <a:pt x="0" y="181"/>
                      </a:lnTo>
                      <a:lnTo>
                        <a:pt x="6725" y="6906"/>
                      </a:lnTo>
                      <a:lnTo>
                        <a:pt x="6765" y="6940"/>
                      </a:lnTo>
                      <a:lnTo>
                        <a:pt x="12097" y="6940"/>
                      </a:lnTo>
                      <a:lnTo>
                        <a:pt x="19311" y="14160"/>
                      </a:lnTo>
                      <a:lnTo>
                        <a:pt x="19311" y="16263"/>
                      </a:lnTo>
                      <a:lnTo>
                        <a:pt x="14836" y="20737"/>
                      </a:lnTo>
                      <a:lnTo>
                        <a:pt x="14836" y="24629"/>
                      </a:lnTo>
                      <a:lnTo>
                        <a:pt x="18199" y="27991"/>
                      </a:lnTo>
                      <a:lnTo>
                        <a:pt x="18380" y="27817"/>
                      </a:lnTo>
                      <a:lnTo>
                        <a:pt x="15091" y="24522"/>
                      </a:lnTo>
                      <a:lnTo>
                        <a:pt x="15091" y="20845"/>
                      </a:lnTo>
                      <a:lnTo>
                        <a:pt x="19565" y="16370"/>
                      </a:lnTo>
                      <a:lnTo>
                        <a:pt x="19565" y="14053"/>
                      </a:lnTo>
                      <a:lnTo>
                        <a:pt x="12238" y="6725"/>
                      </a:lnTo>
                      <a:lnTo>
                        <a:pt x="12197" y="6692"/>
                      </a:lnTo>
                      <a:lnTo>
                        <a:pt x="6866" y="6692"/>
                      </a:lnTo>
                      <a:lnTo>
                        <a:pt x="18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6" name="Google Shape;706;p23"/>
                <p:cNvSpPr/>
                <p:nvPr/>
              </p:nvSpPr>
              <p:spPr>
                <a:xfrm>
                  <a:off x="4462795" y="-1414698"/>
                  <a:ext cx="1486304" cy="2071692"/>
                </a:xfrm>
                <a:custGeom>
                  <a:rect b="b" l="l" r="r" t="t"/>
                  <a:pathLst>
                    <a:path extrusionOk="0" h="31529" w="22620">
                      <a:moveTo>
                        <a:pt x="0" y="1"/>
                      </a:moveTo>
                      <a:lnTo>
                        <a:pt x="0" y="5815"/>
                      </a:lnTo>
                      <a:lnTo>
                        <a:pt x="10750" y="5815"/>
                      </a:lnTo>
                      <a:lnTo>
                        <a:pt x="17395" y="12459"/>
                      </a:lnTo>
                      <a:lnTo>
                        <a:pt x="17395" y="26478"/>
                      </a:lnTo>
                      <a:lnTo>
                        <a:pt x="22445" y="31528"/>
                      </a:lnTo>
                      <a:lnTo>
                        <a:pt x="22619" y="31347"/>
                      </a:lnTo>
                      <a:lnTo>
                        <a:pt x="17649" y="26371"/>
                      </a:lnTo>
                      <a:lnTo>
                        <a:pt x="17649" y="12358"/>
                      </a:lnTo>
                      <a:lnTo>
                        <a:pt x="10891" y="5600"/>
                      </a:lnTo>
                      <a:lnTo>
                        <a:pt x="10851" y="5567"/>
                      </a:lnTo>
                      <a:lnTo>
                        <a:pt x="255" y="5567"/>
                      </a:lnTo>
                      <a:lnTo>
                        <a:pt x="25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7" name="Google Shape;707;p23"/>
                <p:cNvSpPr/>
                <p:nvPr/>
              </p:nvSpPr>
              <p:spPr>
                <a:xfrm>
                  <a:off x="5270783" y="-945949"/>
                  <a:ext cx="255799" cy="255734"/>
                </a:xfrm>
                <a:custGeom>
                  <a:rect b="b" l="l" r="r" t="t"/>
                  <a:pathLst>
                    <a:path extrusionOk="0" h="3892" w="3893">
                      <a:moveTo>
                        <a:pt x="1" y="0"/>
                      </a:moveTo>
                      <a:lnTo>
                        <a:pt x="1" y="1105"/>
                      </a:lnTo>
                      <a:lnTo>
                        <a:pt x="1394" y="2498"/>
                      </a:lnTo>
                      <a:lnTo>
                        <a:pt x="2787" y="3892"/>
                      </a:lnTo>
                      <a:lnTo>
                        <a:pt x="3892" y="3892"/>
                      </a:lnTo>
                      <a:lnTo>
                        <a:pt x="1950" y="1942"/>
                      </a:lnTo>
                      <a:lnTo>
                        <a:pt x="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8" name="Google Shape;708;p23"/>
                <p:cNvSpPr/>
                <p:nvPr/>
              </p:nvSpPr>
              <p:spPr>
                <a:xfrm>
                  <a:off x="4439863" y="-1468840"/>
                  <a:ext cx="62554" cy="62554"/>
                </a:xfrm>
                <a:custGeom>
                  <a:rect b="b" l="l" r="r" t="t"/>
                  <a:pathLst>
                    <a:path extrusionOk="0" h="952" w="952">
                      <a:moveTo>
                        <a:pt x="476" y="249"/>
                      </a:moveTo>
                      <a:cubicBezTo>
                        <a:pt x="597" y="249"/>
                        <a:pt x="697" y="356"/>
                        <a:pt x="697" y="476"/>
                      </a:cubicBezTo>
                      <a:cubicBezTo>
                        <a:pt x="697" y="604"/>
                        <a:pt x="597" y="704"/>
                        <a:pt x="476" y="704"/>
                      </a:cubicBezTo>
                      <a:cubicBezTo>
                        <a:pt x="349" y="704"/>
                        <a:pt x="249" y="604"/>
                        <a:pt x="249" y="476"/>
                      </a:cubicBezTo>
                      <a:cubicBezTo>
                        <a:pt x="249" y="356"/>
                        <a:pt x="349" y="249"/>
                        <a:pt x="476" y="249"/>
                      </a:cubicBezTo>
                      <a:close/>
                      <a:moveTo>
                        <a:pt x="476" y="1"/>
                      </a:moveTo>
                      <a:cubicBezTo>
                        <a:pt x="215" y="1"/>
                        <a:pt x="1" y="215"/>
                        <a:pt x="1" y="476"/>
                      </a:cubicBezTo>
                      <a:cubicBezTo>
                        <a:pt x="1" y="738"/>
                        <a:pt x="215" y="952"/>
                        <a:pt x="476" y="952"/>
                      </a:cubicBezTo>
                      <a:cubicBezTo>
                        <a:pt x="738" y="952"/>
                        <a:pt x="952" y="738"/>
                        <a:pt x="952" y="476"/>
                      </a:cubicBezTo>
                      <a:cubicBezTo>
                        <a:pt x="952" y="215"/>
                        <a:pt x="738" y="1"/>
                        <a:pt x="47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9" name="Google Shape;709;p23"/>
                <p:cNvSpPr/>
                <p:nvPr/>
              </p:nvSpPr>
              <p:spPr>
                <a:xfrm>
                  <a:off x="4468511" y="-1265939"/>
                  <a:ext cx="383403" cy="224982"/>
                </a:xfrm>
                <a:custGeom>
                  <a:rect b="b" l="l" r="r" t="t"/>
                  <a:pathLst>
                    <a:path extrusionOk="0" h="3424" w="5835">
                      <a:moveTo>
                        <a:pt x="74" y="1"/>
                      </a:moveTo>
                      <a:lnTo>
                        <a:pt x="0" y="68"/>
                      </a:lnTo>
                      <a:lnTo>
                        <a:pt x="1742" y="1809"/>
                      </a:lnTo>
                      <a:lnTo>
                        <a:pt x="4146" y="1809"/>
                      </a:lnTo>
                      <a:lnTo>
                        <a:pt x="5767" y="3423"/>
                      </a:lnTo>
                      <a:lnTo>
                        <a:pt x="5834" y="3350"/>
                      </a:lnTo>
                      <a:lnTo>
                        <a:pt x="4193" y="1709"/>
                      </a:lnTo>
                      <a:lnTo>
                        <a:pt x="1782" y="1709"/>
                      </a:lnTo>
                      <a:lnTo>
                        <a:pt x="7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0" name="Google Shape;710;p23"/>
                <p:cNvSpPr/>
                <p:nvPr/>
              </p:nvSpPr>
              <p:spPr>
                <a:xfrm>
                  <a:off x="3975583" y="-1388744"/>
                  <a:ext cx="2737112" cy="2458118"/>
                </a:xfrm>
                <a:custGeom>
                  <a:rect b="b" l="l" r="r" t="t"/>
                  <a:pathLst>
                    <a:path extrusionOk="0" h="37410" w="41656">
                      <a:moveTo>
                        <a:pt x="87" y="1"/>
                      </a:moveTo>
                      <a:lnTo>
                        <a:pt x="0" y="95"/>
                      </a:lnTo>
                      <a:lnTo>
                        <a:pt x="15680" y="15775"/>
                      </a:lnTo>
                      <a:lnTo>
                        <a:pt x="15680" y="16284"/>
                      </a:lnTo>
                      <a:lnTo>
                        <a:pt x="17917" y="18521"/>
                      </a:lnTo>
                      <a:lnTo>
                        <a:pt x="19070" y="18521"/>
                      </a:lnTo>
                      <a:lnTo>
                        <a:pt x="22151" y="21602"/>
                      </a:lnTo>
                      <a:lnTo>
                        <a:pt x="25754" y="21602"/>
                      </a:lnTo>
                      <a:lnTo>
                        <a:pt x="41568" y="37409"/>
                      </a:lnTo>
                      <a:lnTo>
                        <a:pt x="41655" y="37315"/>
                      </a:lnTo>
                      <a:lnTo>
                        <a:pt x="24488" y="20148"/>
                      </a:lnTo>
                      <a:lnTo>
                        <a:pt x="24488" y="19244"/>
                      </a:lnTo>
                      <a:lnTo>
                        <a:pt x="22345" y="17094"/>
                      </a:lnTo>
                      <a:lnTo>
                        <a:pt x="20657" y="17094"/>
                      </a:lnTo>
                      <a:lnTo>
                        <a:pt x="16859" y="13303"/>
                      </a:lnTo>
                      <a:lnTo>
                        <a:pt x="13390" y="13303"/>
                      </a:lnTo>
                      <a:lnTo>
                        <a:pt x="8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1" name="Google Shape;711;p23"/>
              <p:cNvGrpSpPr/>
              <p:nvPr/>
            </p:nvGrpSpPr>
            <p:grpSpPr>
              <a:xfrm>
                <a:off x="7751053" y="2968191"/>
                <a:ext cx="2517458" cy="2080654"/>
                <a:chOff x="5429253" y="1843091"/>
                <a:chExt cx="2517458" cy="2080654"/>
              </a:xfrm>
            </p:grpSpPr>
            <p:sp>
              <p:nvSpPr>
                <p:cNvPr id="712" name="Google Shape;712;p23"/>
                <p:cNvSpPr/>
                <p:nvPr/>
              </p:nvSpPr>
              <p:spPr>
                <a:xfrm flipH="1">
                  <a:off x="6555227" y="2720394"/>
                  <a:ext cx="20764" cy="132532"/>
                </a:xfrm>
                <a:custGeom>
                  <a:rect b="b" l="l" r="r" t="t"/>
                  <a:pathLst>
                    <a:path extrusionOk="0" h="2017" w="316">
                      <a:moveTo>
                        <a:pt x="0" y="1"/>
                      </a:moveTo>
                      <a:lnTo>
                        <a:pt x="0" y="2017"/>
                      </a:lnTo>
                      <a:lnTo>
                        <a:pt x="315" y="2017"/>
                      </a:lnTo>
                      <a:lnTo>
                        <a:pt x="31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3" name="Google Shape;713;p23"/>
                <p:cNvSpPr/>
                <p:nvPr/>
              </p:nvSpPr>
              <p:spPr>
                <a:xfrm flipH="1">
                  <a:off x="6499375" y="2776310"/>
                  <a:ext cx="132532" cy="20698"/>
                </a:xfrm>
                <a:custGeom>
                  <a:rect b="b" l="l" r="r" t="t"/>
                  <a:pathLst>
                    <a:path extrusionOk="0" h="315" w="2017">
                      <a:moveTo>
                        <a:pt x="1" y="0"/>
                      </a:moveTo>
                      <a:lnTo>
                        <a:pt x="1" y="315"/>
                      </a:lnTo>
                      <a:lnTo>
                        <a:pt x="2017" y="315"/>
                      </a:lnTo>
                      <a:lnTo>
                        <a:pt x="201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4" name="Google Shape;714;p23"/>
                <p:cNvSpPr/>
                <p:nvPr/>
              </p:nvSpPr>
              <p:spPr>
                <a:xfrm flipH="1">
                  <a:off x="5570981" y="3485810"/>
                  <a:ext cx="40082" cy="40082"/>
                </a:xfrm>
                <a:custGeom>
                  <a:rect b="b" l="l" r="r" t="t"/>
                  <a:pathLst>
                    <a:path extrusionOk="0" h="610" w="610">
                      <a:moveTo>
                        <a:pt x="522" y="0"/>
                      </a:moveTo>
                      <a:lnTo>
                        <a:pt x="0" y="523"/>
                      </a:lnTo>
                      <a:lnTo>
                        <a:pt x="87" y="610"/>
                      </a:lnTo>
                      <a:lnTo>
                        <a:pt x="610" y="87"/>
                      </a:lnTo>
                      <a:lnTo>
                        <a:pt x="52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5" name="Google Shape;715;p23"/>
                <p:cNvSpPr/>
                <p:nvPr/>
              </p:nvSpPr>
              <p:spPr>
                <a:xfrm flipH="1">
                  <a:off x="5570981" y="3486204"/>
                  <a:ext cx="40082" cy="39687"/>
                </a:xfrm>
                <a:custGeom>
                  <a:rect b="b" l="l" r="r" t="t"/>
                  <a:pathLst>
                    <a:path extrusionOk="0" h="604" w="610">
                      <a:moveTo>
                        <a:pt x="87" y="1"/>
                      </a:moveTo>
                      <a:lnTo>
                        <a:pt x="0" y="88"/>
                      </a:lnTo>
                      <a:lnTo>
                        <a:pt x="522" y="604"/>
                      </a:lnTo>
                      <a:lnTo>
                        <a:pt x="610" y="523"/>
                      </a:lnTo>
                      <a:lnTo>
                        <a:pt x="8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6" name="Google Shape;716;p23"/>
                <p:cNvSpPr/>
                <p:nvPr/>
              </p:nvSpPr>
              <p:spPr>
                <a:xfrm flipH="1">
                  <a:off x="5683207" y="3486204"/>
                  <a:ext cx="39687" cy="40147"/>
                </a:xfrm>
                <a:custGeom>
                  <a:rect b="b" l="l" r="r" t="t"/>
                  <a:pathLst>
                    <a:path extrusionOk="0" h="611" w="604">
                      <a:moveTo>
                        <a:pt x="523" y="1"/>
                      </a:moveTo>
                      <a:lnTo>
                        <a:pt x="1" y="523"/>
                      </a:lnTo>
                      <a:lnTo>
                        <a:pt x="81" y="610"/>
                      </a:lnTo>
                      <a:lnTo>
                        <a:pt x="604" y="88"/>
                      </a:lnTo>
                      <a:lnTo>
                        <a:pt x="52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7" name="Google Shape;717;p23"/>
                <p:cNvSpPr/>
                <p:nvPr/>
              </p:nvSpPr>
              <p:spPr>
                <a:xfrm flipH="1">
                  <a:off x="5683207" y="3486204"/>
                  <a:ext cx="39687" cy="40147"/>
                </a:xfrm>
                <a:custGeom>
                  <a:rect b="b" l="l" r="r" t="t"/>
                  <a:pathLst>
                    <a:path extrusionOk="0" h="611" w="604">
                      <a:moveTo>
                        <a:pt x="81" y="1"/>
                      </a:moveTo>
                      <a:lnTo>
                        <a:pt x="1" y="88"/>
                      </a:lnTo>
                      <a:lnTo>
                        <a:pt x="523" y="610"/>
                      </a:lnTo>
                      <a:lnTo>
                        <a:pt x="604" y="523"/>
                      </a:lnTo>
                      <a:lnTo>
                        <a:pt x="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8" name="Google Shape;718;p23"/>
                <p:cNvSpPr/>
                <p:nvPr/>
              </p:nvSpPr>
              <p:spPr>
                <a:xfrm flipH="1">
                  <a:off x="5458755" y="3577339"/>
                  <a:ext cx="39687" cy="40082"/>
                </a:xfrm>
                <a:custGeom>
                  <a:rect b="b" l="l" r="r" t="t"/>
                  <a:pathLst>
                    <a:path extrusionOk="0" h="610" w="604">
                      <a:moveTo>
                        <a:pt x="523" y="0"/>
                      </a:moveTo>
                      <a:lnTo>
                        <a:pt x="1" y="523"/>
                      </a:lnTo>
                      <a:lnTo>
                        <a:pt x="81" y="610"/>
                      </a:lnTo>
                      <a:lnTo>
                        <a:pt x="604" y="87"/>
                      </a:lnTo>
                      <a:lnTo>
                        <a:pt x="52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9" name="Google Shape;719;p23"/>
                <p:cNvSpPr/>
                <p:nvPr/>
              </p:nvSpPr>
              <p:spPr>
                <a:xfrm flipH="1">
                  <a:off x="5458755" y="3577339"/>
                  <a:ext cx="39687" cy="40082"/>
                </a:xfrm>
                <a:custGeom>
                  <a:rect b="b" l="l" r="r" t="t"/>
                  <a:pathLst>
                    <a:path extrusionOk="0" h="610" w="604">
                      <a:moveTo>
                        <a:pt x="81" y="0"/>
                      </a:moveTo>
                      <a:lnTo>
                        <a:pt x="1" y="87"/>
                      </a:lnTo>
                      <a:lnTo>
                        <a:pt x="523" y="610"/>
                      </a:lnTo>
                      <a:lnTo>
                        <a:pt x="604"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0" name="Google Shape;720;p23"/>
                <p:cNvSpPr/>
                <p:nvPr/>
              </p:nvSpPr>
              <p:spPr>
                <a:xfrm flipH="1">
                  <a:off x="5570521" y="3577799"/>
                  <a:ext cx="39687" cy="39622"/>
                </a:xfrm>
                <a:custGeom>
                  <a:rect b="b" l="l" r="r" t="t"/>
                  <a:pathLst>
                    <a:path extrusionOk="0" h="603" w="604">
                      <a:moveTo>
                        <a:pt x="516" y="0"/>
                      </a:moveTo>
                      <a:lnTo>
                        <a:pt x="0" y="522"/>
                      </a:lnTo>
                      <a:lnTo>
                        <a:pt x="81" y="603"/>
                      </a:lnTo>
                      <a:lnTo>
                        <a:pt x="603" y="80"/>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1" name="Google Shape;721;p23"/>
                <p:cNvSpPr/>
                <p:nvPr/>
              </p:nvSpPr>
              <p:spPr>
                <a:xfrm flipH="1">
                  <a:off x="5570521" y="3577339"/>
                  <a:ext cx="39687" cy="40082"/>
                </a:xfrm>
                <a:custGeom>
                  <a:rect b="b" l="l" r="r" t="t"/>
                  <a:pathLst>
                    <a:path extrusionOk="0" h="610" w="604">
                      <a:moveTo>
                        <a:pt x="81" y="0"/>
                      </a:moveTo>
                      <a:lnTo>
                        <a:pt x="0" y="87"/>
                      </a:lnTo>
                      <a:lnTo>
                        <a:pt x="523" y="610"/>
                      </a:lnTo>
                      <a:lnTo>
                        <a:pt x="603"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2" name="Google Shape;722;p23"/>
                <p:cNvSpPr/>
                <p:nvPr/>
              </p:nvSpPr>
              <p:spPr>
                <a:xfrm flipH="1">
                  <a:off x="6108096" y="2083567"/>
                  <a:ext cx="60385" cy="60779"/>
                </a:xfrm>
                <a:custGeom>
                  <a:rect b="b" l="l" r="r" t="t"/>
                  <a:pathLst>
                    <a:path extrusionOk="0" h="925" w="919">
                      <a:moveTo>
                        <a:pt x="1" y="1"/>
                      </a:moveTo>
                      <a:lnTo>
                        <a:pt x="1" y="925"/>
                      </a:lnTo>
                      <a:lnTo>
                        <a:pt x="918" y="925"/>
                      </a:lnTo>
                      <a:lnTo>
                        <a:pt x="91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3" name="Google Shape;723;p23"/>
                <p:cNvSpPr/>
                <p:nvPr/>
              </p:nvSpPr>
              <p:spPr>
                <a:xfrm flipH="1">
                  <a:off x="5541930" y="2852926"/>
                  <a:ext cx="473620" cy="473620"/>
                </a:xfrm>
                <a:custGeom>
                  <a:rect b="b" l="l" r="r" t="t"/>
                  <a:pathLst>
                    <a:path extrusionOk="0" fill="none" h="7208" w="7208">
                      <a:moveTo>
                        <a:pt x="7208" y="3604"/>
                      </a:moveTo>
                      <a:cubicBezTo>
                        <a:pt x="7208" y="5593"/>
                        <a:pt x="5593" y="7207"/>
                        <a:pt x="3604" y="7207"/>
                      </a:cubicBezTo>
                      <a:cubicBezTo>
                        <a:pt x="1615" y="7207"/>
                        <a:pt x="1" y="5593"/>
                        <a:pt x="1" y="3604"/>
                      </a:cubicBezTo>
                      <a:cubicBezTo>
                        <a:pt x="1" y="1615"/>
                        <a:pt x="1615" y="0"/>
                        <a:pt x="3604" y="0"/>
                      </a:cubicBezTo>
                      <a:cubicBezTo>
                        <a:pt x="5593" y="0"/>
                        <a:pt x="7208" y="1615"/>
                        <a:pt x="7208" y="3604"/>
                      </a:cubicBezTo>
                      <a:close/>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4" name="Google Shape;724;p23"/>
                <p:cNvSpPr/>
                <p:nvPr/>
              </p:nvSpPr>
              <p:spPr>
                <a:xfrm flipH="1">
                  <a:off x="5644044" y="2750818"/>
                  <a:ext cx="136015" cy="21618"/>
                </a:xfrm>
                <a:custGeom>
                  <a:rect b="b" l="l" r="r" t="t"/>
                  <a:pathLst>
                    <a:path extrusionOk="0" h="329" w="2070">
                      <a:moveTo>
                        <a:pt x="0" y="1"/>
                      </a:moveTo>
                      <a:lnTo>
                        <a:pt x="0" y="329"/>
                      </a:lnTo>
                      <a:lnTo>
                        <a:pt x="2070" y="329"/>
                      </a:lnTo>
                      <a:lnTo>
                        <a:pt x="207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5" name="Google Shape;725;p23"/>
                <p:cNvSpPr/>
                <p:nvPr/>
              </p:nvSpPr>
              <p:spPr>
                <a:xfrm flipH="1">
                  <a:off x="5549823" y="2750818"/>
                  <a:ext cx="67876" cy="21618"/>
                </a:xfrm>
                <a:custGeom>
                  <a:rect b="b" l="l" r="r" t="t"/>
                  <a:pathLst>
                    <a:path extrusionOk="0" h="329" w="1033">
                      <a:moveTo>
                        <a:pt x="1" y="1"/>
                      </a:moveTo>
                      <a:lnTo>
                        <a:pt x="1" y="329"/>
                      </a:lnTo>
                      <a:lnTo>
                        <a:pt x="1032" y="329"/>
                      </a:lnTo>
                      <a:lnTo>
                        <a:pt x="103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6" name="Google Shape;726;p23"/>
                <p:cNvSpPr/>
                <p:nvPr/>
              </p:nvSpPr>
              <p:spPr>
                <a:xfrm flipH="1">
                  <a:off x="5508035" y="2750818"/>
                  <a:ext cx="21618" cy="21618"/>
                </a:xfrm>
                <a:custGeom>
                  <a:rect b="b" l="l" r="r" t="t"/>
                  <a:pathLst>
                    <a:path extrusionOk="0" h="329" w="329">
                      <a:moveTo>
                        <a:pt x="0" y="1"/>
                      </a:moveTo>
                      <a:lnTo>
                        <a:pt x="0" y="329"/>
                      </a:lnTo>
                      <a:lnTo>
                        <a:pt x="328" y="329"/>
                      </a:lnTo>
                      <a:lnTo>
                        <a:pt x="32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7" name="Google Shape;727;p23"/>
                <p:cNvSpPr/>
                <p:nvPr/>
              </p:nvSpPr>
              <p:spPr>
                <a:xfrm flipH="1">
                  <a:off x="5497455" y="3319441"/>
                  <a:ext cx="67876" cy="11039"/>
                </a:xfrm>
                <a:custGeom>
                  <a:rect b="b" l="l" r="r" t="t"/>
                  <a:pathLst>
                    <a:path extrusionOk="0" h="168" w="1033">
                      <a:moveTo>
                        <a:pt x="1" y="0"/>
                      </a:moveTo>
                      <a:lnTo>
                        <a:pt x="1" y="168"/>
                      </a:lnTo>
                      <a:lnTo>
                        <a:pt x="1032" y="168"/>
                      </a:lnTo>
                      <a:lnTo>
                        <a:pt x="103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8" name="Google Shape;728;p23"/>
                <p:cNvSpPr/>
                <p:nvPr/>
              </p:nvSpPr>
              <p:spPr>
                <a:xfrm flipH="1">
                  <a:off x="5450410" y="3319441"/>
                  <a:ext cx="33905" cy="11039"/>
                </a:xfrm>
                <a:custGeom>
                  <a:rect b="b" l="l" r="r" t="t"/>
                  <a:pathLst>
                    <a:path extrusionOk="0" h="168" w="516">
                      <a:moveTo>
                        <a:pt x="0" y="0"/>
                      </a:moveTo>
                      <a:lnTo>
                        <a:pt x="0" y="168"/>
                      </a:lnTo>
                      <a:lnTo>
                        <a:pt x="516" y="168"/>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9" name="Google Shape;729;p23"/>
                <p:cNvSpPr/>
                <p:nvPr/>
              </p:nvSpPr>
              <p:spPr>
                <a:xfrm flipH="1">
                  <a:off x="5429253" y="3319441"/>
                  <a:ext cx="11105" cy="11039"/>
                </a:xfrm>
                <a:custGeom>
                  <a:rect b="b" l="l" r="r" t="t"/>
                  <a:pathLst>
                    <a:path extrusionOk="0" h="168" w="169">
                      <a:moveTo>
                        <a:pt x="1" y="0"/>
                      </a:moveTo>
                      <a:lnTo>
                        <a:pt x="1" y="168"/>
                      </a:lnTo>
                      <a:lnTo>
                        <a:pt x="168" y="168"/>
                      </a:lnTo>
                      <a:lnTo>
                        <a:pt x="16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0" name="Google Shape;730;p23"/>
                <p:cNvSpPr/>
                <p:nvPr/>
              </p:nvSpPr>
              <p:spPr>
                <a:xfrm flipH="1">
                  <a:off x="5637881" y="1843091"/>
                  <a:ext cx="2308830" cy="1917213"/>
                </a:xfrm>
                <a:custGeom>
                  <a:rect b="b" l="l" r="r" t="t"/>
                  <a:pathLst>
                    <a:path extrusionOk="0" fill="none" h="29178" w="35138">
                      <a:moveTo>
                        <a:pt x="35138" y="29177"/>
                      </a:moveTo>
                      <a:lnTo>
                        <a:pt x="29177" y="29177"/>
                      </a:lnTo>
                      <a:lnTo>
                        <a:pt x="0" y="1"/>
                      </a:lnTo>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1" name="Google Shape;731;p23"/>
                <p:cNvSpPr/>
                <p:nvPr/>
              </p:nvSpPr>
              <p:spPr>
                <a:xfrm flipH="1">
                  <a:off x="6324433" y="3832608"/>
                  <a:ext cx="91136" cy="91136"/>
                </a:xfrm>
                <a:custGeom>
                  <a:rect b="b" l="l" r="r" t="t"/>
                  <a:pathLst>
                    <a:path extrusionOk="0" h="1387" w="1387">
                      <a:moveTo>
                        <a:pt x="0" y="0"/>
                      </a:moveTo>
                      <a:lnTo>
                        <a:pt x="0" y="1387"/>
                      </a:lnTo>
                      <a:lnTo>
                        <a:pt x="214" y="1387"/>
                      </a:lnTo>
                      <a:lnTo>
                        <a:pt x="214" y="215"/>
                      </a:lnTo>
                      <a:lnTo>
                        <a:pt x="1387" y="215"/>
                      </a:lnTo>
                      <a:lnTo>
                        <a:pt x="138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1">
  <p:cSld name="TITLE_AND_TWO_COLUMNS_1">
    <p:spTree>
      <p:nvGrpSpPr>
        <p:cNvPr id="732" name="Shape 732"/>
        <p:cNvGrpSpPr/>
        <p:nvPr/>
      </p:nvGrpSpPr>
      <p:grpSpPr>
        <a:xfrm>
          <a:off x="0" y="0"/>
          <a:ext cx="0" cy="0"/>
          <a:chOff x="0" y="0"/>
          <a:chExt cx="0" cy="0"/>
        </a:xfrm>
      </p:grpSpPr>
      <p:sp>
        <p:nvSpPr>
          <p:cNvPr id="733" name="Google Shape;733;p24"/>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734" name="Google Shape;734;p24"/>
          <p:cNvSpPr txBox="1"/>
          <p:nvPr>
            <p:ph idx="1" type="subTitle"/>
          </p:nvPr>
        </p:nvSpPr>
        <p:spPr>
          <a:xfrm>
            <a:off x="3735712" y="2599823"/>
            <a:ext cx="2658300" cy="10107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b="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735" name="Google Shape;735;p24"/>
          <p:cNvSpPr txBox="1"/>
          <p:nvPr>
            <p:ph idx="2" type="subTitle"/>
          </p:nvPr>
        </p:nvSpPr>
        <p:spPr>
          <a:xfrm>
            <a:off x="713242" y="2599823"/>
            <a:ext cx="2658300" cy="10107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b="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736" name="Google Shape;736;p24"/>
          <p:cNvSpPr txBox="1"/>
          <p:nvPr>
            <p:ph idx="3" type="subTitle"/>
          </p:nvPr>
        </p:nvSpPr>
        <p:spPr>
          <a:xfrm>
            <a:off x="713242" y="2112200"/>
            <a:ext cx="2658300" cy="5589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sp>
        <p:nvSpPr>
          <p:cNvPr id="737" name="Google Shape;737;p24"/>
          <p:cNvSpPr txBox="1"/>
          <p:nvPr>
            <p:ph idx="4" type="subTitle"/>
          </p:nvPr>
        </p:nvSpPr>
        <p:spPr>
          <a:xfrm>
            <a:off x="3735715" y="2112200"/>
            <a:ext cx="2658300" cy="5589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grpSp>
        <p:nvGrpSpPr>
          <p:cNvPr id="738" name="Google Shape;738;p24"/>
          <p:cNvGrpSpPr/>
          <p:nvPr/>
        </p:nvGrpSpPr>
        <p:grpSpPr>
          <a:xfrm>
            <a:off x="6930801" y="2114524"/>
            <a:ext cx="2944700" cy="3069677"/>
            <a:chOff x="6930801" y="2114524"/>
            <a:chExt cx="2944700" cy="3069677"/>
          </a:xfrm>
        </p:grpSpPr>
        <p:sp>
          <p:nvSpPr>
            <p:cNvPr id="739" name="Google Shape;739;p24"/>
            <p:cNvSpPr/>
            <p:nvPr/>
          </p:nvSpPr>
          <p:spPr>
            <a:xfrm rot="2700000">
              <a:off x="7533245" y="2438958"/>
              <a:ext cx="1739814" cy="2424621"/>
            </a:xfrm>
            <a:custGeom>
              <a:rect b="b" l="l" r="r" t="t"/>
              <a:pathLst>
                <a:path extrusionOk="0" h="36900" w="26478">
                  <a:moveTo>
                    <a:pt x="1" y="0"/>
                  </a:moveTo>
                  <a:lnTo>
                    <a:pt x="1" y="6805"/>
                  </a:lnTo>
                  <a:lnTo>
                    <a:pt x="12579" y="6805"/>
                  </a:lnTo>
                  <a:lnTo>
                    <a:pt x="20363" y="14582"/>
                  </a:lnTo>
                  <a:lnTo>
                    <a:pt x="20363" y="30992"/>
                  </a:lnTo>
                  <a:lnTo>
                    <a:pt x="26270" y="36899"/>
                  </a:lnTo>
                  <a:lnTo>
                    <a:pt x="26478" y="36692"/>
                  </a:lnTo>
                  <a:lnTo>
                    <a:pt x="20657" y="30871"/>
                  </a:lnTo>
                  <a:lnTo>
                    <a:pt x="20657" y="14461"/>
                  </a:lnTo>
                  <a:lnTo>
                    <a:pt x="12747" y="6551"/>
                  </a:lnTo>
                  <a:lnTo>
                    <a:pt x="12707" y="6511"/>
                  </a:lnTo>
                  <a:lnTo>
                    <a:pt x="295" y="6511"/>
                  </a:lnTo>
                  <a:lnTo>
                    <a:pt x="29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0" name="Google Shape;740;p24"/>
            <p:cNvSpPr/>
            <p:nvPr/>
          </p:nvSpPr>
          <p:spPr>
            <a:xfrm rot="2700000">
              <a:off x="8776568" y="3297533"/>
              <a:ext cx="299759" cy="299365"/>
            </a:xfrm>
            <a:custGeom>
              <a:rect b="b" l="l" r="r" t="t"/>
              <a:pathLst>
                <a:path extrusionOk="0" h="4556" w="4562">
                  <a:moveTo>
                    <a:pt x="1" y="1"/>
                  </a:moveTo>
                  <a:lnTo>
                    <a:pt x="1" y="1300"/>
                  </a:lnTo>
                  <a:lnTo>
                    <a:pt x="1635" y="2928"/>
                  </a:lnTo>
                  <a:lnTo>
                    <a:pt x="3263" y="4556"/>
                  </a:lnTo>
                  <a:lnTo>
                    <a:pt x="4562" y="4556"/>
                  </a:lnTo>
                  <a:lnTo>
                    <a:pt x="2285" y="2278"/>
                  </a:lnTo>
                  <a:lnTo>
                    <a:pt x="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1" name="Google Shape;741;p24"/>
            <p:cNvSpPr/>
            <p:nvPr/>
          </p:nvSpPr>
          <p:spPr>
            <a:xfrm rot="2700000">
              <a:off x="8634336" y="2129752"/>
              <a:ext cx="73527" cy="73527"/>
            </a:xfrm>
            <a:custGeom>
              <a:rect b="b" l="l" r="r" t="t"/>
              <a:pathLst>
                <a:path extrusionOk="0" h="1119" w="1119">
                  <a:moveTo>
                    <a:pt x="563" y="295"/>
                  </a:moveTo>
                  <a:cubicBezTo>
                    <a:pt x="710" y="295"/>
                    <a:pt x="824" y="415"/>
                    <a:pt x="824" y="563"/>
                  </a:cubicBezTo>
                  <a:cubicBezTo>
                    <a:pt x="824" y="703"/>
                    <a:pt x="710" y="824"/>
                    <a:pt x="563" y="824"/>
                  </a:cubicBezTo>
                  <a:cubicBezTo>
                    <a:pt x="416" y="824"/>
                    <a:pt x="302" y="703"/>
                    <a:pt x="302" y="563"/>
                  </a:cubicBezTo>
                  <a:cubicBezTo>
                    <a:pt x="302" y="415"/>
                    <a:pt x="416" y="295"/>
                    <a:pt x="563" y="295"/>
                  </a:cubicBezTo>
                  <a:close/>
                  <a:moveTo>
                    <a:pt x="563" y="0"/>
                  </a:moveTo>
                  <a:cubicBezTo>
                    <a:pt x="255" y="0"/>
                    <a:pt x="0" y="248"/>
                    <a:pt x="0" y="556"/>
                  </a:cubicBezTo>
                  <a:cubicBezTo>
                    <a:pt x="0" y="871"/>
                    <a:pt x="255" y="1119"/>
                    <a:pt x="563" y="1119"/>
                  </a:cubicBezTo>
                  <a:cubicBezTo>
                    <a:pt x="871" y="1119"/>
                    <a:pt x="1119" y="864"/>
                    <a:pt x="1119" y="556"/>
                  </a:cubicBezTo>
                  <a:cubicBezTo>
                    <a:pt x="1119" y="248"/>
                    <a:pt x="871" y="0"/>
                    <a:pt x="563"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2" name="Google Shape;742;p24"/>
            <p:cNvSpPr/>
            <p:nvPr/>
          </p:nvSpPr>
          <p:spPr>
            <a:xfrm rot="2700000">
              <a:off x="8125236" y="5095389"/>
              <a:ext cx="73527" cy="73593"/>
            </a:xfrm>
            <a:custGeom>
              <a:rect b="b" l="l" r="r" t="t"/>
              <a:pathLst>
                <a:path extrusionOk="0" h="1120" w="1119">
                  <a:moveTo>
                    <a:pt x="563" y="302"/>
                  </a:moveTo>
                  <a:cubicBezTo>
                    <a:pt x="710" y="302"/>
                    <a:pt x="824" y="416"/>
                    <a:pt x="824" y="564"/>
                  </a:cubicBezTo>
                  <a:cubicBezTo>
                    <a:pt x="824" y="711"/>
                    <a:pt x="704" y="825"/>
                    <a:pt x="563" y="825"/>
                  </a:cubicBezTo>
                  <a:cubicBezTo>
                    <a:pt x="416" y="825"/>
                    <a:pt x="295" y="711"/>
                    <a:pt x="295" y="564"/>
                  </a:cubicBezTo>
                  <a:cubicBezTo>
                    <a:pt x="295" y="416"/>
                    <a:pt x="416" y="302"/>
                    <a:pt x="563" y="302"/>
                  </a:cubicBezTo>
                  <a:close/>
                  <a:moveTo>
                    <a:pt x="563" y="1"/>
                  </a:moveTo>
                  <a:cubicBezTo>
                    <a:pt x="255" y="1"/>
                    <a:pt x="0" y="255"/>
                    <a:pt x="0" y="564"/>
                  </a:cubicBezTo>
                  <a:cubicBezTo>
                    <a:pt x="0" y="872"/>
                    <a:pt x="255" y="1119"/>
                    <a:pt x="563" y="1119"/>
                  </a:cubicBezTo>
                  <a:cubicBezTo>
                    <a:pt x="871" y="1119"/>
                    <a:pt x="1119" y="872"/>
                    <a:pt x="1119" y="564"/>
                  </a:cubicBezTo>
                  <a:cubicBezTo>
                    <a:pt x="1119" y="255"/>
                    <a:pt x="871" y="1"/>
                    <a:pt x="56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3" name="Google Shape;743;p24"/>
            <p:cNvSpPr/>
            <p:nvPr/>
          </p:nvSpPr>
          <p:spPr>
            <a:xfrm rot="2700000">
              <a:off x="8326829" y="4084731"/>
              <a:ext cx="627248" cy="889094"/>
            </a:xfrm>
            <a:custGeom>
              <a:rect b="b" l="l" r="r" t="t"/>
              <a:pathLst>
                <a:path extrusionOk="0" h="13531" w="9546">
                  <a:moveTo>
                    <a:pt x="81" y="0"/>
                  </a:moveTo>
                  <a:lnTo>
                    <a:pt x="1" y="88"/>
                  </a:lnTo>
                  <a:lnTo>
                    <a:pt x="5687" y="5774"/>
                  </a:lnTo>
                  <a:lnTo>
                    <a:pt x="5687" y="9759"/>
                  </a:lnTo>
                  <a:lnTo>
                    <a:pt x="9458" y="13530"/>
                  </a:lnTo>
                  <a:lnTo>
                    <a:pt x="9545" y="13450"/>
                  </a:lnTo>
                  <a:lnTo>
                    <a:pt x="5808" y="9713"/>
                  </a:lnTo>
                  <a:lnTo>
                    <a:pt x="5808" y="5727"/>
                  </a:lnTo>
                  <a:lnTo>
                    <a:pt x="8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4" name="Google Shape;744;p24"/>
            <p:cNvSpPr/>
            <p:nvPr/>
          </p:nvSpPr>
          <p:spPr>
            <a:xfrm rot="2700000">
              <a:off x="8368707" y="2426484"/>
              <a:ext cx="448588" cy="263686"/>
            </a:xfrm>
            <a:custGeom>
              <a:rect b="b" l="l" r="r" t="t"/>
              <a:pathLst>
                <a:path extrusionOk="0" h="4013" w="6827">
                  <a:moveTo>
                    <a:pt x="81" y="0"/>
                  </a:moveTo>
                  <a:lnTo>
                    <a:pt x="1" y="87"/>
                  </a:lnTo>
                  <a:lnTo>
                    <a:pt x="2030" y="2123"/>
                  </a:lnTo>
                  <a:lnTo>
                    <a:pt x="4850" y="2123"/>
                  </a:lnTo>
                  <a:lnTo>
                    <a:pt x="6746" y="4012"/>
                  </a:lnTo>
                  <a:lnTo>
                    <a:pt x="6826" y="3932"/>
                  </a:lnTo>
                  <a:lnTo>
                    <a:pt x="4904" y="2003"/>
                  </a:lnTo>
                  <a:lnTo>
                    <a:pt x="2084" y="2003"/>
                  </a:lnTo>
                  <a:lnTo>
                    <a:pt x="8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5" name="Google Shape;745;p24"/>
            <p:cNvSpPr/>
            <p:nvPr/>
          </p:nvSpPr>
          <p:spPr>
            <a:xfrm rot="2700000">
              <a:off x="7272170" y="4646336"/>
              <a:ext cx="103490" cy="103490"/>
            </a:xfrm>
            <a:custGeom>
              <a:rect b="b" l="l" r="r" t="t"/>
              <a:pathLst>
                <a:path extrusionOk="0" h="1575" w="1575">
                  <a:moveTo>
                    <a:pt x="215" y="0"/>
                  </a:moveTo>
                  <a:lnTo>
                    <a:pt x="1" y="215"/>
                  </a:lnTo>
                  <a:lnTo>
                    <a:pt x="1354" y="1574"/>
                  </a:lnTo>
                  <a:lnTo>
                    <a:pt x="1575" y="1353"/>
                  </a:lnTo>
                  <a:lnTo>
                    <a:pt x="21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6" name="Google Shape;746;p24"/>
            <p:cNvSpPr/>
            <p:nvPr/>
          </p:nvSpPr>
          <p:spPr>
            <a:xfrm rot="2700000">
              <a:off x="7294459" y="4787145"/>
              <a:ext cx="59006" cy="59006"/>
            </a:xfrm>
            <a:custGeom>
              <a:rect b="b" l="l" r="r" t="t"/>
              <a:pathLst>
                <a:path extrusionOk="0" h="898" w="898">
                  <a:moveTo>
                    <a:pt x="221" y="0"/>
                  </a:moveTo>
                  <a:lnTo>
                    <a:pt x="0" y="221"/>
                  </a:lnTo>
                  <a:lnTo>
                    <a:pt x="683" y="898"/>
                  </a:lnTo>
                  <a:lnTo>
                    <a:pt x="898" y="684"/>
                  </a:lnTo>
                  <a:lnTo>
                    <a:pt x="22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7" name="Google Shape;747;p24"/>
            <p:cNvSpPr/>
            <p:nvPr/>
          </p:nvSpPr>
          <p:spPr>
            <a:xfrm rot="2700000">
              <a:off x="7309312" y="4862675"/>
              <a:ext cx="28649" cy="28649"/>
            </a:xfrm>
            <a:custGeom>
              <a:rect b="b" l="l" r="r" t="t"/>
              <a:pathLst>
                <a:path extrusionOk="0" h="436" w="436">
                  <a:moveTo>
                    <a:pt x="222" y="1"/>
                  </a:moveTo>
                  <a:lnTo>
                    <a:pt x="1" y="222"/>
                  </a:lnTo>
                  <a:lnTo>
                    <a:pt x="222" y="436"/>
                  </a:lnTo>
                  <a:lnTo>
                    <a:pt x="436" y="222"/>
                  </a:lnTo>
                  <a:lnTo>
                    <a:pt x="22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8" name="Google Shape;748;p24"/>
            <p:cNvSpPr/>
            <p:nvPr/>
          </p:nvSpPr>
          <p:spPr>
            <a:xfrm rot="2700000">
              <a:off x="7225427" y="4162101"/>
              <a:ext cx="447208" cy="788758"/>
            </a:xfrm>
            <a:custGeom>
              <a:rect b="b" l="l" r="r" t="t"/>
              <a:pathLst>
                <a:path extrusionOk="0" h="12004" w="6806">
                  <a:moveTo>
                    <a:pt x="1" y="1"/>
                  </a:moveTo>
                  <a:lnTo>
                    <a:pt x="1" y="3376"/>
                  </a:lnTo>
                  <a:lnTo>
                    <a:pt x="6632" y="10007"/>
                  </a:lnTo>
                  <a:lnTo>
                    <a:pt x="6632" y="12003"/>
                  </a:lnTo>
                  <a:lnTo>
                    <a:pt x="6806" y="12003"/>
                  </a:lnTo>
                  <a:lnTo>
                    <a:pt x="6806" y="9934"/>
                  </a:lnTo>
                  <a:lnTo>
                    <a:pt x="175" y="3303"/>
                  </a:lnTo>
                  <a:lnTo>
                    <a:pt x="17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9" name="Google Shape;749;p24"/>
            <p:cNvSpPr/>
            <p:nvPr/>
          </p:nvSpPr>
          <p:spPr>
            <a:xfrm rot="2700000">
              <a:off x="8358191" y="3979335"/>
              <a:ext cx="37059" cy="37059"/>
            </a:xfrm>
            <a:custGeom>
              <a:rect b="b" l="l" r="r" t="t"/>
              <a:pathLst>
                <a:path extrusionOk="0" h="564" w="564">
                  <a:moveTo>
                    <a:pt x="483" y="1"/>
                  </a:moveTo>
                  <a:lnTo>
                    <a:pt x="1" y="490"/>
                  </a:lnTo>
                  <a:lnTo>
                    <a:pt x="75" y="564"/>
                  </a:lnTo>
                  <a:lnTo>
                    <a:pt x="564" y="81"/>
                  </a:lnTo>
                  <a:lnTo>
                    <a:pt x="48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0" name="Google Shape;750;p24"/>
            <p:cNvSpPr/>
            <p:nvPr/>
          </p:nvSpPr>
          <p:spPr>
            <a:xfrm rot="2700000">
              <a:off x="8357492" y="3978961"/>
              <a:ext cx="36599" cy="36599"/>
            </a:xfrm>
            <a:custGeom>
              <a:rect b="b" l="l" r="r" t="t"/>
              <a:pathLst>
                <a:path extrusionOk="0" h="557" w="557">
                  <a:moveTo>
                    <a:pt x="74" y="1"/>
                  </a:moveTo>
                  <a:lnTo>
                    <a:pt x="1" y="74"/>
                  </a:lnTo>
                  <a:lnTo>
                    <a:pt x="483" y="557"/>
                  </a:lnTo>
                  <a:lnTo>
                    <a:pt x="557" y="483"/>
                  </a:lnTo>
                  <a:lnTo>
                    <a:pt x="74"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1" name="Google Shape;751;p24"/>
            <p:cNvSpPr/>
            <p:nvPr/>
          </p:nvSpPr>
          <p:spPr>
            <a:xfrm rot="2700000">
              <a:off x="8284792" y="3905904"/>
              <a:ext cx="36994" cy="37059"/>
            </a:xfrm>
            <a:custGeom>
              <a:rect b="b" l="l" r="r" t="t"/>
              <a:pathLst>
                <a:path extrusionOk="0" h="564" w="563">
                  <a:moveTo>
                    <a:pt x="489" y="1"/>
                  </a:moveTo>
                  <a:lnTo>
                    <a:pt x="0" y="490"/>
                  </a:lnTo>
                  <a:lnTo>
                    <a:pt x="81" y="564"/>
                  </a:lnTo>
                  <a:lnTo>
                    <a:pt x="563" y="81"/>
                  </a:lnTo>
                  <a:lnTo>
                    <a:pt x="48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2" name="Google Shape;752;p24"/>
            <p:cNvSpPr/>
            <p:nvPr/>
          </p:nvSpPr>
          <p:spPr>
            <a:xfrm rot="2700000">
              <a:off x="8283970" y="3905669"/>
              <a:ext cx="37059" cy="36599"/>
            </a:xfrm>
            <a:custGeom>
              <a:rect b="b" l="l" r="r" t="t"/>
              <a:pathLst>
                <a:path extrusionOk="0" h="557" w="564">
                  <a:moveTo>
                    <a:pt x="81" y="1"/>
                  </a:moveTo>
                  <a:lnTo>
                    <a:pt x="1" y="74"/>
                  </a:lnTo>
                  <a:lnTo>
                    <a:pt x="490" y="557"/>
                  </a:lnTo>
                  <a:lnTo>
                    <a:pt x="564" y="483"/>
                  </a:lnTo>
                  <a:lnTo>
                    <a:pt x="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3" name="Google Shape;753;p24"/>
            <p:cNvSpPr/>
            <p:nvPr/>
          </p:nvSpPr>
          <p:spPr>
            <a:xfrm rot="2700000">
              <a:off x="8371744" y="4111700"/>
              <a:ext cx="36994" cy="36599"/>
            </a:xfrm>
            <a:custGeom>
              <a:rect b="b" l="l" r="r" t="t"/>
              <a:pathLst>
                <a:path extrusionOk="0" h="557" w="563">
                  <a:moveTo>
                    <a:pt x="483" y="0"/>
                  </a:moveTo>
                  <a:lnTo>
                    <a:pt x="0" y="483"/>
                  </a:lnTo>
                  <a:lnTo>
                    <a:pt x="74" y="556"/>
                  </a:lnTo>
                  <a:lnTo>
                    <a:pt x="563" y="74"/>
                  </a:lnTo>
                  <a:lnTo>
                    <a:pt x="48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4" name="Google Shape;754;p24"/>
            <p:cNvSpPr/>
            <p:nvPr/>
          </p:nvSpPr>
          <p:spPr>
            <a:xfrm rot="2700000">
              <a:off x="8371302" y="4111911"/>
              <a:ext cx="36994" cy="37059"/>
            </a:xfrm>
            <a:custGeom>
              <a:rect b="b" l="l" r="r" t="t"/>
              <a:pathLst>
                <a:path extrusionOk="0" h="564" w="563">
                  <a:moveTo>
                    <a:pt x="81" y="1"/>
                  </a:moveTo>
                  <a:lnTo>
                    <a:pt x="0" y="81"/>
                  </a:lnTo>
                  <a:lnTo>
                    <a:pt x="489" y="564"/>
                  </a:lnTo>
                  <a:lnTo>
                    <a:pt x="563" y="490"/>
                  </a:lnTo>
                  <a:lnTo>
                    <a:pt x="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5" name="Google Shape;755;p24"/>
            <p:cNvSpPr/>
            <p:nvPr/>
          </p:nvSpPr>
          <p:spPr>
            <a:xfrm rot="2700000">
              <a:off x="8298767" y="4039409"/>
              <a:ext cx="37059" cy="37059"/>
            </a:xfrm>
            <a:custGeom>
              <a:rect b="b" l="l" r="r" t="t"/>
              <a:pathLst>
                <a:path extrusionOk="0" h="564" w="564">
                  <a:moveTo>
                    <a:pt x="483" y="1"/>
                  </a:moveTo>
                  <a:lnTo>
                    <a:pt x="1" y="483"/>
                  </a:lnTo>
                  <a:lnTo>
                    <a:pt x="81" y="564"/>
                  </a:lnTo>
                  <a:lnTo>
                    <a:pt x="563" y="81"/>
                  </a:lnTo>
                  <a:lnTo>
                    <a:pt x="48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6" name="Google Shape;756;p24"/>
            <p:cNvSpPr/>
            <p:nvPr/>
          </p:nvSpPr>
          <p:spPr>
            <a:xfrm rot="2700000">
              <a:off x="8298173" y="4038782"/>
              <a:ext cx="36994" cy="37059"/>
            </a:xfrm>
            <a:custGeom>
              <a:rect b="b" l="l" r="r" t="t"/>
              <a:pathLst>
                <a:path extrusionOk="0" h="564" w="563">
                  <a:moveTo>
                    <a:pt x="81" y="1"/>
                  </a:moveTo>
                  <a:lnTo>
                    <a:pt x="0" y="81"/>
                  </a:lnTo>
                  <a:lnTo>
                    <a:pt x="483" y="564"/>
                  </a:lnTo>
                  <a:lnTo>
                    <a:pt x="563" y="490"/>
                  </a:lnTo>
                  <a:lnTo>
                    <a:pt x="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7" name="Google Shape;757;p24"/>
            <p:cNvSpPr/>
            <p:nvPr/>
          </p:nvSpPr>
          <p:spPr>
            <a:xfrm rot="2700000">
              <a:off x="7774410" y="4822199"/>
              <a:ext cx="126356" cy="20304"/>
            </a:xfrm>
            <a:custGeom>
              <a:rect b="b" l="l" r="r" t="t"/>
              <a:pathLst>
                <a:path extrusionOk="0" h="309" w="1923">
                  <a:moveTo>
                    <a:pt x="0" y="1"/>
                  </a:moveTo>
                  <a:lnTo>
                    <a:pt x="0" y="309"/>
                  </a:lnTo>
                  <a:lnTo>
                    <a:pt x="1923" y="309"/>
                  </a:lnTo>
                  <a:lnTo>
                    <a:pt x="192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8" name="Google Shape;758;p24"/>
            <p:cNvSpPr/>
            <p:nvPr/>
          </p:nvSpPr>
          <p:spPr>
            <a:xfrm rot="2700000">
              <a:off x="7890138" y="4906223"/>
              <a:ext cx="62948" cy="20304"/>
            </a:xfrm>
            <a:custGeom>
              <a:rect b="b" l="l" r="r" t="t"/>
              <a:pathLst>
                <a:path extrusionOk="0" h="309" w="958">
                  <a:moveTo>
                    <a:pt x="0" y="1"/>
                  </a:moveTo>
                  <a:lnTo>
                    <a:pt x="0" y="309"/>
                  </a:lnTo>
                  <a:lnTo>
                    <a:pt x="958" y="309"/>
                  </a:lnTo>
                  <a:lnTo>
                    <a:pt x="95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9" name="Google Shape;759;p24"/>
            <p:cNvSpPr/>
            <p:nvPr/>
          </p:nvSpPr>
          <p:spPr>
            <a:xfrm rot="2700000">
              <a:off x="7953948" y="4948711"/>
              <a:ext cx="20304" cy="20304"/>
            </a:xfrm>
            <a:custGeom>
              <a:rect b="b" l="l" r="r" t="t"/>
              <a:pathLst>
                <a:path extrusionOk="0" h="309" w="309">
                  <a:moveTo>
                    <a:pt x="0" y="1"/>
                  </a:moveTo>
                  <a:lnTo>
                    <a:pt x="0" y="309"/>
                  </a:lnTo>
                  <a:lnTo>
                    <a:pt x="308" y="309"/>
                  </a:lnTo>
                  <a:lnTo>
                    <a:pt x="30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0" name="Google Shape;760;p24"/>
            <p:cNvSpPr/>
            <p:nvPr/>
          </p:nvSpPr>
          <p:spPr>
            <a:xfrm flipH="1">
              <a:off x="7561756" y="3021553"/>
              <a:ext cx="2308830" cy="1917213"/>
            </a:xfrm>
            <a:custGeom>
              <a:rect b="b" l="l" r="r" t="t"/>
              <a:pathLst>
                <a:path extrusionOk="0" fill="none" h="29178" w="35138">
                  <a:moveTo>
                    <a:pt x="35138" y="29177"/>
                  </a:moveTo>
                  <a:lnTo>
                    <a:pt x="29177" y="29177"/>
                  </a:lnTo>
                  <a:lnTo>
                    <a:pt x="0" y="1"/>
                  </a:lnTo>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2">
  <p:cSld name="TITLE_AND_TWO_COLUMNS_1_1">
    <p:spTree>
      <p:nvGrpSpPr>
        <p:cNvPr id="761" name="Shape 761"/>
        <p:cNvGrpSpPr/>
        <p:nvPr/>
      </p:nvGrpSpPr>
      <p:grpSpPr>
        <a:xfrm>
          <a:off x="0" y="0"/>
          <a:ext cx="0" cy="0"/>
          <a:chOff x="0" y="0"/>
          <a:chExt cx="0" cy="0"/>
        </a:xfrm>
      </p:grpSpPr>
      <p:sp>
        <p:nvSpPr>
          <p:cNvPr id="762" name="Google Shape;762;p25"/>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763" name="Google Shape;763;p25"/>
          <p:cNvSpPr txBox="1"/>
          <p:nvPr>
            <p:ph idx="1" type="subTitle"/>
          </p:nvPr>
        </p:nvSpPr>
        <p:spPr>
          <a:xfrm>
            <a:off x="4985239" y="1362825"/>
            <a:ext cx="2947800" cy="28752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b="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764" name="Google Shape;764;p25"/>
          <p:cNvSpPr txBox="1"/>
          <p:nvPr>
            <p:ph idx="2" type="subTitle"/>
          </p:nvPr>
        </p:nvSpPr>
        <p:spPr>
          <a:xfrm>
            <a:off x="1211050" y="1362825"/>
            <a:ext cx="2947800" cy="28752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b="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grpSp>
        <p:nvGrpSpPr>
          <p:cNvPr id="765" name="Google Shape;765;p25"/>
          <p:cNvGrpSpPr/>
          <p:nvPr/>
        </p:nvGrpSpPr>
        <p:grpSpPr>
          <a:xfrm>
            <a:off x="-1220762" y="2833184"/>
            <a:ext cx="11459986" cy="3555637"/>
            <a:chOff x="-1220762" y="2833184"/>
            <a:chExt cx="11459986" cy="3555637"/>
          </a:xfrm>
        </p:grpSpPr>
        <p:sp>
          <p:nvSpPr>
            <p:cNvPr id="766" name="Google Shape;766;p25"/>
            <p:cNvSpPr/>
            <p:nvPr/>
          </p:nvSpPr>
          <p:spPr>
            <a:xfrm flipH="1">
              <a:off x="-559298" y="6309512"/>
              <a:ext cx="79309" cy="79309"/>
            </a:xfrm>
            <a:custGeom>
              <a:rect b="b" l="l" r="r" t="t"/>
              <a:pathLst>
                <a:path extrusionOk="0" h="1207" w="1207">
                  <a:moveTo>
                    <a:pt x="604" y="315"/>
                  </a:moveTo>
                  <a:cubicBezTo>
                    <a:pt x="758" y="315"/>
                    <a:pt x="885" y="443"/>
                    <a:pt x="885" y="603"/>
                  </a:cubicBezTo>
                  <a:cubicBezTo>
                    <a:pt x="885" y="757"/>
                    <a:pt x="758" y="885"/>
                    <a:pt x="604" y="885"/>
                  </a:cubicBezTo>
                  <a:cubicBezTo>
                    <a:pt x="443" y="885"/>
                    <a:pt x="316" y="757"/>
                    <a:pt x="316" y="603"/>
                  </a:cubicBezTo>
                  <a:cubicBezTo>
                    <a:pt x="316" y="443"/>
                    <a:pt x="443" y="315"/>
                    <a:pt x="604" y="315"/>
                  </a:cubicBezTo>
                  <a:close/>
                  <a:moveTo>
                    <a:pt x="604" y="1"/>
                  </a:moveTo>
                  <a:cubicBezTo>
                    <a:pt x="269" y="1"/>
                    <a:pt x="1" y="269"/>
                    <a:pt x="1" y="603"/>
                  </a:cubicBezTo>
                  <a:cubicBezTo>
                    <a:pt x="1" y="932"/>
                    <a:pt x="269" y="1206"/>
                    <a:pt x="604" y="1206"/>
                  </a:cubicBezTo>
                  <a:cubicBezTo>
                    <a:pt x="932" y="1206"/>
                    <a:pt x="1207" y="932"/>
                    <a:pt x="1207" y="603"/>
                  </a:cubicBezTo>
                  <a:cubicBezTo>
                    <a:pt x="1207" y="269"/>
                    <a:pt x="932" y="1"/>
                    <a:pt x="604"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7" name="Google Shape;767;p25"/>
            <p:cNvSpPr/>
            <p:nvPr/>
          </p:nvSpPr>
          <p:spPr>
            <a:xfrm flipH="1">
              <a:off x="7933051" y="4238020"/>
              <a:ext cx="1209938" cy="713912"/>
            </a:xfrm>
            <a:custGeom>
              <a:rect b="b" l="l" r="r" t="t"/>
              <a:pathLst>
                <a:path extrusionOk="0" h="10865" w="18414">
                  <a:moveTo>
                    <a:pt x="6799" y="1"/>
                  </a:moveTo>
                  <a:lnTo>
                    <a:pt x="1" y="48"/>
                  </a:lnTo>
                  <a:lnTo>
                    <a:pt x="7254" y="7295"/>
                  </a:lnTo>
                  <a:lnTo>
                    <a:pt x="10503" y="7295"/>
                  </a:lnTo>
                  <a:lnTo>
                    <a:pt x="14080" y="10865"/>
                  </a:lnTo>
                  <a:lnTo>
                    <a:pt x="18413" y="10865"/>
                  </a:lnTo>
                  <a:lnTo>
                    <a:pt x="9646" y="2104"/>
                  </a:lnTo>
                  <a:lnTo>
                    <a:pt x="8895" y="2104"/>
                  </a:lnTo>
                  <a:lnTo>
                    <a:pt x="6799"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8" name="Google Shape;768;p25"/>
            <p:cNvSpPr/>
            <p:nvPr/>
          </p:nvSpPr>
          <p:spPr>
            <a:xfrm flipH="1">
              <a:off x="-316471" y="4117267"/>
              <a:ext cx="1209478" cy="713912"/>
            </a:xfrm>
            <a:custGeom>
              <a:rect b="b" l="l" r="r" t="t"/>
              <a:pathLst>
                <a:path extrusionOk="0" h="10865" w="18407">
                  <a:moveTo>
                    <a:pt x="0" y="1"/>
                  </a:moveTo>
                  <a:lnTo>
                    <a:pt x="8761" y="8768"/>
                  </a:lnTo>
                  <a:lnTo>
                    <a:pt x="9512" y="8768"/>
                  </a:lnTo>
                  <a:lnTo>
                    <a:pt x="11608" y="10865"/>
                  </a:lnTo>
                  <a:lnTo>
                    <a:pt x="18407" y="10824"/>
                  </a:lnTo>
                  <a:lnTo>
                    <a:pt x="11159" y="3577"/>
                  </a:lnTo>
                  <a:lnTo>
                    <a:pt x="7904" y="3577"/>
                  </a:lnTo>
                  <a:lnTo>
                    <a:pt x="433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9" name="Google Shape;769;p25"/>
            <p:cNvSpPr/>
            <p:nvPr/>
          </p:nvSpPr>
          <p:spPr>
            <a:xfrm flipH="1">
              <a:off x="70496" y="4978629"/>
              <a:ext cx="39687" cy="39687"/>
            </a:xfrm>
            <a:custGeom>
              <a:rect b="b" l="l" r="r" t="t"/>
              <a:pathLst>
                <a:path extrusionOk="0" h="604" w="604">
                  <a:moveTo>
                    <a:pt x="523" y="1"/>
                  </a:moveTo>
                  <a:lnTo>
                    <a:pt x="1" y="523"/>
                  </a:lnTo>
                  <a:lnTo>
                    <a:pt x="81" y="604"/>
                  </a:lnTo>
                  <a:lnTo>
                    <a:pt x="604" y="88"/>
                  </a:lnTo>
                  <a:lnTo>
                    <a:pt x="52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0" name="Google Shape;770;p25"/>
            <p:cNvSpPr/>
            <p:nvPr/>
          </p:nvSpPr>
          <p:spPr>
            <a:xfrm flipH="1">
              <a:off x="70496" y="4978629"/>
              <a:ext cx="39687" cy="39687"/>
            </a:xfrm>
            <a:custGeom>
              <a:rect b="b" l="l" r="r" t="t"/>
              <a:pathLst>
                <a:path extrusionOk="0" h="604" w="604">
                  <a:moveTo>
                    <a:pt x="81" y="1"/>
                  </a:moveTo>
                  <a:lnTo>
                    <a:pt x="1" y="81"/>
                  </a:lnTo>
                  <a:lnTo>
                    <a:pt x="523" y="604"/>
                  </a:lnTo>
                  <a:lnTo>
                    <a:pt x="604" y="523"/>
                  </a:lnTo>
                  <a:lnTo>
                    <a:pt x="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1" name="Google Shape;771;p25"/>
            <p:cNvSpPr/>
            <p:nvPr/>
          </p:nvSpPr>
          <p:spPr>
            <a:xfrm flipH="1">
              <a:off x="-53623" y="4978629"/>
              <a:ext cx="40082" cy="39687"/>
            </a:xfrm>
            <a:custGeom>
              <a:rect b="b" l="l" r="r" t="t"/>
              <a:pathLst>
                <a:path extrusionOk="0" h="604" w="610">
                  <a:moveTo>
                    <a:pt x="522" y="1"/>
                  </a:moveTo>
                  <a:lnTo>
                    <a:pt x="0" y="517"/>
                  </a:lnTo>
                  <a:lnTo>
                    <a:pt x="87" y="604"/>
                  </a:lnTo>
                  <a:lnTo>
                    <a:pt x="610" y="81"/>
                  </a:lnTo>
                  <a:lnTo>
                    <a:pt x="52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2" name="Google Shape;772;p25"/>
            <p:cNvSpPr/>
            <p:nvPr/>
          </p:nvSpPr>
          <p:spPr>
            <a:xfrm flipH="1">
              <a:off x="-53623" y="4978629"/>
              <a:ext cx="40082" cy="39687"/>
            </a:xfrm>
            <a:custGeom>
              <a:rect b="b" l="l" r="r" t="t"/>
              <a:pathLst>
                <a:path extrusionOk="0" h="604" w="610">
                  <a:moveTo>
                    <a:pt x="87" y="1"/>
                  </a:moveTo>
                  <a:lnTo>
                    <a:pt x="0" y="81"/>
                  </a:lnTo>
                  <a:lnTo>
                    <a:pt x="522" y="604"/>
                  </a:lnTo>
                  <a:lnTo>
                    <a:pt x="610" y="523"/>
                  </a:lnTo>
                  <a:lnTo>
                    <a:pt x="8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3" name="Google Shape;773;p25"/>
            <p:cNvSpPr/>
            <p:nvPr/>
          </p:nvSpPr>
          <p:spPr>
            <a:xfrm flipH="1">
              <a:off x="-513106" y="5881763"/>
              <a:ext cx="38833" cy="271569"/>
            </a:xfrm>
            <a:custGeom>
              <a:rect b="b" l="l" r="r" t="t"/>
              <a:pathLst>
                <a:path extrusionOk="0" h="4133" w="591">
                  <a:moveTo>
                    <a:pt x="590" y="0"/>
                  </a:moveTo>
                  <a:lnTo>
                    <a:pt x="1" y="590"/>
                  </a:lnTo>
                  <a:lnTo>
                    <a:pt x="1" y="2063"/>
                  </a:lnTo>
                  <a:lnTo>
                    <a:pt x="1" y="3543"/>
                  </a:lnTo>
                  <a:lnTo>
                    <a:pt x="590" y="4133"/>
                  </a:lnTo>
                  <a:lnTo>
                    <a:pt x="590" y="2063"/>
                  </a:lnTo>
                  <a:lnTo>
                    <a:pt x="59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4" name="Google Shape;774;p25"/>
            <p:cNvSpPr/>
            <p:nvPr/>
          </p:nvSpPr>
          <p:spPr>
            <a:xfrm flipH="1">
              <a:off x="814221" y="4705356"/>
              <a:ext cx="191997" cy="191932"/>
            </a:xfrm>
            <a:custGeom>
              <a:rect b="b" l="l" r="r" t="t"/>
              <a:pathLst>
                <a:path extrusionOk="0" h="2921" w="2922">
                  <a:moveTo>
                    <a:pt x="1" y="0"/>
                  </a:moveTo>
                  <a:lnTo>
                    <a:pt x="1461" y="1461"/>
                  </a:lnTo>
                  <a:lnTo>
                    <a:pt x="2921" y="2921"/>
                  </a:lnTo>
                  <a:lnTo>
                    <a:pt x="2921" y="2090"/>
                  </a:lnTo>
                  <a:lnTo>
                    <a:pt x="1876" y="1045"/>
                  </a:lnTo>
                  <a:lnTo>
                    <a:pt x="83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5" name="Google Shape;775;p25"/>
            <p:cNvSpPr/>
            <p:nvPr/>
          </p:nvSpPr>
          <p:spPr>
            <a:xfrm flipH="1">
              <a:off x="1275941" y="4356784"/>
              <a:ext cx="79703" cy="79309"/>
            </a:xfrm>
            <a:custGeom>
              <a:rect b="b" l="l" r="r" t="t"/>
              <a:pathLst>
                <a:path extrusionOk="0" h="1207" w="1213">
                  <a:moveTo>
                    <a:pt x="610" y="322"/>
                  </a:moveTo>
                  <a:cubicBezTo>
                    <a:pt x="764" y="322"/>
                    <a:pt x="891" y="449"/>
                    <a:pt x="891" y="603"/>
                  </a:cubicBezTo>
                  <a:cubicBezTo>
                    <a:pt x="891" y="764"/>
                    <a:pt x="764" y="891"/>
                    <a:pt x="610" y="891"/>
                  </a:cubicBezTo>
                  <a:cubicBezTo>
                    <a:pt x="449" y="891"/>
                    <a:pt x="322" y="764"/>
                    <a:pt x="322" y="603"/>
                  </a:cubicBezTo>
                  <a:cubicBezTo>
                    <a:pt x="322" y="449"/>
                    <a:pt x="449" y="322"/>
                    <a:pt x="610" y="322"/>
                  </a:cubicBezTo>
                  <a:close/>
                  <a:moveTo>
                    <a:pt x="610" y="1"/>
                  </a:moveTo>
                  <a:cubicBezTo>
                    <a:pt x="275" y="1"/>
                    <a:pt x="1" y="275"/>
                    <a:pt x="1" y="603"/>
                  </a:cubicBezTo>
                  <a:cubicBezTo>
                    <a:pt x="1" y="938"/>
                    <a:pt x="275" y="1206"/>
                    <a:pt x="610" y="1206"/>
                  </a:cubicBezTo>
                  <a:cubicBezTo>
                    <a:pt x="938" y="1206"/>
                    <a:pt x="1213" y="938"/>
                    <a:pt x="1213" y="603"/>
                  </a:cubicBezTo>
                  <a:cubicBezTo>
                    <a:pt x="1213" y="268"/>
                    <a:pt x="938" y="1"/>
                    <a:pt x="610"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6" name="Google Shape;776;p25"/>
            <p:cNvSpPr/>
            <p:nvPr/>
          </p:nvSpPr>
          <p:spPr>
            <a:xfrm flipH="1">
              <a:off x="-529832" y="4409611"/>
              <a:ext cx="1836196" cy="1910117"/>
            </a:xfrm>
            <a:custGeom>
              <a:rect b="b" l="l" r="r" t="t"/>
              <a:pathLst>
                <a:path extrusionOk="0" h="29070" w="27945">
                  <a:moveTo>
                    <a:pt x="222" y="0"/>
                  </a:moveTo>
                  <a:lnTo>
                    <a:pt x="1" y="221"/>
                  </a:lnTo>
                  <a:lnTo>
                    <a:pt x="8943" y="9163"/>
                  </a:lnTo>
                  <a:lnTo>
                    <a:pt x="8989" y="9210"/>
                  </a:lnTo>
                  <a:lnTo>
                    <a:pt x="15620" y="9210"/>
                  </a:lnTo>
                  <a:lnTo>
                    <a:pt x="27630" y="21220"/>
                  </a:lnTo>
                  <a:lnTo>
                    <a:pt x="27630" y="29070"/>
                  </a:lnTo>
                  <a:lnTo>
                    <a:pt x="27945" y="29070"/>
                  </a:lnTo>
                  <a:lnTo>
                    <a:pt x="27945" y="21086"/>
                  </a:lnTo>
                  <a:lnTo>
                    <a:pt x="15801" y="8942"/>
                  </a:lnTo>
                  <a:lnTo>
                    <a:pt x="15754" y="8895"/>
                  </a:lnTo>
                  <a:lnTo>
                    <a:pt x="9117" y="8895"/>
                  </a:lnTo>
                  <a:lnTo>
                    <a:pt x="22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7" name="Google Shape;777;p25"/>
            <p:cNvSpPr/>
            <p:nvPr/>
          </p:nvSpPr>
          <p:spPr>
            <a:xfrm flipH="1">
              <a:off x="-352463" y="5138821"/>
              <a:ext cx="488995" cy="487747"/>
            </a:xfrm>
            <a:custGeom>
              <a:rect b="b" l="l" r="r" t="t"/>
              <a:pathLst>
                <a:path extrusionOk="0" h="7423" w="7442">
                  <a:moveTo>
                    <a:pt x="0" y="1"/>
                  </a:moveTo>
                  <a:lnTo>
                    <a:pt x="0" y="128"/>
                  </a:lnTo>
                  <a:lnTo>
                    <a:pt x="3289" y="128"/>
                  </a:lnTo>
                  <a:lnTo>
                    <a:pt x="7308" y="4154"/>
                  </a:lnTo>
                  <a:lnTo>
                    <a:pt x="7308" y="7422"/>
                  </a:lnTo>
                  <a:lnTo>
                    <a:pt x="7441" y="7422"/>
                  </a:lnTo>
                  <a:lnTo>
                    <a:pt x="7441" y="4100"/>
                  </a:lnTo>
                  <a:lnTo>
                    <a:pt x="334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8" name="Google Shape;778;p25"/>
            <p:cNvSpPr/>
            <p:nvPr/>
          </p:nvSpPr>
          <p:spPr>
            <a:xfrm flipH="1">
              <a:off x="386016" y="4703582"/>
              <a:ext cx="90742" cy="91202"/>
            </a:xfrm>
            <a:custGeom>
              <a:rect b="b" l="l" r="r" t="t"/>
              <a:pathLst>
                <a:path extrusionOk="0" h="1388" w="1381">
                  <a:moveTo>
                    <a:pt x="1173" y="1"/>
                  </a:moveTo>
                  <a:lnTo>
                    <a:pt x="1173" y="1173"/>
                  </a:lnTo>
                  <a:lnTo>
                    <a:pt x="0" y="1173"/>
                  </a:lnTo>
                  <a:lnTo>
                    <a:pt x="0" y="1387"/>
                  </a:lnTo>
                  <a:lnTo>
                    <a:pt x="1380" y="1387"/>
                  </a:lnTo>
                  <a:lnTo>
                    <a:pt x="138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9" name="Google Shape;779;p25"/>
            <p:cNvSpPr/>
            <p:nvPr/>
          </p:nvSpPr>
          <p:spPr>
            <a:xfrm flipH="1">
              <a:off x="-1191756" y="2833184"/>
              <a:ext cx="1878906" cy="2617787"/>
            </a:xfrm>
            <a:custGeom>
              <a:rect b="b" l="l" r="r" t="t"/>
              <a:pathLst>
                <a:path extrusionOk="0" h="39840" w="28595">
                  <a:moveTo>
                    <a:pt x="229" y="0"/>
                  </a:moveTo>
                  <a:lnTo>
                    <a:pt x="1" y="221"/>
                  </a:lnTo>
                  <a:lnTo>
                    <a:pt x="6290" y="6511"/>
                  </a:lnTo>
                  <a:lnTo>
                    <a:pt x="6290" y="24227"/>
                  </a:lnTo>
                  <a:lnTo>
                    <a:pt x="14830" y="32767"/>
                  </a:lnTo>
                  <a:lnTo>
                    <a:pt x="14877" y="32807"/>
                  </a:lnTo>
                  <a:lnTo>
                    <a:pt x="28273" y="32807"/>
                  </a:lnTo>
                  <a:lnTo>
                    <a:pt x="28273" y="39840"/>
                  </a:lnTo>
                  <a:lnTo>
                    <a:pt x="28595" y="39840"/>
                  </a:lnTo>
                  <a:lnTo>
                    <a:pt x="28595" y="32492"/>
                  </a:lnTo>
                  <a:lnTo>
                    <a:pt x="15004" y="32492"/>
                  </a:lnTo>
                  <a:lnTo>
                    <a:pt x="6605" y="24093"/>
                  </a:lnTo>
                  <a:lnTo>
                    <a:pt x="6605" y="6377"/>
                  </a:lnTo>
                  <a:lnTo>
                    <a:pt x="229"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0" name="Google Shape;780;p25"/>
            <p:cNvSpPr/>
            <p:nvPr/>
          </p:nvSpPr>
          <p:spPr>
            <a:xfrm flipH="1">
              <a:off x="-170257" y="4535439"/>
              <a:ext cx="323544" cy="323544"/>
            </a:xfrm>
            <a:custGeom>
              <a:rect b="b" l="l" r="r" t="t"/>
              <a:pathLst>
                <a:path extrusionOk="0" h="4924" w="4924">
                  <a:moveTo>
                    <a:pt x="0" y="1"/>
                  </a:moveTo>
                  <a:lnTo>
                    <a:pt x="2465" y="2459"/>
                  </a:lnTo>
                  <a:lnTo>
                    <a:pt x="4924" y="4924"/>
                  </a:lnTo>
                  <a:lnTo>
                    <a:pt x="4924" y="3517"/>
                  </a:lnTo>
                  <a:lnTo>
                    <a:pt x="3162" y="1756"/>
                  </a:lnTo>
                  <a:lnTo>
                    <a:pt x="140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1" name="Google Shape;781;p25"/>
            <p:cNvSpPr/>
            <p:nvPr/>
          </p:nvSpPr>
          <p:spPr>
            <a:xfrm flipH="1">
              <a:off x="-1220762" y="5440348"/>
              <a:ext cx="79309" cy="79243"/>
            </a:xfrm>
            <a:custGeom>
              <a:rect b="b" l="l" r="r" t="t"/>
              <a:pathLst>
                <a:path extrusionOk="0" h="1206" w="1207">
                  <a:moveTo>
                    <a:pt x="604" y="315"/>
                  </a:moveTo>
                  <a:cubicBezTo>
                    <a:pt x="758" y="315"/>
                    <a:pt x="885" y="442"/>
                    <a:pt x="885" y="603"/>
                  </a:cubicBezTo>
                  <a:cubicBezTo>
                    <a:pt x="885" y="757"/>
                    <a:pt x="758" y="884"/>
                    <a:pt x="604" y="884"/>
                  </a:cubicBezTo>
                  <a:cubicBezTo>
                    <a:pt x="443" y="884"/>
                    <a:pt x="316" y="757"/>
                    <a:pt x="316" y="603"/>
                  </a:cubicBezTo>
                  <a:cubicBezTo>
                    <a:pt x="316" y="442"/>
                    <a:pt x="443" y="315"/>
                    <a:pt x="604" y="315"/>
                  </a:cubicBezTo>
                  <a:close/>
                  <a:moveTo>
                    <a:pt x="604" y="0"/>
                  </a:moveTo>
                  <a:cubicBezTo>
                    <a:pt x="269" y="0"/>
                    <a:pt x="1" y="268"/>
                    <a:pt x="1" y="603"/>
                  </a:cubicBezTo>
                  <a:cubicBezTo>
                    <a:pt x="1" y="938"/>
                    <a:pt x="269" y="1206"/>
                    <a:pt x="604" y="1206"/>
                  </a:cubicBezTo>
                  <a:cubicBezTo>
                    <a:pt x="939" y="1206"/>
                    <a:pt x="1207" y="938"/>
                    <a:pt x="1207" y="603"/>
                  </a:cubicBezTo>
                  <a:cubicBezTo>
                    <a:pt x="1207" y="268"/>
                    <a:pt x="932" y="0"/>
                    <a:pt x="604"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2" name="Google Shape;782;p25"/>
            <p:cNvSpPr/>
            <p:nvPr/>
          </p:nvSpPr>
          <p:spPr>
            <a:xfrm flipH="1">
              <a:off x="260571" y="3172886"/>
              <a:ext cx="676984" cy="959527"/>
            </a:xfrm>
            <a:custGeom>
              <a:rect b="b" l="l" r="r" t="t"/>
              <a:pathLst>
                <a:path extrusionOk="0" h="14603" w="10303">
                  <a:moveTo>
                    <a:pt x="88" y="1"/>
                  </a:moveTo>
                  <a:lnTo>
                    <a:pt x="1" y="88"/>
                  </a:lnTo>
                  <a:lnTo>
                    <a:pt x="4033" y="4127"/>
                  </a:lnTo>
                  <a:lnTo>
                    <a:pt x="4033" y="8427"/>
                  </a:lnTo>
                  <a:lnTo>
                    <a:pt x="10215" y="14603"/>
                  </a:lnTo>
                  <a:lnTo>
                    <a:pt x="10302" y="14516"/>
                  </a:lnTo>
                  <a:lnTo>
                    <a:pt x="4160" y="8373"/>
                  </a:lnTo>
                  <a:lnTo>
                    <a:pt x="4160" y="4073"/>
                  </a:lnTo>
                  <a:lnTo>
                    <a:pt x="8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3" name="Google Shape;783;p25"/>
            <p:cNvSpPr/>
            <p:nvPr/>
          </p:nvSpPr>
          <p:spPr>
            <a:xfrm flipH="1">
              <a:off x="-1184238" y="4978629"/>
              <a:ext cx="484593" cy="284842"/>
            </a:xfrm>
            <a:custGeom>
              <a:rect b="b" l="l" r="r" t="t"/>
              <a:pathLst>
                <a:path extrusionOk="0" h="4335" w="7375">
                  <a:moveTo>
                    <a:pt x="87" y="1"/>
                  </a:moveTo>
                  <a:lnTo>
                    <a:pt x="0" y="95"/>
                  </a:lnTo>
                  <a:lnTo>
                    <a:pt x="2077" y="2171"/>
                  </a:lnTo>
                  <a:lnTo>
                    <a:pt x="5124" y="2171"/>
                  </a:lnTo>
                  <a:lnTo>
                    <a:pt x="7281" y="4334"/>
                  </a:lnTo>
                  <a:lnTo>
                    <a:pt x="7375" y="4241"/>
                  </a:lnTo>
                  <a:lnTo>
                    <a:pt x="5178" y="2044"/>
                  </a:lnTo>
                  <a:lnTo>
                    <a:pt x="2130" y="2044"/>
                  </a:lnTo>
                  <a:lnTo>
                    <a:pt x="8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4" name="Google Shape;784;p25"/>
            <p:cNvSpPr/>
            <p:nvPr/>
          </p:nvSpPr>
          <p:spPr>
            <a:xfrm flipH="1">
              <a:off x="9973828" y="3115621"/>
              <a:ext cx="79703" cy="79703"/>
            </a:xfrm>
            <a:custGeom>
              <a:rect b="b" l="l" r="r" t="t"/>
              <a:pathLst>
                <a:path extrusionOk="0" h="1213" w="1213">
                  <a:moveTo>
                    <a:pt x="610" y="322"/>
                  </a:moveTo>
                  <a:cubicBezTo>
                    <a:pt x="764" y="322"/>
                    <a:pt x="891" y="449"/>
                    <a:pt x="891" y="610"/>
                  </a:cubicBezTo>
                  <a:cubicBezTo>
                    <a:pt x="891" y="764"/>
                    <a:pt x="764" y="891"/>
                    <a:pt x="610" y="891"/>
                  </a:cubicBezTo>
                  <a:cubicBezTo>
                    <a:pt x="449" y="891"/>
                    <a:pt x="322" y="764"/>
                    <a:pt x="322" y="610"/>
                  </a:cubicBezTo>
                  <a:cubicBezTo>
                    <a:pt x="322" y="449"/>
                    <a:pt x="449" y="322"/>
                    <a:pt x="610" y="322"/>
                  </a:cubicBezTo>
                  <a:close/>
                  <a:moveTo>
                    <a:pt x="610" y="0"/>
                  </a:moveTo>
                  <a:cubicBezTo>
                    <a:pt x="275" y="0"/>
                    <a:pt x="0" y="275"/>
                    <a:pt x="0" y="610"/>
                  </a:cubicBezTo>
                  <a:cubicBezTo>
                    <a:pt x="0" y="938"/>
                    <a:pt x="275" y="1213"/>
                    <a:pt x="610" y="1213"/>
                  </a:cubicBezTo>
                  <a:cubicBezTo>
                    <a:pt x="938" y="1213"/>
                    <a:pt x="1213" y="938"/>
                    <a:pt x="1213" y="610"/>
                  </a:cubicBezTo>
                  <a:cubicBezTo>
                    <a:pt x="1213" y="275"/>
                    <a:pt x="938" y="0"/>
                    <a:pt x="610"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5" name="Google Shape;785;p25"/>
            <p:cNvSpPr/>
            <p:nvPr/>
          </p:nvSpPr>
          <p:spPr>
            <a:xfrm flipH="1">
              <a:off x="9531946" y="3372204"/>
              <a:ext cx="484659" cy="284382"/>
            </a:xfrm>
            <a:custGeom>
              <a:rect b="b" l="l" r="r" t="t"/>
              <a:pathLst>
                <a:path extrusionOk="0" h="4328" w="7376">
                  <a:moveTo>
                    <a:pt x="88" y="0"/>
                  </a:moveTo>
                  <a:lnTo>
                    <a:pt x="1" y="87"/>
                  </a:lnTo>
                  <a:lnTo>
                    <a:pt x="2198" y="2284"/>
                  </a:lnTo>
                  <a:lnTo>
                    <a:pt x="5239" y="2284"/>
                  </a:lnTo>
                  <a:lnTo>
                    <a:pt x="7282" y="4327"/>
                  </a:lnTo>
                  <a:lnTo>
                    <a:pt x="7375" y="4240"/>
                  </a:lnTo>
                  <a:lnTo>
                    <a:pt x="5292" y="2157"/>
                  </a:lnTo>
                  <a:lnTo>
                    <a:pt x="2245" y="2157"/>
                  </a:lnTo>
                  <a:lnTo>
                    <a:pt x="88"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6" name="Google Shape;786;p25"/>
            <p:cNvSpPr/>
            <p:nvPr/>
          </p:nvSpPr>
          <p:spPr>
            <a:xfrm flipH="1">
              <a:off x="7895215" y="4577194"/>
              <a:ext cx="20764" cy="132532"/>
            </a:xfrm>
            <a:custGeom>
              <a:rect b="b" l="l" r="r" t="t"/>
              <a:pathLst>
                <a:path extrusionOk="0" h="2017" w="316">
                  <a:moveTo>
                    <a:pt x="0" y="1"/>
                  </a:moveTo>
                  <a:lnTo>
                    <a:pt x="0" y="2017"/>
                  </a:lnTo>
                  <a:lnTo>
                    <a:pt x="315" y="2017"/>
                  </a:lnTo>
                  <a:lnTo>
                    <a:pt x="31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7" name="Google Shape;787;p25"/>
            <p:cNvSpPr/>
            <p:nvPr/>
          </p:nvSpPr>
          <p:spPr>
            <a:xfrm flipH="1">
              <a:off x="7839362" y="4633110"/>
              <a:ext cx="132532" cy="20698"/>
            </a:xfrm>
            <a:custGeom>
              <a:rect b="b" l="l" r="r" t="t"/>
              <a:pathLst>
                <a:path extrusionOk="0" h="315" w="2017">
                  <a:moveTo>
                    <a:pt x="1" y="0"/>
                  </a:moveTo>
                  <a:lnTo>
                    <a:pt x="1" y="315"/>
                  </a:lnTo>
                  <a:lnTo>
                    <a:pt x="2017" y="315"/>
                  </a:lnTo>
                  <a:lnTo>
                    <a:pt x="201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8" name="Google Shape;788;p25"/>
            <p:cNvSpPr/>
            <p:nvPr/>
          </p:nvSpPr>
          <p:spPr>
            <a:xfrm flipH="1">
              <a:off x="7103515" y="4564841"/>
              <a:ext cx="323544" cy="323544"/>
            </a:xfrm>
            <a:custGeom>
              <a:rect b="b" l="l" r="r" t="t"/>
              <a:pathLst>
                <a:path extrusionOk="0" h="4924" w="4924">
                  <a:moveTo>
                    <a:pt x="1" y="1"/>
                  </a:moveTo>
                  <a:lnTo>
                    <a:pt x="1" y="1401"/>
                  </a:lnTo>
                  <a:lnTo>
                    <a:pt x="1762" y="3162"/>
                  </a:lnTo>
                  <a:lnTo>
                    <a:pt x="3524" y="4924"/>
                  </a:lnTo>
                  <a:lnTo>
                    <a:pt x="4924" y="4924"/>
                  </a:lnTo>
                  <a:lnTo>
                    <a:pt x="2459" y="2459"/>
                  </a:lnTo>
                  <a:lnTo>
                    <a:pt x="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9" name="Google Shape;789;p25"/>
            <p:cNvSpPr/>
            <p:nvPr/>
          </p:nvSpPr>
          <p:spPr>
            <a:xfrm flipH="1">
              <a:off x="8692689" y="3656516"/>
              <a:ext cx="79309" cy="79703"/>
            </a:xfrm>
            <a:custGeom>
              <a:rect b="b" l="l" r="r" t="t"/>
              <a:pathLst>
                <a:path extrusionOk="0" h="1213" w="1207">
                  <a:moveTo>
                    <a:pt x="604" y="322"/>
                  </a:moveTo>
                  <a:cubicBezTo>
                    <a:pt x="758" y="322"/>
                    <a:pt x="885" y="449"/>
                    <a:pt x="885" y="603"/>
                  </a:cubicBezTo>
                  <a:cubicBezTo>
                    <a:pt x="885" y="764"/>
                    <a:pt x="758" y="891"/>
                    <a:pt x="604" y="891"/>
                  </a:cubicBezTo>
                  <a:cubicBezTo>
                    <a:pt x="450" y="891"/>
                    <a:pt x="316" y="764"/>
                    <a:pt x="316" y="603"/>
                  </a:cubicBezTo>
                  <a:cubicBezTo>
                    <a:pt x="316" y="449"/>
                    <a:pt x="450" y="322"/>
                    <a:pt x="604" y="322"/>
                  </a:cubicBezTo>
                  <a:close/>
                  <a:moveTo>
                    <a:pt x="604" y="0"/>
                  </a:moveTo>
                  <a:cubicBezTo>
                    <a:pt x="269" y="0"/>
                    <a:pt x="1" y="275"/>
                    <a:pt x="1" y="603"/>
                  </a:cubicBezTo>
                  <a:cubicBezTo>
                    <a:pt x="1" y="938"/>
                    <a:pt x="269" y="1213"/>
                    <a:pt x="604" y="1213"/>
                  </a:cubicBezTo>
                  <a:cubicBezTo>
                    <a:pt x="939" y="1213"/>
                    <a:pt x="1206" y="938"/>
                    <a:pt x="1206" y="603"/>
                  </a:cubicBezTo>
                  <a:cubicBezTo>
                    <a:pt x="1206" y="275"/>
                    <a:pt x="939" y="0"/>
                    <a:pt x="604"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0" name="Google Shape;790;p25"/>
            <p:cNvSpPr/>
            <p:nvPr/>
          </p:nvSpPr>
          <p:spPr>
            <a:xfrm flipH="1">
              <a:off x="7092910" y="3707964"/>
              <a:ext cx="1624946" cy="2324731"/>
            </a:xfrm>
            <a:custGeom>
              <a:rect b="b" l="l" r="r" t="t"/>
              <a:pathLst>
                <a:path extrusionOk="0" h="35380" w="24730">
                  <a:moveTo>
                    <a:pt x="228" y="1"/>
                  </a:moveTo>
                  <a:lnTo>
                    <a:pt x="1" y="222"/>
                  </a:lnTo>
                  <a:lnTo>
                    <a:pt x="8500" y="8722"/>
                  </a:lnTo>
                  <a:lnTo>
                    <a:pt x="8547" y="8769"/>
                  </a:lnTo>
                  <a:lnTo>
                    <a:pt x="15285" y="8769"/>
                  </a:lnTo>
                  <a:lnTo>
                    <a:pt x="24408" y="17891"/>
                  </a:lnTo>
                  <a:lnTo>
                    <a:pt x="24408" y="20557"/>
                  </a:lnTo>
                  <a:lnTo>
                    <a:pt x="18748" y="26210"/>
                  </a:lnTo>
                  <a:lnTo>
                    <a:pt x="18748" y="31127"/>
                  </a:lnTo>
                  <a:lnTo>
                    <a:pt x="23002" y="35380"/>
                  </a:lnTo>
                  <a:lnTo>
                    <a:pt x="23229" y="35152"/>
                  </a:lnTo>
                  <a:lnTo>
                    <a:pt x="19070" y="30993"/>
                  </a:lnTo>
                  <a:lnTo>
                    <a:pt x="19070" y="26344"/>
                  </a:lnTo>
                  <a:lnTo>
                    <a:pt x="24730" y="20684"/>
                  </a:lnTo>
                  <a:lnTo>
                    <a:pt x="24730" y="17764"/>
                  </a:lnTo>
                  <a:lnTo>
                    <a:pt x="15466" y="8501"/>
                  </a:lnTo>
                  <a:lnTo>
                    <a:pt x="15419" y="8454"/>
                  </a:lnTo>
                  <a:lnTo>
                    <a:pt x="8681" y="8454"/>
                  </a:lnTo>
                  <a:lnTo>
                    <a:pt x="22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1" name="Google Shape;791;p25"/>
            <p:cNvSpPr/>
            <p:nvPr/>
          </p:nvSpPr>
          <p:spPr>
            <a:xfrm flipH="1">
              <a:off x="7308117" y="4270476"/>
              <a:ext cx="658455" cy="1003025"/>
            </a:xfrm>
            <a:custGeom>
              <a:rect b="b" l="l" r="r" t="t"/>
              <a:pathLst>
                <a:path extrusionOk="0" h="15265" w="10021">
                  <a:moveTo>
                    <a:pt x="94" y="0"/>
                  </a:moveTo>
                  <a:lnTo>
                    <a:pt x="0" y="87"/>
                  </a:lnTo>
                  <a:lnTo>
                    <a:pt x="5620" y="5707"/>
                  </a:lnTo>
                  <a:lnTo>
                    <a:pt x="5620" y="10951"/>
                  </a:lnTo>
                  <a:lnTo>
                    <a:pt x="9927" y="15265"/>
                  </a:lnTo>
                  <a:lnTo>
                    <a:pt x="10020" y="15171"/>
                  </a:lnTo>
                  <a:lnTo>
                    <a:pt x="5747" y="10904"/>
                  </a:lnTo>
                  <a:lnTo>
                    <a:pt x="5747" y="5653"/>
                  </a:lnTo>
                  <a:lnTo>
                    <a:pt x="94"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2" name="Google Shape;792;p25"/>
            <p:cNvSpPr/>
            <p:nvPr/>
          </p:nvSpPr>
          <p:spPr>
            <a:xfrm flipH="1">
              <a:off x="8145583" y="3184744"/>
              <a:ext cx="1878446" cy="2617787"/>
            </a:xfrm>
            <a:custGeom>
              <a:rect b="b" l="l" r="r" t="t"/>
              <a:pathLst>
                <a:path extrusionOk="0" h="39840" w="28588">
                  <a:moveTo>
                    <a:pt x="0" y="0"/>
                  </a:moveTo>
                  <a:lnTo>
                    <a:pt x="0" y="7348"/>
                  </a:lnTo>
                  <a:lnTo>
                    <a:pt x="13584" y="7348"/>
                  </a:lnTo>
                  <a:lnTo>
                    <a:pt x="21983" y="15747"/>
                  </a:lnTo>
                  <a:lnTo>
                    <a:pt x="21983" y="33457"/>
                  </a:lnTo>
                  <a:lnTo>
                    <a:pt x="28359" y="39840"/>
                  </a:lnTo>
                  <a:lnTo>
                    <a:pt x="28587" y="39612"/>
                  </a:lnTo>
                  <a:lnTo>
                    <a:pt x="22304" y="33329"/>
                  </a:lnTo>
                  <a:lnTo>
                    <a:pt x="22304" y="15613"/>
                  </a:lnTo>
                  <a:lnTo>
                    <a:pt x="13764" y="7073"/>
                  </a:lnTo>
                  <a:lnTo>
                    <a:pt x="13718" y="7026"/>
                  </a:lnTo>
                  <a:lnTo>
                    <a:pt x="315" y="7026"/>
                  </a:lnTo>
                  <a:lnTo>
                    <a:pt x="31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3" name="Google Shape;793;p25"/>
            <p:cNvSpPr/>
            <p:nvPr/>
          </p:nvSpPr>
          <p:spPr>
            <a:xfrm flipH="1">
              <a:off x="8679477" y="3776627"/>
              <a:ext cx="323544" cy="323544"/>
            </a:xfrm>
            <a:custGeom>
              <a:rect b="b" l="l" r="r" t="t"/>
              <a:pathLst>
                <a:path extrusionOk="0" h="4924" w="4924">
                  <a:moveTo>
                    <a:pt x="0" y="1"/>
                  </a:moveTo>
                  <a:lnTo>
                    <a:pt x="0" y="1401"/>
                  </a:lnTo>
                  <a:lnTo>
                    <a:pt x="1762" y="3162"/>
                  </a:lnTo>
                  <a:lnTo>
                    <a:pt x="3524" y="4924"/>
                  </a:lnTo>
                  <a:lnTo>
                    <a:pt x="4923" y="4924"/>
                  </a:lnTo>
                  <a:lnTo>
                    <a:pt x="2465" y="2466"/>
                  </a:lnTo>
                  <a:lnTo>
                    <a:pt x="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4" name="Google Shape;794;p25"/>
            <p:cNvSpPr/>
            <p:nvPr/>
          </p:nvSpPr>
          <p:spPr>
            <a:xfrm flipH="1">
              <a:off x="7895201" y="4502814"/>
              <a:ext cx="676984" cy="959921"/>
            </a:xfrm>
            <a:custGeom>
              <a:rect b="b" l="l" r="r" t="t"/>
              <a:pathLst>
                <a:path extrusionOk="0" h="14609" w="10303">
                  <a:moveTo>
                    <a:pt x="88" y="1"/>
                  </a:moveTo>
                  <a:lnTo>
                    <a:pt x="1" y="94"/>
                  </a:lnTo>
                  <a:lnTo>
                    <a:pt x="6143" y="6236"/>
                  </a:lnTo>
                  <a:lnTo>
                    <a:pt x="6143" y="10537"/>
                  </a:lnTo>
                  <a:lnTo>
                    <a:pt x="10215" y="14609"/>
                  </a:lnTo>
                  <a:lnTo>
                    <a:pt x="10302" y="14515"/>
                  </a:lnTo>
                  <a:lnTo>
                    <a:pt x="6270" y="10483"/>
                  </a:lnTo>
                  <a:lnTo>
                    <a:pt x="6270" y="6183"/>
                  </a:lnTo>
                  <a:lnTo>
                    <a:pt x="8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5" name="Google Shape;795;p25"/>
            <p:cNvSpPr/>
            <p:nvPr/>
          </p:nvSpPr>
          <p:spPr>
            <a:xfrm flipH="1">
              <a:off x="7930394" y="3115628"/>
              <a:ext cx="2308830" cy="1917213"/>
            </a:xfrm>
            <a:custGeom>
              <a:rect b="b" l="l" r="r" t="t"/>
              <a:pathLst>
                <a:path extrusionOk="0" fill="none" h="29178" w="35138">
                  <a:moveTo>
                    <a:pt x="35138" y="29177"/>
                  </a:moveTo>
                  <a:lnTo>
                    <a:pt x="29177" y="29177"/>
                  </a:lnTo>
                  <a:lnTo>
                    <a:pt x="0" y="1"/>
                  </a:lnTo>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6" name="Google Shape;796;p25"/>
            <p:cNvSpPr/>
            <p:nvPr/>
          </p:nvSpPr>
          <p:spPr>
            <a:xfrm flipH="1">
              <a:off x="687233" y="3664217"/>
              <a:ext cx="60385" cy="60779"/>
            </a:xfrm>
            <a:custGeom>
              <a:rect b="b" l="l" r="r" t="t"/>
              <a:pathLst>
                <a:path extrusionOk="0" h="925" w="919">
                  <a:moveTo>
                    <a:pt x="1" y="1"/>
                  </a:moveTo>
                  <a:lnTo>
                    <a:pt x="1" y="925"/>
                  </a:lnTo>
                  <a:lnTo>
                    <a:pt x="918" y="925"/>
                  </a:lnTo>
                  <a:lnTo>
                    <a:pt x="91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7" name="Google Shape;797;p25"/>
            <p:cNvSpPr/>
            <p:nvPr/>
          </p:nvSpPr>
          <p:spPr>
            <a:xfrm flipH="1">
              <a:off x="117758" y="5031633"/>
              <a:ext cx="91136" cy="91136"/>
            </a:xfrm>
            <a:custGeom>
              <a:rect b="b" l="l" r="r" t="t"/>
              <a:pathLst>
                <a:path extrusionOk="0" h="1387" w="1387">
                  <a:moveTo>
                    <a:pt x="0" y="0"/>
                  </a:moveTo>
                  <a:lnTo>
                    <a:pt x="0" y="1387"/>
                  </a:lnTo>
                  <a:lnTo>
                    <a:pt x="214" y="1387"/>
                  </a:lnTo>
                  <a:lnTo>
                    <a:pt x="214" y="215"/>
                  </a:lnTo>
                  <a:lnTo>
                    <a:pt x="1387" y="215"/>
                  </a:lnTo>
                  <a:lnTo>
                    <a:pt x="138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p:cSld name="CUSTOM_6">
    <p:spTree>
      <p:nvGrpSpPr>
        <p:cNvPr id="798" name="Shape 798"/>
        <p:cNvGrpSpPr/>
        <p:nvPr/>
      </p:nvGrpSpPr>
      <p:grpSpPr>
        <a:xfrm>
          <a:off x="0" y="0"/>
          <a:ext cx="0" cy="0"/>
          <a:chOff x="0" y="0"/>
          <a:chExt cx="0" cy="0"/>
        </a:xfrm>
      </p:grpSpPr>
      <p:sp>
        <p:nvSpPr>
          <p:cNvPr id="799" name="Google Shape;799;p26"/>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800" name="Google Shape;800;p26"/>
          <p:cNvSpPr txBox="1"/>
          <p:nvPr>
            <p:ph idx="1" type="subTitle"/>
          </p:nvPr>
        </p:nvSpPr>
        <p:spPr>
          <a:xfrm>
            <a:off x="937626" y="2599728"/>
            <a:ext cx="2175300" cy="869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801" name="Google Shape;801;p26"/>
          <p:cNvSpPr txBox="1"/>
          <p:nvPr>
            <p:ph idx="2" type="subTitle"/>
          </p:nvPr>
        </p:nvSpPr>
        <p:spPr>
          <a:xfrm>
            <a:off x="3484347" y="2599728"/>
            <a:ext cx="2175300" cy="869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802" name="Google Shape;802;p26"/>
          <p:cNvSpPr txBox="1"/>
          <p:nvPr>
            <p:ph idx="3" type="subTitle"/>
          </p:nvPr>
        </p:nvSpPr>
        <p:spPr>
          <a:xfrm>
            <a:off x="6031074" y="2599728"/>
            <a:ext cx="2175300" cy="869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803" name="Google Shape;803;p26"/>
          <p:cNvSpPr txBox="1"/>
          <p:nvPr>
            <p:ph idx="4" type="subTitle"/>
          </p:nvPr>
        </p:nvSpPr>
        <p:spPr>
          <a:xfrm>
            <a:off x="937625" y="2145151"/>
            <a:ext cx="2175300" cy="5277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sp>
        <p:nvSpPr>
          <p:cNvPr id="804" name="Google Shape;804;p26"/>
          <p:cNvSpPr txBox="1"/>
          <p:nvPr>
            <p:ph idx="5" type="subTitle"/>
          </p:nvPr>
        </p:nvSpPr>
        <p:spPr>
          <a:xfrm>
            <a:off x="3484350" y="2145151"/>
            <a:ext cx="2175300" cy="5277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sp>
        <p:nvSpPr>
          <p:cNvPr id="805" name="Google Shape;805;p26"/>
          <p:cNvSpPr txBox="1"/>
          <p:nvPr>
            <p:ph idx="6" type="subTitle"/>
          </p:nvPr>
        </p:nvSpPr>
        <p:spPr>
          <a:xfrm>
            <a:off x="6031075" y="2145151"/>
            <a:ext cx="2175300" cy="5277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grpSp>
        <p:nvGrpSpPr>
          <p:cNvPr id="806" name="Google Shape;806;p26"/>
          <p:cNvGrpSpPr/>
          <p:nvPr/>
        </p:nvGrpSpPr>
        <p:grpSpPr>
          <a:xfrm>
            <a:off x="-1633245" y="2696532"/>
            <a:ext cx="10857858" cy="4174934"/>
            <a:chOff x="-1633245" y="2696532"/>
            <a:chExt cx="10857858" cy="4174934"/>
          </a:xfrm>
        </p:grpSpPr>
        <p:grpSp>
          <p:nvGrpSpPr>
            <p:cNvPr id="807" name="Google Shape;807;p26"/>
            <p:cNvGrpSpPr/>
            <p:nvPr/>
          </p:nvGrpSpPr>
          <p:grpSpPr>
            <a:xfrm>
              <a:off x="-1633245" y="2696532"/>
              <a:ext cx="4795141" cy="4174934"/>
              <a:chOff x="-1633245" y="2696532"/>
              <a:chExt cx="4795141" cy="4174934"/>
            </a:xfrm>
          </p:grpSpPr>
          <p:grpSp>
            <p:nvGrpSpPr>
              <p:cNvPr id="808" name="Google Shape;808;p26"/>
              <p:cNvGrpSpPr/>
              <p:nvPr/>
            </p:nvGrpSpPr>
            <p:grpSpPr>
              <a:xfrm flipH="1">
                <a:off x="-797721" y="4347520"/>
                <a:ext cx="2674134" cy="1128059"/>
                <a:chOff x="5697704" y="2772370"/>
                <a:chExt cx="2674134" cy="1128059"/>
              </a:xfrm>
            </p:grpSpPr>
            <p:sp>
              <p:nvSpPr>
                <p:cNvPr id="809" name="Google Shape;809;p26"/>
                <p:cNvSpPr/>
                <p:nvPr/>
              </p:nvSpPr>
              <p:spPr>
                <a:xfrm flipH="1">
                  <a:off x="7161901" y="2772370"/>
                  <a:ext cx="1209938" cy="713912"/>
                </a:xfrm>
                <a:custGeom>
                  <a:rect b="b" l="l" r="r" t="t"/>
                  <a:pathLst>
                    <a:path extrusionOk="0" h="10865" w="18414">
                      <a:moveTo>
                        <a:pt x="6799" y="1"/>
                      </a:moveTo>
                      <a:lnTo>
                        <a:pt x="1" y="48"/>
                      </a:lnTo>
                      <a:lnTo>
                        <a:pt x="7254" y="7295"/>
                      </a:lnTo>
                      <a:lnTo>
                        <a:pt x="10503" y="7295"/>
                      </a:lnTo>
                      <a:lnTo>
                        <a:pt x="14080" y="10865"/>
                      </a:lnTo>
                      <a:lnTo>
                        <a:pt x="18413" y="10865"/>
                      </a:lnTo>
                      <a:lnTo>
                        <a:pt x="9646" y="2104"/>
                      </a:lnTo>
                      <a:lnTo>
                        <a:pt x="8895" y="2104"/>
                      </a:lnTo>
                      <a:lnTo>
                        <a:pt x="6799"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0" name="Google Shape;810;p26"/>
                <p:cNvSpPr/>
                <p:nvPr/>
              </p:nvSpPr>
              <p:spPr>
                <a:xfrm flipH="1">
                  <a:off x="5697704" y="3186517"/>
                  <a:ext cx="1209478" cy="713912"/>
                </a:xfrm>
                <a:custGeom>
                  <a:rect b="b" l="l" r="r" t="t"/>
                  <a:pathLst>
                    <a:path extrusionOk="0" h="10865" w="18407">
                      <a:moveTo>
                        <a:pt x="0" y="1"/>
                      </a:moveTo>
                      <a:lnTo>
                        <a:pt x="8761" y="8768"/>
                      </a:lnTo>
                      <a:lnTo>
                        <a:pt x="9512" y="8768"/>
                      </a:lnTo>
                      <a:lnTo>
                        <a:pt x="11608" y="10865"/>
                      </a:lnTo>
                      <a:lnTo>
                        <a:pt x="18407" y="10824"/>
                      </a:lnTo>
                      <a:lnTo>
                        <a:pt x="11159" y="3577"/>
                      </a:lnTo>
                      <a:lnTo>
                        <a:pt x="7904" y="3577"/>
                      </a:lnTo>
                      <a:lnTo>
                        <a:pt x="433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11" name="Google Shape;811;p26"/>
              <p:cNvSpPr/>
              <p:nvPr/>
            </p:nvSpPr>
            <p:spPr>
              <a:xfrm flipH="1" rot="2700000">
                <a:off x="-920519" y="3206615"/>
                <a:ext cx="2749481" cy="3154768"/>
              </a:xfrm>
              <a:custGeom>
                <a:rect b="b" l="l" r="r" t="t"/>
                <a:pathLst>
                  <a:path extrusionOk="0" h="48012" w="41844">
                    <a:moveTo>
                      <a:pt x="121" y="0"/>
                    </a:moveTo>
                    <a:lnTo>
                      <a:pt x="1" y="114"/>
                    </a:lnTo>
                    <a:lnTo>
                      <a:pt x="16263" y="16384"/>
                    </a:lnTo>
                    <a:lnTo>
                      <a:pt x="16263" y="22559"/>
                    </a:lnTo>
                    <a:lnTo>
                      <a:pt x="21274" y="27569"/>
                    </a:lnTo>
                    <a:lnTo>
                      <a:pt x="26578" y="32867"/>
                    </a:lnTo>
                    <a:lnTo>
                      <a:pt x="41723" y="48011"/>
                    </a:lnTo>
                    <a:lnTo>
                      <a:pt x="41843" y="47898"/>
                    </a:lnTo>
                    <a:lnTo>
                      <a:pt x="27081" y="33135"/>
                    </a:lnTo>
                    <a:lnTo>
                      <a:pt x="27081" y="27917"/>
                    </a:lnTo>
                    <a:lnTo>
                      <a:pt x="31287" y="23852"/>
                    </a:lnTo>
                    <a:lnTo>
                      <a:pt x="29988" y="22552"/>
                    </a:lnTo>
                    <a:lnTo>
                      <a:pt x="21608" y="22552"/>
                    </a:lnTo>
                    <a:lnTo>
                      <a:pt x="18929" y="19880"/>
                    </a:lnTo>
                    <a:lnTo>
                      <a:pt x="18929" y="18802"/>
                    </a:lnTo>
                    <a:lnTo>
                      <a:pt x="16263" y="16142"/>
                    </a:lnTo>
                    <a:lnTo>
                      <a:pt x="16263" y="16149"/>
                    </a:lnTo>
                    <a:lnTo>
                      <a:pt x="12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2" name="Google Shape;812;p26"/>
              <p:cNvSpPr/>
              <p:nvPr/>
            </p:nvSpPr>
            <p:spPr>
              <a:xfrm flipH="1" rot="2700000">
                <a:off x="3086247" y="4844326"/>
                <a:ext cx="62554" cy="62948"/>
              </a:xfrm>
              <a:custGeom>
                <a:rect b="b" l="l" r="r" t="t"/>
                <a:pathLst>
                  <a:path extrusionOk="0" h="958" w="952">
                    <a:moveTo>
                      <a:pt x="476" y="255"/>
                    </a:moveTo>
                    <a:cubicBezTo>
                      <a:pt x="597" y="255"/>
                      <a:pt x="704" y="355"/>
                      <a:pt x="704" y="476"/>
                    </a:cubicBezTo>
                    <a:cubicBezTo>
                      <a:pt x="704" y="603"/>
                      <a:pt x="597" y="703"/>
                      <a:pt x="476" y="703"/>
                    </a:cubicBezTo>
                    <a:cubicBezTo>
                      <a:pt x="349" y="703"/>
                      <a:pt x="248" y="603"/>
                      <a:pt x="248" y="476"/>
                    </a:cubicBezTo>
                    <a:cubicBezTo>
                      <a:pt x="248" y="355"/>
                      <a:pt x="349" y="255"/>
                      <a:pt x="476" y="255"/>
                    </a:cubicBezTo>
                    <a:close/>
                    <a:moveTo>
                      <a:pt x="476" y="0"/>
                    </a:moveTo>
                    <a:cubicBezTo>
                      <a:pt x="215" y="0"/>
                      <a:pt x="1" y="215"/>
                      <a:pt x="1" y="476"/>
                    </a:cubicBezTo>
                    <a:cubicBezTo>
                      <a:pt x="1" y="744"/>
                      <a:pt x="215" y="958"/>
                      <a:pt x="476" y="958"/>
                    </a:cubicBezTo>
                    <a:cubicBezTo>
                      <a:pt x="737" y="958"/>
                      <a:pt x="952" y="744"/>
                      <a:pt x="952" y="476"/>
                    </a:cubicBezTo>
                    <a:cubicBezTo>
                      <a:pt x="952" y="215"/>
                      <a:pt x="737" y="0"/>
                      <a:pt x="47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3" name="Google Shape;813;p26"/>
              <p:cNvSpPr/>
              <p:nvPr/>
            </p:nvSpPr>
            <p:spPr>
              <a:xfrm flipH="1" rot="2700000">
                <a:off x="1355424" y="4150180"/>
                <a:ext cx="1285641" cy="1839295"/>
              </a:xfrm>
              <a:custGeom>
                <a:rect b="b" l="l" r="r" t="t"/>
                <a:pathLst>
                  <a:path extrusionOk="0" h="27992" w="19566">
                    <a:moveTo>
                      <a:pt x="181" y="0"/>
                    </a:moveTo>
                    <a:lnTo>
                      <a:pt x="0" y="181"/>
                    </a:lnTo>
                    <a:lnTo>
                      <a:pt x="6725" y="6906"/>
                    </a:lnTo>
                    <a:lnTo>
                      <a:pt x="6765" y="6940"/>
                    </a:lnTo>
                    <a:lnTo>
                      <a:pt x="12097" y="6940"/>
                    </a:lnTo>
                    <a:lnTo>
                      <a:pt x="19311" y="14160"/>
                    </a:lnTo>
                    <a:lnTo>
                      <a:pt x="19311" y="16263"/>
                    </a:lnTo>
                    <a:lnTo>
                      <a:pt x="14836" y="20737"/>
                    </a:lnTo>
                    <a:lnTo>
                      <a:pt x="14836" y="24629"/>
                    </a:lnTo>
                    <a:lnTo>
                      <a:pt x="18199" y="27991"/>
                    </a:lnTo>
                    <a:lnTo>
                      <a:pt x="18380" y="27817"/>
                    </a:lnTo>
                    <a:lnTo>
                      <a:pt x="15091" y="24522"/>
                    </a:lnTo>
                    <a:lnTo>
                      <a:pt x="15091" y="20845"/>
                    </a:lnTo>
                    <a:lnTo>
                      <a:pt x="19565" y="16370"/>
                    </a:lnTo>
                    <a:lnTo>
                      <a:pt x="19565" y="14053"/>
                    </a:lnTo>
                    <a:lnTo>
                      <a:pt x="12238" y="6725"/>
                    </a:lnTo>
                    <a:lnTo>
                      <a:pt x="12197" y="6692"/>
                    </a:lnTo>
                    <a:lnTo>
                      <a:pt x="6866" y="6692"/>
                    </a:lnTo>
                    <a:lnTo>
                      <a:pt x="18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4" name="Google Shape;814;p26"/>
              <p:cNvSpPr/>
              <p:nvPr/>
            </p:nvSpPr>
            <p:spPr>
              <a:xfrm>
                <a:off x="72811" y="4369219"/>
                <a:ext cx="20764" cy="132532"/>
              </a:xfrm>
              <a:custGeom>
                <a:rect b="b" l="l" r="r" t="t"/>
                <a:pathLst>
                  <a:path extrusionOk="0" h="2017" w="316">
                    <a:moveTo>
                      <a:pt x="0" y="1"/>
                    </a:moveTo>
                    <a:lnTo>
                      <a:pt x="0" y="2017"/>
                    </a:lnTo>
                    <a:lnTo>
                      <a:pt x="315" y="2017"/>
                    </a:lnTo>
                    <a:lnTo>
                      <a:pt x="31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5" name="Google Shape;815;p26"/>
              <p:cNvSpPr/>
              <p:nvPr/>
            </p:nvSpPr>
            <p:spPr>
              <a:xfrm>
                <a:off x="16895" y="4425135"/>
                <a:ext cx="132532" cy="20698"/>
              </a:xfrm>
              <a:custGeom>
                <a:rect b="b" l="l" r="r" t="t"/>
                <a:pathLst>
                  <a:path extrusionOk="0" h="315" w="2017">
                    <a:moveTo>
                      <a:pt x="1" y="0"/>
                    </a:moveTo>
                    <a:lnTo>
                      <a:pt x="1" y="315"/>
                    </a:lnTo>
                    <a:lnTo>
                      <a:pt x="2017" y="315"/>
                    </a:lnTo>
                    <a:lnTo>
                      <a:pt x="201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6" name="Google Shape;816;p26"/>
              <p:cNvSpPr/>
              <p:nvPr/>
            </p:nvSpPr>
            <p:spPr>
              <a:xfrm>
                <a:off x="1823552" y="4753010"/>
                <a:ext cx="40082" cy="40082"/>
              </a:xfrm>
              <a:custGeom>
                <a:rect b="b" l="l" r="r" t="t"/>
                <a:pathLst>
                  <a:path extrusionOk="0" h="610" w="610">
                    <a:moveTo>
                      <a:pt x="522" y="0"/>
                    </a:moveTo>
                    <a:lnTo>
                      <a:pt x="0" y="523"/>
                    </a:lnTo>
                    <a:lnTo>
                      <a:pt x="87" y="610"/>
                    </a:lnTo>
                    <a:lnTo>
                      <a:pt x="610" y="87"/>
                    </a:lnTo>
                    <a:lnTo>
                      <a:pt x="52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7" name="Google Shape;817;p26"/>
              <p:cNvSpPr/>
              <p:nvPr/>
            </p:nvSpPr>
            <p:spPr>
              <a:xfrm>
                <a:off x="1823552" y="4753404"/>
                <a:ext cx="40082" cy="39687"/>
              </a:xfrm>
              <a:custGeom>
                <a:rect b="b" l="l" r="r" t="t"/>
                <a:pathLst>
                  <a:path extrusionOk="0" h="604" w="610">
                    <a:moveTo>
                      <a:pt x="87" y="1"/>
                    </a:moveTo>
                    <a:lnTo>
                      <a:pt x="0" y="88"/>
                    </a:lnTo>
                    <a:lnTo>
                      <a:pt x="522" y="604"/>
                    </a:lnTo>
                    <a:lnTo>
                      <a:pt x="610" y="523"/>
                    </a:lnTo>
                    <a:lnTo>
                      <a:pt x="8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8" name="Google Shape;818;p26"/>
              <p:cNvSpPr/>
              <p:nvPr/>
            </p:nvSpPr>
            <p:spPr>
              <a:xfrm>
                <a:off x="1711720" y="4753404"/>
                <a:ext cx="39687" cy="40147"/>
              </a:xfrm>
              <a:custGeom>
                <a:rect b="b" l="l" r="r" t="t"/>
                <a:pathLst>
                  <a:path extrusionOk="0" h="611" w="604">
                    <a:moveTo>
                      <a:pt x="523" y="1"/>
                    </a:moveTo>
                    <a:lnTo>
                      <a:pt x="1" y="523"/>
                    </a:lnTo>
                    <a:lnTo>
                      <a:pt x="81" y="610"/>
                    </a:lnTo>
                    <a:lnTo>
                      <a:pt x="604" y="88"/>
                    </a:lnTo>
                    <a:lnTo>
                      <a:pt x="52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9" name="Google Shape;819;p26"/>
              <p:cNvSpPr/>
              <p:nvPr/>
            </p:nvSpPr>
            <p:spPr>
              <a:xfrm>
                <a:off x="1711720" y="4753404"/>
                <a:ext cx="39687" cy="40147"/>
              </a:xfrm>
              <a:custGeom>
                <a:rect b="b" l="l" r="r" t="t"/>
                <a:pathLst>
                  <a:path extrusionOk="0" h="611" w="604">
                    <a:moveTo>
                      <a:pt x="81" y="1"/>
                    </a:moveTo>
                    <a:lnTo>
                      <a:pt x="1" y="88"/>
                    </a:lnTo>
                    <a:lnTo>
                      <a:pt x="523" y="610"/>
                    </a:lnTo>
                    <a:lnTo>
                      <a:pt x="604" y="523"/>
                    </a:lnTo>
                    <a:lnTo>
                      <a:pt x="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0" name="Google Shape;820;p26"/>
              <p:cNvSpPr/>
              <p:nvPr/>
            </p:nvSpPr>
            <p:spPr>
              <a:xfrm>
                <a:off x="1936172" y="4844539"/>
                <a:ext cx="39687" cy="40082"/>
              </a:xfrm>
              <a:custGeom>
                <a:rect b="b" l="l" r="r" t="t"/>
                <a:pathLst>
                  <a:path extrusionOk="0" h="610" w="604">
                    <a:moveTo>
                      <a:pt x="523" y="0"/>
                    </a:moveTo>
                    <a:lnTo>
                      <a:pt x="1" y="523"/>
                    </a:lnTo>
                    <a:lnTo>
                      <a:pt x="81" y="610"/>
                    </a:lnTo>
                    <a:lnTo>
                      <a:pt x="604" y="87"/>
                    </a:lnTo>
                    <a:lnTo>
                      <a:pt x="52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1" name="Google Shape;821;p26"/>
              <p:cNvSpPr/>
              <p:nvPr/>
            </p:nvSpPr>
            <p:spPr>
              <a:xfrm>
                <a:off x="1936172" y="4844539"/>
                <a:ext cx="39687" cy="40082"/>
              </a:xfrm>
              <a:custGeom>
                <a:rect b="b" l="l" r="r" t="t"/>
                <a:pathLst>
                  <a:path extrusionOk="0" h="610" w="604">
                    <a:moveTo>
                      <a:pt x="81" y="0"/>
                    </a:moveTo>
                    <a:lnTo>
                      <a:pt x="1" y="87"/>
                    </a:lnTo>
                    <a:lnTo>
                      <a:pt x="523" y="610"/>
                    </a:lnTo>
                    <a:lnTo>
                      <a:pt x="604"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2" name="Google Shape;822;p26"/>
              <p:cNvSpPr/>
              <p:nvPr/>
            </p:nvSpPr>
            <p:spPr>
              <a:xfrm>
                <a:off x="1824406" y="4844999"/>
                <a:ext cx="39687" cy="39622"/>
              </a:xfrm>
              <a:custGeom>
                <a:rect b="b" l="l" r="r" t="t"/>
                <a:pathLst>
                  <a:path extrusionOk="0" h="603" w="604">
                    <a:moveTo>
                      <a:pt x="516" y="0"/>
                    </a:moveTo>
                    <a:lnTo>
                      <a:pt x="0" y="522"/>
                    </a:lnTo>
                    <a:lnTo>
                      <a:pt x="81" y="603"/>
                    </a:lnTo>
                    <a:lnTo>
                      <a:pt x="603" y="80"/>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3" name="Google Shape;823;p26"/>
              <p:cNvSpPr/>
              <p:nvPr/>
            </p:nvSpPr>
            <p:spPr>
              <a:xfrm>
                <a:off x="1824406" y="4844539"/>
                <a:ext cx="39687" cy="40082"/>
              </a:xfrm>
              <a:custGeom>
                <a:rect b="b" l="l" r="r" t="t"/>
                <a:pathLst>
                  <a:path extrusionOk="0" h="610" w="604">
                    <a:moveTo>
                      <a:pt x="81" y="0"/>
                    </a:moveTo>
                    <a:lnTo>
                      <a:pt x="0" y="87"/>
                    </a:lnTo>
                    <a:lnTo>
                      <a:pt x="523" y="610"/>
                    </a:lnTo>
                    <a:lnTo>
                      <a:pt x="603"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4" name="Google Shape;824;p26"/>
              <p:cNvSpPr/>
              <p:nvPr/>
            </p:nvSpPr>
            <p:spPr>
              <a:xfrm>
                <a:off x="785121" y="4418192"/>
                <a:ext cx="60385" cy="60779"/>
              </a:xfrm>
              <a:custGeom>
                <a:rect b="b" l="l" r="r" t="t"/>
                <a:pathLst>
                  <a:path extrusionOk="0" h="925" w="919">
                    <a:moveTo>
                      <a:pt x="1" y="1"/>
                    </a:moveTo>
                    <a:lnTo>
                      <a:pt x="1" y="925"/>
                    </a:lnTo>
                    <a:lnTo>
                      <a:pt x="918" y="925"/>
                    </a:lnTo>
                    <a:lnTo>
                      <a:pt x="91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5" name="Google Shape;825;p26"/>
              <p:cNvSpPr/>
              <p:nvPr/>
            </p:nvSpPr>
            <p:spPr>
              <a:xfrm>
                <a:off x="-947372" y="2927716"/>
                <a:ext cx="2308830" cy="1917213"/>
              </a:xfrm>
              <a:custGeom>
                <a:rect b="b" l="l" r="r" t="t"/>
                <a:pathLst>
                  <a:path extrusionOk="0" fill="none" h="29178" w="35138">
                    <a:moveTo>
                      <a:pt x="35138" y="29177"/>
                    </a:moveTo>
                    <a:lnTo>
                      <a:pt x="29177" y="29177"/>
                    </a:lnTo>
                    <a:lnTo>
                      <a:pt x="0" y="1"/>
                    </a:lnTo>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6" name="Google Shape;826;p26"/>
              <p:cNvSpPr/>
              <p:nvPr/>
            </p:nvSpPr>
            <p:spPr>
              <a:xfrm>
                <a:off x="1019046" y="5099808"/>
                <a:ext cx="91136" cy="91136"/>
              </a:xfrm>
              <a:custGeom>
                <a:rect b="b" l="l" r="r" t="t"/>
                <a:pathLst>
                  <a:path extrusionOk="0" h="1387" w="1387">
                    <a:moveTo>
                      <a:pt x="0" y="0"/>
                    </a:moveTo>
                    <a:lnTo>
                      <a:pt x="0" y="1387"/>
                    </a:lnTo>
                    <a:lnTo>
                      <a:pt x="214" y="1387"/>
                    </a:lnTo>
                    <a:lnTo>
                      <a:pt x="214" y="215"/>
                    </a:lnTo>
                    <a:lnTo>
                      <a:pt x="1387" y="215"/>
                    </a:lnTo>
                    <a:lnTo>
                      <a:pt x="138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27" name="Google Shape;827;p26"/>
            <p:cNvGrpSpPr/>
            <p:nvPr/>
          </p:nvGrpSpPr>
          <p:grpSpPr>
            <a:xfrm>
              <a:off x="5551008" y="2952873"/>
              <a:ext cx="3673604" cy="3673604"/>
              <a:chOff x="-621542" y="2525973"/>
              <a:chExt cx="3673604" cy="3673604"/>
            </a:xfrm>
          </p:grpSpPr>
          <p:grpSp>
            <p:nvGrpSpPr>
              <p:cNvPr id="828" name="Google Shape;828;p26"/>
              <p:cNvGrpSpPr/>
              <p:nvPr/>
            </p:nvGrpSpPr>
            <p:grpSpPr>
              <a:xfrm>
                <a:off x="-621542" y="2525973"/>
                <a:ext cx="3673604" cy="3673604"/>
                <a:chOff x="-621542" y="2525973"/>
                <a:chExt cx="3673604" cy="3673604"/>
              </a:xfrm>
            </p:grpSpPr>
            <p:sp>
              <p:nvSpPr>
                <p:cNvPr id="829" name="Google Shape;829;p26"/>
                <p:cNvSpPr/>
                <p:nvPr/>
              </p:nvSpPr>
              <p:spPr>
                <a:xfrm flipH="1" rot="2700000">
                  <a:off x="724802" y="3269671"/>
                  <a:ext cx="1486313" cy="2071704"/>
                </a:xfrm>
                <a:custGeom>
                  <a:rect b="b" l="l" r="r" t="t"/>
                  <a:pathLst>
                    <a:path extrusionOk="0" h="31529" w="22620">
                      <a:moveTo>
                        <a:pt x="0" y="1"/>
                      </a:moveTo>
                      <a:lnTo>
                        <a:pt x="0" y="5815"/>
                      </a:lnTo>
                      <a:lnTo>
                        <a:pt x="10750" y="5815"/>
                      </a:lnTo>
                      <a:lnTo>
                        <a:pt x="17395" y="12459"/>
                      </a:lnTo>
                      <a:lnTo>
                        <a:pt x="17395" y="26478"/>
                      </a:lnTo>
                      <a:lnTo>
                        <a:pt x="22445" y="31528"/>
                      </a:lnTo>
                      <a:lnTo>
                        <a:pt x="22619" y="31347"/>
                      </a:lnTo>
                      <a:lnTo>
                        <a:pt x="17649" y="26371"/>
                      </a:lnTo>
                      <a:lnTo>
                        <a:pt x="17649" y="12358"/>
                      </a:lnTo>
                      <a:lnTo>
                        <a:pt x="10891" y="5600"/>
                      </a:lnTo>
                      <a:lnTo>
                        <a:pt x="10851" y="5567"/>
                      </a:lnTo>
                      <a:lnTo>
                        <a:pt x="255" y="5567"/>
                      </a:lnTo>
                      <a:lnTo>
                        <a:pt x="25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0" name="Google Shape;830;p26"/>
                <p:cNvSpPr/>
                <p:nvPr/>
              </p:nvSpPr>
              <p:spPr>
                <a:xfrm flipH="1" rot="2700000">
                  <a:off x="1514370" y="3730789"/>
                  <a:ext cx="255801" cy="255735"/>
                </a:xfrm>
                <a:custGeom>
                  <a:rect b="b" l="l" r="r" t="t"/>
                  <a:pathLst>
                    <a:path extrusionOk="0" h="3892" w="3893">
                      <a:moveTo>
                        <a:pt x="1" y="0"/>
                      </a:moveTo>
                      <a:lnTo>
                        <a:pt x="1" y="1105"/>
                      </a:lnTo>
                      <a:lnTo>
                        <a:pt x="1394" y="2498"/>
                      </a:lnTo>
                      <a:lnTo>
                        <a:pt x="2787" y="3892"/>
                      </a:lnTo>
                      <a:lnTo>
                        <a:pt x="3892" y="3892"/>
                      </a:lnTo>
                      <a:lnTo>
                        <a:pt x="1950" y="1942"/>
                      </a:lnTo>
                      <a:lnTo>
                        <a:pt x="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1" name="Google Shape;831;p26"/>
                <p:cNvSpPr/>
                <p:nvPr/>
              </p:nvSpPr>
              <p:spPr>
                <a:xfrm flipH="1" rot="2700000">
                  <a:off x="2704897" y="4045210"/>
                  <a:ext cx="62554" cy="62554"/>
                </a:xfrm>
                <a:custGeom>
                  <a:rect b="b" l="l" r="r" t="t"/>
                  <a:pathLst>
                    <a:path extrusionOk="0" h="952" w="952">
                      <a:moveTo>
                        <a:pt x="476" y="249"/>
                      </a:moveTo>
                      <a:cubicBezTo>
                        <a:pt x="597" y="249"/>
                        <a:pt x="697" y="356"/>
                        <a:pt x="697" y="476"/>
                      </a:cubicBezTo>
                      <a:cubicBezTo>
                        <a:pt x="697" y="604"/>
                        <a:pt x="597" y="704"/>
                        <a:pt x="476" y="704"/>
                      </a:cubicBezTo>
                      <a:cubicBezTo>
                        <a:pt x="349" y="704"/>
                        <a:pt x="249" y="604"/>
                        <a:pt x="249" y="476"/>
                      </a:cubicBezTo>
                      <a:cubicBezTo>
                        <a:pt x="249" y="356"/>
                        <a:pt x="349" y="249"/>
                        <a:pt x="476" y="249"/>
                      </a:cubicBezTo>
                      <a:close/>
                      <a:moveTo>
                        <a:pt x="476" y="1"/>
                      </a:moveTo>
                      <a:cubicBezTo>
                        <a:pt x="215" y="1"/>
                        <a:pt x="1" y="215"/>
                        <a:pt x="1" y="476"/>
                      </a:cubicBezTo>
                      <a:cubicBezTo>
                        <a:pt x="1" y="738"/>
                        <a:pt x="215" y="952"/>
                        <a:pt x="476" y="952"/>
                      </a:cubicBezTo>
                      <a:cubicBezTo>
                        <a:pt x="738" y="952"/>
                        <a:pt x="952" y="738"/>
                        <a:pt x="952" y="476"/>
                      </a:cubicBezTo>
                      <a:cubicBezTo>
                        <a:pt x="952" y="215"/>
                        <a:pt x="738" y="1"/>
                        <a:pt x="47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2" name="Google Shape;832;p26"/>
                <p:cNvSpPr/>
                <p:nvPr/>
              </p:nvSpPr>
              <p:spPr>
                <a:xfrm flipH="1" rot="2700000">
                  <a:off x="2209877" y="4031199"/>
                  <a:ext cx="383406" cy="224984"/>
                </a:xfrm>
                <a:custGeom>
                  <a:rect b="b" l="l" r="r" t="t"/>
                  <a:pathLst>
                    <a:path extrusionOk="0" h="3424" w="5835">
                      <a:moveTo>
                        <a:pt x="74" y="1"/>
                      </a:moveTo>
                      <a:lnTo>
                        <a:pt x="0" y="68"/>
                      </a:lnTo>
                      <a:lnTo>
                        <a:pt x="1742" y="1809"/>
                      </a:lnTo>
                      <a:lnTo>
                        <a:pt x="4146" y="1809"/>
                      </a:lnTo>
                      <a:lnTo>
                        <a:pt x="5767" y="3423"/>
                      </a:lnTo>
                      <a:lnTo>
                        <a:pt x="5834" y="3350"/>
                      </a:lnTo>
                      <a:lnTo>
                        <a:pt x="4193" y="1709"/>
                      </a:lnTo>
                      <a:lnTo>
                        <a:pt x="1782" y="1709"/>
                      </a:lnTo>
                      <a:lnTo>
                        <a:pt x="7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3" name="Google Shape;833;p26"/>
                <p:cNvSpPr/>
                <p:nvPr/>
              </p:nvSpPr>
              <p:spPr>
                <a:xfrm flipH="1" rot="2700000">
                  <a:off x="-153304" y="3133709"/>
                  <a:ext cx="2737128" cy="2458132"/>
                </a:xfrm>
                <a:custGeom>
                  <a:rect b="b" l="l" r="r" t="t"/>
                  <a:pathLst>
                    <a:path extrusionOk="0" h="37410" w="41656">
                      <a:moveTo>
                        <a:pt x="87" y="1"/>
                      </a:moveTo>
                      <a:lnTo>
                        <a:pt x="0" y="95"/>
                      </a:lnTo>
                      <a:lnTo>
                        <a:pt x="15680" y="15775"/>
                      </a:lnTo>
                      <a:lnTo>
                        <a:pt x="15680" y="16284"/>
                      </a:lnTo>
                      <a:lnTo>
                        <a:pt x="17917" y="18521"/>
                      </a:lnTo>
                      <a:lnTo>
                        <a:pt x="19070" y="18521"/>
                      </a:lnTo>
                      <a:lnTo>
                        <a:pt x="22151" y="21602"/>
                      </a:lnTo>
                      <a:lnTo>
                        <a:pt x="25754" y="21602"/>
                      </a:lnTo>
                      <a:lnTo>
                        <a:pt x="41568" y="37409"/>
                      </a:lnTo>
                      <a:lnTo>
                        <a:pt x="41655" y="37315"/>
                      </a:lnTo>
                      <a:lnTo>
                        <a:pt x="24488" y="20148"/>
                      </a:lnTo>
                      <a:lnTo>
                        <a:pt x="24488" y="19244"/>
                      </a:lnTo>
                      <a:lnTo>
                        <a:pt x="22345" y="17094"/>
                      </a:lnTo>
                      <a:lnTo>
                        <a:pt x="20657" y="17094"/>
                      </a:lnTo>
                      <a:lnTo>
                        <a:pt x="16859" y="13303"/>
                      </a:lnTo>
                      <a:lnTo>
                        <a:pt x="13390" y="13303"/>
                      </a:lnTo>
                      <a:lnTo>
                        <a:pt x="8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34" name="Google Shape;834;p26"/>
              <p:cNvSpPr/>
              <p:nvPr/>
            </p:nvSpPr>
            <p:spPr>
              <a:xfrm>
                <a:off x="1419065" y="4120126"/>
                <a:ext cx="473620" cy="473620"/>
              </a:xfrm>
              <a:custGeom>
                <a:rect b="b" l="l" r="r" t="t"/>
                <a:pathLst>
                  <a:path extrusionOk="0" fill="none" h="7208" w="7208">
                    <a:moveTo>
                      <a:pt x="7208" y="3604"/>
                    </a:moveTo>
                    <a:cubicBezTo>
                      <a:pt x="7208" y="5593"/>
                      <a:pt x="5593" y="7207"/>
                      <a:pt x="3604" y="7207"/>
                    </a:cubicBezTo>
                    <a:cubicBezTo>
                      <a:pt x="1615" y="7207"/>
                      <a:pt x="1" y="5593"/>
                      <a:pt x="1" y="3604"/>
                    </a:cubicBezTo>
                    <a:cubicBezTo>
                      <a:pt x="1" y="1615"/>
                      <a:pt x="1615" y="0"/>
                      <a:pt x="3604" y="0"/>
                    </a:cubicBezTo>
                    <a:cubicBezTo>
                      <a:pt x="5593" y="0"/>
                      <a:pt x="7208" y="1615"/>
                      <a:pt x="7208" y="3604"/>
                    </a:cubicBezTo>
                    <a:close/>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5" name="Google Shape;835;p26"/>
              <p:cNvSpPr/>
              <p:nvPr/>
            </p:nvSpPr>
            <p:spPr>
              <a:xfrm>
                <a:off x="1654556" y="4018018"/>
                <a:ext cx="136015" cy="21618"/>
              </a:xfrm>
              <a:custGeom>
                <a:rect b="b" l="l" r="r" t="t"/>
                <a:pathLst>
                  <a:path extrusionOk="0" h="329" w="2070">
                    <a:moveTo>
                      <a:pt x="0" y="1"/>
                    </a:moveTo>
                    <a:lnTo>
                      <a:pt x="0" y="329"/>
                    </a:lnTo>
                    <a:lnTo>
                      <a:pt x="2070" y="329"/>
                    </a:lnTo>
                    <a:lnTo>
                      <a:pt x="207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6" name="Google Shape;836;p26"/>
              <p:cNvSpPr/>
              <p:nvPr/>
            </p:nvSpPr>
            <p:spPr>
              <a:xfrm>
                <a:off x="1816916" y="4018018"/>
                <a:ext cx="67876" cy="21618"/>
              </a:xfrm>
              <a:custGeom>
                <a:rect b="b" l="l" r="r" t="t"/>
                <a:pathLst>
                  <a:path extrusionOk="0" h="329" w="1033">
                    <a:moveTo>
                      <a:pt x="1" y="1"/>
                    </a:moveTo>
                    <a:lnTo>
                      <a:pt x="1" y="329"/>
                    </a:lnTo>
                    <a:lnTo>
                      <a:pt x="1032" y="329"/>
                    </a:lnTo>
                    <a:lnTo>
                      <a:pt x="103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7" name="Google Shape;837;p26"/>
              <p:cNvSpPr/>
              <p:nvPr/>
            </p:nvSpPr>
            <p:spPr>
              <a:xfrm>
                <a:off x="1904962" y="4018018"/>
                <a:ext cx="21618" cy="21618"/>
              </a:xfrm>
              <a:custGeom>
                <a:rect b="b" l="l" r="r" t="t"/>
                <a:pathLst>
                  <a:path extrusionOk="0" h="329" w="329">
                    <a:moveTo>
                      <a:pt x="0" y="1"/>
                    </a:moveTo>
                    <a:lnTo>
                      <a:pt x="0" y="329"/>
                    </a:lnTo>
                    <a:lnTo>
                      <a:pt x="328" y="329"/>
                    </a:lnTo>
                    <a:lnTo>
                      <a:pt x="32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8" name="Google Shape;838;p26"/>
              <p:cNvSpPr/>
              <p:nvPr/>
            </p:nvSpPr>
            <p:spPr>
              <a:xfrm>
                <a:off x="1869283" y="4586641"/>
                <a:ext cx="67876" cy="11039"/>
              </a:xfrm>
              <a:custGeom>
                <a:rect b="b" l="l" r="r" t="t"/>
                <a:pathLst>
                  <a:path extrusionOk="0" h="168" w="1033">
                    <a:moveTo>
                      <a:pt x="1" y="0"/>
                    </a:moveTo>
                    <a:lnTo>
                      <a:pt x="1" y="168"/>
                    </a:lnTo>
                    <a:lnTo>
                      <a:pt x="1032" y="168"/>
                    </a:lnTo>
                    <a:lnTo>
                      <a:pt x="103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9" name="Google Shape;839;p26"/>
              <p:cNvSpPr/>
              <p:nvPr/>
            </p:nvSpPr>
            <p:spPr>
              <a:xfrm>
                <a:off x="1950299" y="4586641"/>
                <a:ext cx="33905" cy="11039"/>
              </a:xfrm>
              <a:custGeom>
                <a:rect b="b" l="l" r="r" t="t"/>
                <a:pathLst>
                  <a:path extrusionOk="0" h="168" w="516">
                    <a:moveTo>
                      <a:pt x="0" y="0"/>
                    </a:moveTo>
                    <a:lnTo>
                      <a:pt x="0" y="168"/>
                    </a:lnTo>
                    <a:lnTo>
                      <a:pt x="516" y="168"/>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0" name="Google Shape;840;p26"/>
              <p:cNvSpPr/>
              <p:nvPr/>
            </p:nvSpPr>
            <p:spPr>
              <a:xfrm>
                <a:off x="1994257" y="4586641"/>
                <a:ext cx="11105" cy="11039"/>
              </a:xfrm>
              <a:custGeom>
                <a:rect b="b" l="l" r="r" t="t"/>
                <a:pathLst>
                  <a:path extrusionOk="0" h="168" w="169">
                    <a:moveTo>
                      <a:pt x="1" y="0"/>
                    </a:moveTo>
                    <a:lnTo>
                      <a:pt x="1" y="168"/>
                    </a:lnTo>
                    <a:lnTo>
                      <a:pt x="168" y="168"/>
                    </a:lnTo>
                    <a:lnTo>
                      <a:pt x="16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four columns">
  <p:cSld name="CUSTOM_5">
    <p:spTree>
      <p:nvGrpSpPr>
        <p:cNvPr id="841" name="Shape 841"/>
        <p:cNvGrpSpPr/>
        <p:nvPr/>
      </p:nvGrpSpPr>
      <p:grpSpPr>
        <a:xfrm>
          <a:off x="0" y="0"/>
          <a:ext cx="0" cy="0"/>
          <a:chOff x="0" y="0"/>
          <a:chExt cx="0" cy="0"/>
        </a:xfrm>
      </p:grpSpPr>
      <p:sp>
        <p:nvSpPr>
          <p:cNvPr id="842" name="Google Shape;842;p27"/>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843" name="Google Shape;843;p27"/>
          <p:cNvSpPr txBox="1"/>
          <p:nvPr>
            <p:ph idx="1" type="subTitle"/>
          </p:nvPr>
        </p:nvSpPr>
        <p:spPr>
          <a:xfrm>
            <a:off x="1268994" y="1968600"/>
            <a:ext cx="1978200" cy="665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844" name="Google Shape;844;p27"/>
          <p:cNvSpPr txBox="1"/>
          <p:nvPr>
            <p:ph idx="2" type="subTitle"/>
          </p:nvPr>
        </p:nvSpPr>
        <p:spPr>
          <a:xfrm>
            <a:off x="4270897" y="1968600"/>
            <a:ext cx="1978200" cy="665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845" name="Google Shape;845;p27"/>
          <p:cNvSpPr txBox="1"/>
          <p:nvPr>
            <p:ph idx="3" type="subTitle"/>
          </p:nvPr>
        </p:nvSpPr>
        <p:spPr>
          <a:xfrm>
            <a:off x="1268994" y="3402000"/>
            <a:ext cx="1978200" cy="665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846" name="Google Shape;846;p27"/>
          <p:cNvSpPr txBox="1"/>
          <p:nvPr>
            <p:ph idx="4" type="subTitle"/>
          </p:nvPr>
        </p:nvSpPr>
        <p:spPr>
          <a:xfrm>
            <a:off x="4270897" y="3402000"/>
            <a:ext cx="1978200" cy="665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847" name="Google Shape;847;p27"/>
          <p:cNvSpPr txBox="1"/>
          <p:nvPr>
            <p:ph idx="5" type="subTitle"/>
          </p:nvPr>
        </p:nvSpPr>
        <p:spPr>
          <a:xfrm>
            <a:off x="1268994" y="1685000"/>
            <a:ext cx="19782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sp>
        <p:nvSpPr>
          <p:cNvPr id="848" name="Google Shape;848;p27"/>
          <p:cNvSpPr txBox="1"/>
          <p:nvPr>
            <p:ph idx="6" type="subTitle"/>
          </p:nvPr>
        </p:nvSpPr>
        <p:spPr>
          <a:xfrm>
            <a:off x="1268994" y="3118475"/>
            <a:ext cx="19782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sp>
        <p:nvSpPr>
          <p:cNvPr id="849" name="Google Shape;849;p27"/>
          <p:cNvSpPr txBox="1"/>
          <p:nvPr>
            <p:ph idx="7" type="subTitle"/>
          </p:nvPr>
        </p:nvSpPr>
        <p:spPr>
          <a:xfrm>
            <a:off x="4270894" y="1685000"/>
            <a:ext cx="19782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sp>
        <p:nvSpPr>
          <p:cNvPr id="850" name="Google Shape;850;p27"/>
          <p:cNvSpPr txBox="1"/>
          <p:nvPr>
            <p:ph idx="8" type="subTitle"/>
          </p:nvPr>
        </p:nvSpPr>
        <p:spPr>
          <a:xfrm>
            <a:off x="4270894" y="3118475"/>
            <a:ext cx="19782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grpSp>
        <p:nvGrpSpPr>
          <p:cNvPr id="851" name="Google Shape;851;p27"/>
          <p:cNvGrpSpPr/>
          <p:nvPr/>
        </p:nvGrpSpPr>
        <p:grpSpPr>
          <a:xfrm>
            <a:off x="7820156" y="2730869"/>
            <a:ext cx="2308830" cy="2176473"/>
            <a:chOff x="7820156" y="2730869"/>
            <a:chExt cx="2308830" cy="2176473"/>
          </a:xfrm>
        </p:grpSpPr>
        <p:sp>
          <p:nvSpPr>
            <p:cNvPr id="852" name="Google Shape;852;p27"/>
            <p:cNvSpPr/>
            <p:nvPr/>
          </p:nvSpPr>
          <p:spPr>
            <a:xfrm>
              <a:off x="8338611" y="4178642"/>
              <a:ext cx="1209478" cy="713912"/>
            </a:xfrm>
            <a:custGeom>
              <a:rect b="b" l="l" r="r" t="t"/>
              <a:pathLst>
                <a:path extrusionOk="0" h="10865" w="18407">
                  <a:moveTo>
                    <a:pt x="0" y="1"/>
                  </a:moveTo>
                  <a:lnTo>
                    <a:pt x="8761" y="8768"/>
                  </a:lnTo>
                  <a:lnTo>
                    <a:pt x="9512" y="8768"/>
                  </a:lnTo>
                  <a:lnTo>
                    <a:pt x="11608" y="10865"/>
                  </a:lnTo>
                  <a:lnTo>
                    <a:pt x="18407" y="10824"/>
                  </a:lnTo>
                  <a:lnTo>
                    <a:pt x="11159" y="3577"/>
                  </a:lnTo>
                  <a:lnTo>
                    <a:pt x="7904" y="3577"/>
                  </a:lnTo>
                  <a:lnTo>
                    <a:pt x="433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3" name="Google Shape;853;p27"/>
            <p:cNvSpPr/>
            <p:nvPr/>
          </p:nvSpPr>
          <p:spPr>
            <a:xfrm>
              <a:off x="9040656" y="2730869"/>
              <a:ext cx="89822" cy="28714"/>
            </a:xfrm>
            <a:custGeom>
              <a:rect b="b" l="l" r="r" t="t"/>
              <a:pathLst>
                <a:path extrusionOk="0" h="437" w="1367">
                  <a:moveTo>
                    <a:pt x="0" y="1"/>
                  </a:moveTo>
                  <a:lnTo>
                    <a:pt x="0" y="436"/>
                  </a:lnTo>
                  <a:lnTo>
                    <a:pt x="1367" y="436"/>
                  </a:lnTo>
                  <a:lnTo>
                    <a:pt x="136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4" name="Google Shape;854;p27"/>
            <p:cNvSpPr/>
            <p:nvPr/>
          </p:nvSpPr>
          <p:spPr>
            <a:xfrm>
              <a:off x="8985200" y="2730869"/>
              <a:ext cx="29108" cy="28714"/>
            </a:xfrm>
            <a:custGeom>
              <a:rect b="b" l="l" r="r" t="t"/>
              <a:pathLst>
                <a:path extrusionOk="0" h="437" w="443">
                  <a:moveTo>
                    <a:pt x="0" y="1"/>
                  </a:moveTo>
                  <a:lnTo>
                    <a:pt x="0" y="436"/>
                  </a:lnTo>
                  <a:lnTo>
                    <a:pt x="443" y="436"/>
                  </a:lnTo>
                  <a:lnTo>
                    <a:pt x="44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5" name="Google Shape;855;p27"/>
            <p:cNvSpPr/>
            <p:nvPr/>
          </p:nvSpPr>
          <p:spPr>
            <a:xfrm flipH="1">
              <a:off x="7820156" y="2990128"/>
              <a:ext cx="2308830" cy="1917213"/>
            </a:xfrm>
            <a:custGeom>
              <a:rect b="b" l="l" r="r" t="t"/>
              <a:pathLst>
                <a:path extrusionOk="0" fill="none" h="29178" w="35138">
                  <a:moveTo>
                    <a:pt x="35138" y="29177"/>
                  </a:moveTo>
                  <a:lnTo>
                    <a:pt x="29177" y="29177"/>
                  </a:lnTo>
                  <a:lnTo>
                    <a:pt x="0" y="1"/>
                  </a:lnTo>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6" name="Google Shape;856;p27"/>
            <p:cNvSpPr/>
            <p:nvPr/>
          </p:nvSpPr>
          <p:spPr>
            <a:xfrm flipH="1">
              <a:off x="8781658" y="2958433"/>
              <a:ext cx="91136" cy="91136"/>
            </a:xfrm>
            <a:custGeom>
              <a:rect b="b" l="l" r="r" t="t"/>
              <a:pathLst>
                <a:path extrusionOk="0" h="1387" w="1387">
                  <a:moveTo>
                    <a:pt x="0" y="0"/>
                  </a:moveTo>
                  <a:lnTo>
                    <a:pt x="0" y="1387"/>
                  </a:lnTo>
                  <a:lnTo>
                    <a:pt x="214" y="1387"/>
                  </a:lnTo>
                  <a:lnTo>
                    <a:pt x="214" y="215"/>
                  </a:lnTo>
                  <a:lnTo>
                    <a:pt x="1387" y="215"/>
                  </a:lnTo>
                  <a:lnTo>
                    <a:pt x="138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five columns">
  <p:cSld name="CUSTOM_11">
    <p:spTree>
      <p:nvGrpSpPr>
        <p:cNvPr id="857" name="Shape 857"/>
        <p:cNvGrpSpPr/>
        <p:nvPr/>
      </p:nvGrpSpPr>
      <p:grpSpPr>
        <a:xfrm>
          <a:off x="0" y="0"/>
          <a:ext cx="0" cy="0"/>
          <a:chOff x="0" y="0"/>
          <a:chExt cx="0" cy="0"/>
        </a:xfrm>
      </p:grpSpPr>
      <p:sp>
        <p:nvSpPr>
          <p:cNvPr id="858" name="Google Shape;858;p28"/>
          <p:cNvSpPr/>
          <p:nvPr/>
        </p:nvSpPr>
        <p:spPr>
          <a:xfrm flipH="1">
            <a:off x="10844978" y="646621"/>
            <a:ext cx="79703" cy="79703"/>
          </a:xfrm>
          <a:custGeom>
            <a:rect b="b" l="l" r="r" t="t"/>
            <a:pathLst>
              <a:path extrusionOk="0" h="1213" w="1213">
                <a:moveTo>
                  <a:pt x="610" y="322"/>
                </a:moveTo>
                <a:cubicBezTo>
                  <a:pt x="764" y="322"/>
                  <a:pt x="891" y="449"/>
                  <a:pt x="891" y="610"/>
                </a:cubicBezTo>
                <a:cubicBezTo>
                  <a:pt x="891" y="764"/>
                  <a:pt x="764" y="891"/>
                  <a:pt x="610" y="891"/>
                </a:cubicBezTo>
                <a:cubicBezTo>
                  <a:pt x="449" y="891"/>
                  <a:pt x="322" y="764"/>
                  <a:pt x="322" y="610"/>
                </a:cubicBezTo>
                <a:cubicBezTo>
                  <a:pt x="322" y="449"/>
                  <a:pt x="449" y="322"/>
                  <a:pt x="610" y="322"/>
                </a:cubicBezTo>
                <a:close/>
                <a:moveTo>
                  <a:pt x="610" y="0"/>
                </a:moveTo>
                <a:cubicBezTo>
                  <a:pt x="275" y="0"/>
                  <a:pt x="0" y="275"/>
                  <a:pt x="0" y="610"/>
                </a:cubicBezTo>
                <a:cubicBezTo>
                  <a:pt x="0" y="938"/>
                  <a:pt x="275" y="1213"/>
                  <a:pt x="610" y="1213"/>
                </a:cubicBezTo>
                <a:cubicBezTo>
                  <a:pt x="938" y="1213"/>
                  <a:pt x="1213" y="938"/>
                  <a:pt x="1213" y="610"/>
                </a:cubicBezTo>
                <a:cubicBezTo>
                  <a:pt x="1213" y="275"/>
                  <a:pt x="938" y="0"/>
                  <a:pt x="610"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9" name="Google Shape;859;p28"/>
          <p:cNvSpPr/>
          <p:nvPr/>
        </p:nvSpPr>
        <p:spPr>
          <a:xfrm flipH="1">
            <a:off x="10403096" y="903204"/>
            <a:ext cx="484659" cy="284382"/>
          </a:xfrm>
          <a:custGeom>
            <a:rect b="b" l="l" r="r" t="t"/>
            <a:pathLst>
              <a:path extrusionOk="0" h="4328" w="7376">
                <a:moveTo>
                  <a:pt x="88" y="0"/>
                </a:moveTo>
                <a:lnTo>
                  <a:pt x="1" y="87"/>
                </a:lnTo>
                <a:lnTo>
                  <a:pt x="2198" y="2284"/>
                </a:lnTo>
                <a:lnTo>
                  <a:pt x="5239" y="2284"/>
                </a:lnTo>
                <a:lnTo>
                  <a:pt x="7282" y="4327"/>
                </a:lnTo>
                <a:lnTo>
                  <a:pt x="7375" y="4240"/>
                </a:lnTo>
                <a:lnTo>
                  <a:pt x="5292" y="2157"/>
                </a:lnTo>
                <a:lnTo>
                  <a:pt x="2245" y="2157"/>
                </a:lnTo>
                <a:lnTo>
                  <a:pt x="88"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60" name="Google Shape;860;p28"/>
          <p:cNvGrpSpPr/>
          <p:nvPr/>
        </p:nvGrpSpPr>
        <p:grpSpPr>
          <a:xfrm>
            <a:off x="7964506" y="-844914"/>
            <a:ext cx="2930673" cy="5231181"/>
            <a:chOff x="7964506" y="-844914"/>
            <a:chExt cx="2930673" cy="5231181"/>
          </a:xfrm>
        </p:grpSpPr>
        <p:sp>
          <p:nvSpPr>
            <p:cNvPr id="861" name="Google Shape;861;p28"/>
            <p:cNvSpPr/>
            <p:nvPr/>
          </p:nvSpPr>
          <p:spPr>
            <a:xfrm flipH="1">
              <a:off x="8766365" y="2108194"/>
              <a:ext cx="20764" cy="132532"/>
            </a:xfrm>
            <a:custGeom>
              <a:rect b="b" l="l" r="r" t="t"/>
              <a:pathLst>
                <a:path extrusionOk="0" h="2017" w="316">
                  <a:moveTo>
                    <a:pt x="0" y="1"/>
                  </a:moveTo>
                  <a:lnTo>
                    <a:pt x="0" y="2017"/>
                  </a:lnTo>
                  <a:lnTo>
                    <a:pt x="315" y="2017"/>
                  </a:lnTo>
                  <a:lnTo>
                    <a:pt x="31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2" name="Google Shape;862;p28"/>
            <p:cNvSpPr/>
            <p:nvPr/>
          </p:nvSpPr>
          <p:spPr>
            <a:xfrm flipH="1">
              <a:off x="8710512" y="2164110"/>
              <a:ext cx="132532" cy="20698"/>
            </a:xfrm>
            <a:custGeom>
              <a:rect b="b" l="l" r="r" t="t"/>
              <a:pathLst>
                <a:path extrusionOk="0" h="315" w="2017">
                  <a:moveTo>
                    <a:pt x="1" y="0"/>
                  </a:moveTo>
                  <a:lnTo>
                    <a:pt x="1" y="315"/>
                  </a:lnTo>
                  <a:lnTo>
                    <a:pt x="2017" y="315"/>
                  </a:lnTo>
                  <a:lnTo>
                    <a:pt x="201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3" name="Google Shape;863;p28"/>
            <p:cNvSpPr/>
            <p:nvPr/>
          </p:nvSpPr>
          <p:spPr>
            <a:xfrm flipH="1">
              <a:off x="8258521" y="960829"/>
              <a:ext cx="39687" cy="39687"/>
            </a:xfrm>
            <a:custGeom>
              <a:rect b="b" l="l" r="r" t="t"/>
              <a:pathLst>
                <a:path extrusionOk="0" h="604" w="604">
                  <a:moveTo>
                    <a:pt x="523" y="1"/>
                  </a:moveTo>
                  <a:lnTo>
                    <a:pt x="1" y="523"/>
                  </a:lnTo>
                  <a:lnTo>
                    <a:pt x="81" y="604"/>
                  </a:lnTo>
                  <a:lnTo>
                    <a:pt x="604" y="88"/>
                  </a:lnTo>
                  <a:lnTo>
                    <a:pt x="52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4" name="Google Shape;864;p28"/>
            <p:cNvSpPr/>
            <p:nvPr/>
          </p:nvSpPr>
          <p:spPr>
            <a:xfrm flipH="1">
              <a:off x="8258521" y="960829"/>
              <a:ext cx="39687" cy="39687"/>
            </a:xfrm>
            <a:custGeom>
              <a:rect b="b" l="l" r="r" t="t"/>
              <a:pathLst>
                <a:path extrusionOk="0" h="604" w="604">
                  <a:moveTo>
                    <a:pt x="81" y="1"/>
                  </a:moveTo>
                  <a:lnTo>
                    <a:pt x="1" y="81"/>
                  </a:lnTo>
                  <a:lnTo>
                    <a:pt x="523" y="604"/>
                  </a:lnTo>
                  <a:lnTo>
                    <a:pt x="604" y="523"/>
                  </a:lnTo>
                  <a:lnTo>
                    <a:pt x="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5" name="Google Shape;865;p28"/>
            <p:cNvSpPr/>
            <p:nvPr/>
          </p:nvSpPr>
          <p:spPr>
            <a:xfrm flipH="1">
              <a:off x="8134402" y="960829"/>
              <a:ext cx="40082" cy="39687"/>
            </a:xfrm>
            <a:custGeom>
              <a:rect b="b" l="l" r="r" t="t"/>
              <a:pathLst>
                <a:path extrusionOk="0" h="604" w="610">
                  <a:moveTo>
                    <a:pt x="522" y="1"/>
                  </a:moveTo>
                  <a:lnTo>
                    <a:pt x="0" y="517"/>
                  </a:lnTo>
                  <a:lnTo>
                    <a:pt x="87" y="604"/>
                  </a:lnTo>
                  <a:lnTo>
                    <a:pt x="610" y="81"/>
                  </a:lnTo>
                  <a:lnTo>
                    <a:pt x="52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6" name="Google Shape;866;p28"/>
            <p:cNvSpPr/>
            <p:nvPr/>
          </p:nvSpPr>
          <p:spPr>
            <a:xfrm flipH="1">
              <a:off x="8134402" y="960829"/>
              <a:ext cx="40082" cy="39687"/>
            </a:xfrm>
            <a:custGeom>
              <a:rect b="b" l="l" r="r" t="t"/>
              <a:pathLst>
                <a:path extrusionOk="0" h="604" w="610">
                  <a:moveTo>
                    <a:pt x="87" y="1"/>
                  </a:moveTo>
                  <a:lnTo>
                    <a:pt x="0" y="81"/>
                  </a:lnTo>
                  <a:lnTo>
                    <a:pt x="522" y="604"/>
                  </a:lnTo>
                  <a:lnTo>
                    <a:pt x="610" y="523"/>
                  </a:lnTo>
                  <a:lnTo>
                    <a:pt x="8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7" name="Google Shape;867;p28"/>
            <p:cNvSpPr/>
            <p:nvPr/>
          </p:nvSpPr>
          <p:spPr>
            <a:xfrm flipH="1">
              <a:off x="9002246" y="687556"/>
              <a:ext cx="191997" cy="191932"/>
            </a:xfrm>
            <a:custGeom>
              <a:rect b="b" l="l" r="r" t="t"/>
              <a:pathLst>
                <a:path extrusionOk="0" h="2921" w="2922">
                  <a:moveTo>
                    <a:pt x="1" y="0"/>
                  </a:moveTo>
                  <a:lnTo>
                    <a:pt x="1461" y="1461"/>
                  </a:lnTo>
                  <a:lnTo>
                    <a:pt x="2921" y="2921"/>
                  </a:lnTo>
                  <a:lnTo>
                    <a:pt x="2921" y="2090"/>
                  </a:lnTo>
                  <a:lnTo>
                    <a:pt x="1876" y="1045"/>
                  </a:lnTo>
                  <a:lnTo>
                    <a:pt x="83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8" name="Google Shape;868;p28"/>
            <p:cNvSpPr/>
            <p:nvPr/>
          </p:nvSpPr>
          <p:spPr>
            <a:xfrm flipH="1">
              <a:off x="9463966" y="338984"/>
              <a:ext cx="79703" cy="79309"/>
            </a:xfrm>
            <a:custGeom>
              <a:rect b="b" l="l" r="r" t="t"/>
              <a:pathLst>
                <a:path extrusionOk="0" h="1207" w="1213">
                  <a:moveTo>
                    <a:pt x="610" y="322"/>
                  </a:moveTo>
                  <a:cubicBezTo>
                    <a:pt x="764" y="322"/>
                    <a:pt x="891" y="449"/>
                    <a:pt x="891" y="603"/>
                  </a:cubicBezTo>
                  <a:cubicBezTo>
                    <a:pt x="891" y="764"/>
                    <a:pt x="764" y="891"/>
                    <a:pt x="610" y="891"/>
                  </a:cubicBezTo>
                  <a:cubicBezTo>
                    <a:pt x="449" y="891"/>
                    <a:pt x="322" y="764"/>
                    <a:pt x="322" y="603"/>
                  </a:cubicBezTo>
                  <a:cubicBezTo>
                    <a:pt x="322" y="449"/>
                    <a:pt x="449" y="322"/>
                    <a:pt x="610" y="322"/>
                  </a:cubicBezTo>
                  <a:close/>
                  <a:moveTo>
                    <a:pt x="610" y="1"/>
                  </a:moveTo>
                  <a:cubicBezTo>
                    <a:pt x="275" y="1"/>
                    <a:pt x="1" y="275"/>
                    <a:pt x="1" y="603"/>
                  </a:cubicBezTo>
                  <a:cubicBezTo>
                    <a:pt x="1" y="938"/>
                    <a:pt x="275" y="1206"/>
                    <a:pt x="610" y="1206"/>
                  </a:cubicBezTo>
                  <a:cubicBezTo>
                    <a:pt x="938" y="1206"/>
                    <a:pt x="1213" y="938"/>
                    <a:pt x="1213" y="603"/>
                  </a:cubicBezTo>
                  <a:cubicBezTo>
                    <a:pt x="1213" y="268"/>
                    <a:pt x="938" y="1"/>
                    <a:pt x="610"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9" name="Google Shape;869;p28"/>
            <p:cNvSpPr/>
            <p:nvPr/>
          </p:nvSpPr>
          <p:spPr>
            <a:xfrm flipH="1">
              <a:off x="8574041" y="685782"/>
              <a:ext cx="90742" cy="91202"/>
            </a:xfrm>
            <a:custGeom>
              <a:rect b="b" l="l" r="r" t="t"/>
              <a:pathLst>
                <a:path extrusionOk="0" h="1388" w="1381">
                  <a:moveTo>
                    <a:pt x="1173" y="1"/>
                  </a:moveTo>
                  <a:lnTo>
                    <a:pt x="1173" y="1173"/>
                  </a:lnTo>
                  <a:lnTo>
                    <a:pt x="0" y="1173"/>
                  </a:lnTo>
                  <a:lnTo>
                    <a:pt x="0" y="1387"/>
                  </a:lnTo>
                  <a:lnTo>
                    <a:pt x="1380" y="1387"/>
                  </a:lnTo>
                  <a:lnTo>
                    <a:pt x="138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0" name="Google Shape;870;p28"/>
            <p:cNvSpPr/>
            <p:nvPr/>
          </p:nvSpPr>
          <p:spPr>
            <a:xfrm flipH="1">
              <a:off x="9563839" y="1187516"/>
              <a:ext cx="79309" cy="79703"/>
            </a:xfrm>
            <a:custGeom>
              <a:rect b="b" l="l" r="r" t="t"/>
              <a:pathLst>
                <a:path extrusionOk="0" h="1213" w="1207">
                  <a:moveTo>
                    <a:pt x="604" y="322"/>
                  </a:moveTo>
                  <a:cubicBezTo>
                    <a:pt x="758" y="322"/>
                    <a:pt x="885" y="449"/>
                    <a:pt x="885" y="603"/>
                  </a:cubicBezTo>
                  <a:cubicBezTo>
                    <a:pt x="885" y="764"/>
                    <a:pt x="758" y="891"/>
                    <a:pt x="604" y="891"/>
                  </a:cubicBezTo>
                  <a:cubicBezTo>
                    <a:pt x="450" y="891"/>
                    <a:pt x="316" y="764"/>
                    <a:pt x="316" y="603"/>
                  </a:cubicBezTo>
                  <a:cubicBezTo>
                    <a:pt x="316" y="449"/>
                    <a:pt x="450" y="322"/>
                    <a:pt x="604" y="322"/>
                  </a:cubicBezTo>
                  <a:close/>
                  <a:moveTo>
                    <a:pt x="604" y="0"/>
                  </a:moveTo>
                  <a:cubicBezTo>
                    <a:pt x="269" y="0"/>
                    <a:pt x="1" y="275"/>
                    <a:pt x="1" y="603"/>
                  </a:cubicBezTo>
                  <a:cubicBezTo>
                    <a:pt x="1" y="938"/>
                    <a:pt x="269" y="1213"/>
                    <a:pt x="604" y="1213"/>
                  </a:cubicBezTo>
                  <a:cubicBezTo>
                    <a:pt x="939" y="1213"/>
                    <a:pt x="1206" y="938"/>
                    <a:pt x="1206" y="603"/>
                  </a:cubicBezTo>
                  <a:cubicBezTo>
                    <a:pt x="1206" y="275"/>
                    <a:pt x="939" y="0"/>
                    <a:pt x="604"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1" name="Google Shape;871;p28"/>
            <p:cNvSpPr/>
            <p:nvPr/>
          </p:nvSpPr>
          <p:spPr>
            <a:xfrm flipH="1">
              <a:off x="9016733" y="715744"/>
              <a:ext cx="1878446" cy="2617787"/>
            </a:xfrm>
            <a:custGeom>
              <a:rect b="b" l="l" r="r" t="t"/>
              <a:pathLst>
                <a:path extrusionOk="0" h="39840" w="28588">
                  <a:moveTo>
                    <a:pt x="0" y="0"/>
                  </a:moveTo>
                  <a:lnTo>
                    <a:pt x="0" y="7348"/>
                  </a:lnTo>
                  <a:lnTo>
                    <a:pt x="13584" y="7348"/>
                  </a:lnTo>
                  <a:lnTo>
                    <a:pt x="21983" y="15747"/>
                  </a:lnTo>
                  <a:lnTo>
                    <a:pt x="21983" y="33457"/>
                  </a:lnTo>
                  <a:lnTo>
                    <a:pt x="28359" y="39840"/>
                  </a:lnTo>
                  <a:lnTo>
                    <a:pt x="28587" y="39612"/>
                  </a:lnTo>
                  <a:lnTo>
                    <a:pt x="22304" y="33329"/>
                  </a:lnTo>
                  <a:lnTo>
                    <a:pt x="22304" y="15613"/>
                  </a:lnTo>
                  <a:lnTo>
                    <a:pt x="13764" y="7073"/>
                  </a:lnTo>
                  <a:lnTo>
                    <a:pt x="13718" y="7026"/>
                  </a:lnTo>
                  <a:lnTo>
                    <a:pt x="315" y="7026"/>
                  </a:lnTo>
                  <a:lnTo>
                    <a:pt x="31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2" name="Google Shape;872;p28"/>
            <p:cNvSpPr/>
            <p:nvPr/>
          </p:nvSpPr>
          <p:spPr>
            <a:xfrm flipH="1">
              <a:off x="9550627" y="1307627"/>
              <a:ext cx="323544" cy="323544"/>
            </a:xfrm>
            <a:custGeom>
              <a:rect b="b" l="l" r="r" t="t"/>
              <a:pathLst>
                <a:path extrusionOk="0" h="4924" w="4924">
                  <a:moveTo>
                    <a:pt x="0" y="1"/>
                  </a:moveTo>
                  <a:lnTo>
                    <a:pt x="0" y="1401"/>
                  </a:lnTo>
                  <a:lnTo>
                    <a:pt x="1762" y="3162"/>
                  </a:lnTo>
                  <a:lnTo>
                    <a:pt x="3524" y="4924"/>
                  </a:lnTo>
                  <a:lnTo>
                    <a:pt x="4923" y="4924"/>
                  </a:lnTo>
                  <a:lnTo>
                    <a:pt x="2465" y="2466"/>
                  </a:lnTo>
                  <a:lnTo>
                    <a:pt x="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3" name="Google Shape;873;p28"/>
            <p:cNvSpPr/>
            <p:nvPr/>
          </p:nvSpPr>
          <p:spPr>
            <a:xfrm flipH="1">
              <a:off x="8969724" y="3299976"/>
              <a:ext cx="79703" cy="79309"/>
            </a:xfrm>
            <a:custGeom>
              <a:rect b="b" l="l" r="r" t="t"/>
              <a:pathLst>
                <a:path extrusionOk="0" h="1207" w="1213">
                  <a:moveTo>
                    <a:pt x="610" y="315"/>
                  </a:moveTo>
                  <a:cubicBezTo>
                    <a:pt x="764" y="315"/>
                    <a:pt x="891" y="443"/>
                    <a:pt x="891" y="604"/>
                  </a:cubicBezTo>
                  <a:cubicBezTo>
                    <a:pt x="891" y="758"/>
                    <a:pt x="764" y="885"/>
                    <a:pt x="610" y="885"/>
                  </a:cubicBezTo>
                  <a:cubicBezTo>
                    <a:pt x="449" y="885"/>
                    <a:pt x="322" y="758"/>
                    <a:pt x="322" y="604"/>
                  </a:cubicBezTo>
                  <a:cubicBezTo>
                    <a:pt x="322" y="443"/>
                    <a:pt x="449" y="315"/>
                    <a:pt x="610" y="315"/>
                  </a:cubicBezTo>
                  <a:close/>
                  <a:moveTo>
                    <a:pt x="610" y="1"/>
                  </a:moveTo>
                  <a:cubicBezTo>
                    <a:pt x="275" y="1"/>
                    <a:pt x="0" y="269"/>
                    <a:pt x="0" y="604"/>
                  </a:cubicBezTo>
                  <a:cubicBezTo>
                    <a:pt x="0" y="932"/>
                    <a:pt x="275" y="1206"/>
                    <a:pt x="610" y="1206"/>
                  </a:cubicBezTo>
                  <a:cubicBezTo>
                    <a:pt x="938" y="1206"/>
                    <a:pt x="1213" y="932"/>
                    <a:pt x="1213" y="604"/>
                  </a:cubicBezTo>
                  <a:cubicBezTo>
                    <a:pt x="1213" y="269"/>
                    <a:pt x="938" y="1"/>
                    <a:pt x="610"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4" name="Google Shape;874;p28"/>
            <p:cNvSpPr/>
            <p:nvPr/>
          </p:nvSpPr>
          <p:spPr>
            <a:xfrm flipH="1">
              <a:off x="8766351" y="2033814"/>
              <a:ext cx="676984" cy="959921"/>
            </a:xfrm>
            <a:custGeom>
              <a:rect b="b" l="l" r="r" t="t"/>
              <a:pathLst>
                <a:path extrusionOk="0" h="14609" w="10303">
                  <a:moveTo>
                    <a:pt x="88" y="1"/>
                  </a:moveTo>
                  <a:lnTo>
                    <a:pt x="1" y="94"/>
                  </a:lnTo>
                  <a:lnTo>
                    <a:pt x="6143" y="6236"/>
                  </a:lnTo>
                  <a:lnTo>
                    <a:pt x="6143" y="10537"/>
                  </a:lnTo>
                  <a:lnTo>
                    <a:pt x="10215" y="14609"/>
                  </a:lnTo>
                  <a:lnTo>
                    <a:pt x="10302" y="14515"/>
                  </a:lnTo>
                  <a:lnTo>
                    <a:pt x="6270" y="10483"/>
                  </a:lnTo>
                  <a:lnTo>
                    <a:pt x="6270" y="6183"/>
                  </a:lnTo>
                  <a:lnTo>
                    <a:pt x="8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5" name="Google Shape;875;p28"/>
            <p:cNvSpPr/>
            <p:nvPr/>
          </p:nvSpPr>
          <p:spPr>
            <a:xfrm flipH="1">
              <a:off x="8448596" y="-844914"/>
              <a:ext cx="676984" cy="959527"/>
            </a:xfrm>
            <a:custGeom>
              <a:rect b="b" l="l" r="r" t="t"/>
              <a:pathLst>
                <a:path extrusionOk="0" h="14603" w="10303">
                  <a:moveTo>
                    <a:pt x="88" y="1"/>
                  </a:moveTo>
                  <a:lnTo>
                    <a:pt x="1" y="88"/>
                  </a:lnTo>
                  <a:lnTo>
                    <a:pt x="4033" y="4127"/>
                  </a:lnTo>
                  <a:lnTo>
                    <a:pt x="4033" y="8427"/>
                  </a:lnTo>
                  <a:lnTo>
                    <a:pt x="10215" y="14603"/>
                  </a:lnTo>
                  <a:lnTo>
                    <a:pt x="10302" y="14516"/>
                  </a:lnTo>
                  <a:lnTo>
                    <a:pt x="4160" y="8373"/>
                  </a:lnTo>
                  <a:lnTo>
                    <a:pt x="4160" y="4073"/>
                  </a:lnTo>
                  <a:lnTo>
                    <a:pt x="8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6" name="Google Shape;876;p28"/>
            <p:cNvSpPr/>
            <p:nvPr/>
          </p:nvSpPr>
          <p:spPr>
            <a:xfrm flipH="1">
              <a:off x="9219278" y="1118393"/>
              <a:ext cx="11499" cy="72278"/>
            </a:xfrm>
            <a:custGeom>
              <a:rect b="b" l="l" r="r" t="t"/>
              <a:pathLst>
                <a:path extrusionOk="0" h="1100" w="175">
                  <a:moveTo>
                    <a:pt x="1" y="1"/>
                  </a:moveTo>
                  <a:lnTo>
                    <a:pt x="1" y="1099"/>
                  </a:lnTo>
                  <a:lnTo>
                    <a:pt x="175" y="1099"/>
                  </a:lnTo>
                  <a:lnTo>
                    <a:pt x="17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7" name="Google Shape;877;p28"/>
            <p:cNvSpPr/>
            <p:nvPr/>
          </p:nvSpPr>
          <p:spPr>
            <a:xfrm flipH="1">
              <a:off x="9188854" y="1148749"/>
              <a:ext cx="71818" cy="11565"/>
            </a:xfrm>
            <a:custGeom>
              <a:rect b="b" l="l" r="r" t="t"/>
              <a:pathLst>
                <a:path extrusionOk="0" h="176" w="1093">
                  <a:moveTo>
                    <a:pt x="0" y="1"/>
                  </a:moveTo>
                  <a:lnTo>
                    <a:pt x="0" y="175"/>
                  </a:lnTo>
                  <a:lnTo>
                    <a:pt x="1092" y="175"/>
                  </a:lnTo>
                  <a:lnTo>
                    <a:pt x="109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8" name="Google Shape;878;p28"/>
            <p:cNvSpPr/>
            <p:nvPr/>
          </p:nvSpPr>
          <p:spPr>
            <a:xfrm flipH="1">
              <a:off x="9065655" y="1140864"/>
              <a:ext cx="70504" cy="49806"/>
            </a:xfrm>
            <a:custGeom>
              <a:rect b="b" l="l" r="r" t="t"/>
              <a:pathLst>
                <a:path extrusionOk="0" h="758" w="1073">
                  <a:moveTo>
                    <a:pt x="631" y="0"/>
                  </a:moveTo>
                  <a:lnTo>
                    <a:pt x="1" y="757"/>
                  </a:lnTo>
                  <a:lnTo>
                    <a:pt x="450" y="757"/>
                  </a:lnTo>
                  <a:lnTo>
                    <a:pt x="1073"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9" name="Google Shape;879;p28"/>
            <p:cNvSpPr/>
            <p:nvPr/>
          </p:nvSpPr>
          <p:spPr>
            <a:xfrm flipH="1">
              <a:off x="9011973" y="1140864"/>
              <a:ext cx="70438" cy="49806"/>
            </a:xfrm>
            <a:custGeom>
              <a:rect b="b" l="l" r="r" t="t"/>
              <a:pathLst>
                <a:path extrusionOk="0" h="758" w="1072">
                  <a:moveTo>
                    <a:pt x="623" y="0"/>
                  </a:moveTo>
                  <a:lnTo>
                    <a:pt x="0" y="757"/>
                  </a:lnTo>
                  <a:lnTo>
                    <a:pt x="442" y="757"/>
                  </a:lnTo>
                  <a:lnTo>
                    <a:pt x="107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0" name="Google Shape;880;p28"/>
            <p:cNvSpPr/>
            <p:nvPr/>
          </p:nvSpPr>
          <p:spPr>
            <a:xfrm flipH="1">
              <a:off x="8958686" y="1140864"/>
              <a:ext cx="70044" cy="49806"/>
            </a:xfrm>
            <a:custGeom>
              <a:rect b="b" l="l" r="r" t="t"/>
              <a:pathLst>
                <a:path extrusionOk="0" h="758" w="1066">
                  <a:moveTo>
                    <a:pt x="623" y="0"/>
                  </a:moveTo>
                  <a:lnTo>
                    <a:pt x="0" y="757"/>
                  </a:lnTo>
                  <a:lnTo>
                    <a:pt x="442" y="757"/>
                  </a:lnTo>
                  <a:lnTo>
                    <a:pt x="106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1" name="Google Shape;881;p28"/>
            <p:cNvSpPr/>
            <p:nvPr/>
          </p:nvSpPr>
          <p:spPr>
            <a:xfrm flipH="1">
              <a:off x="8713995" y="1382467"/>
              <a:ext cx="136080" cy="22078"/>
            </a:xfrm>
            <a:custGeom>
              <a:rect b="b" l="l" r="r" t="t"/>
              <a:pathLst>
                <a:path extrusionOk="0" h="336" w="2071">
                  <a:moveTo>
                    <a:pt x="1" y="1"/>
                  </a:moveTo>
                  <a:lnTo>
                    <a:pt x="1" y="335"/>
                  </a:lnTo>
                  <a:lnTo>
                    <a:pt x="2070" y="335"/>
                  </a:lnTo>
                  <a:lnTo>
                    <a:pt x="207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2" name="Google Shape;882;p28"/>
            <p:cNvSpPr/>
            <p:nvPr/>
          </p:nvSpPr>
          <p:spPr>
            <a:xfrm flipH="1">
              <a:off x="8619379" y="1382467"/>
              <a:ext cx="68270" cy="22078"/>
            </a:xfrm>
            <a:custGeom>
              <a:rect b="b" l="l" r="r" t="t"/>
              <a:pathLst>
                <a:path extrusionOk="0" h="336" w="1039">
                  <a:moveTo>
                    <a:pt x="0" y="1"/>
                  </a:moveTo>
                  <a:lnTo>
                    <a:pt x="0" y="335"/>
                  </a:lnTo>
                  <a:lnTo>
                    <a:pt x="1038" y="335"/>
                  </a:lnTo>
                  <a:lnTo>
                    <a:pt x="103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3" name="Google Shape;883;p28"/>
            <p:cNvSpPr/>
            <p:nvPr/>
          </p:nvSpPr>
          <p:spPr>
            <a:xfrm flipH="1">
              <a:off x="8577591" y="1382467"/>
              <a:ext cx="21618" cy="22078"/>
            </a:xfrm>
            <a:custGeom>
              <a:rect b="b" l="l" r="r" t="t"/>
              <a:pathLst>
                <a:path extrusionOk="0" h="336" w="329">
                  <a:moveTo>
                    <a:pt x="0" y="1"/>
                  </a:moveTo>
                  <a:lnTo>
                    <a:pt x="0" y="335"/>
                  </a:lnTo>
                  <a:lnTo>
                    <a:pt x="329" y="335"/>
                  </a:lnTo>
                  <a:lnTo>
                    <a:pt x="329"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4" name="Google Shape;884;p28"/>
            <p:cNvSpPr/>
            <p:nvPr/>
          </p:nvSpPr>
          <p:spPr>
            <a:xfrm flipH="1">
              <a:off x="7964506" y="2469053"/>
              <a:ext cx="2308830" cy="1917213"/>
            </a:xfrm>
            <a:custGeom>
              <a:rect b="b" l="l" r="r" t="t"/>
              <a:pathLst>
                <a:path extrusionOk="0" fill="none" h="29178" w="35138">
                  <a:moveTo>
                    <a:pt x="35138" y="29177"/>
                  </a:moveTo>
                  <a:lnTo>
                    <a:pt x="29177" y="29177"/>
                  </a:lnTo>
                  <a:lnTo>
                    <a:pt x="0" y="1"/>
                  </a:lnTo>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5" name="Google Shape;885;p28"/>
            <p:cNvSpPr/>
            <p:nvPr/>
          </p:nvSpPr>
          <p:spPr>
            <a:xfrm flipH="1">
              <a:off x="8905004" y="1140864"/>
              <a:ext cx="70044" cy="49806"/>
            </a:xfrm>
            <a:custGeom>
              <a:rect b="b" l="l" r="r" t="t"/>
              <a:pathLst>
                <a:path extrusionOk="0" h="758" w="1066">
                  <a:moveTo>
                    <a:pt x="623" y="0"/>
                  </a:moveTo>
                  <a:lnTo>
                    <a:pt x="0" y="757"/>
                  </a:lnTo>
                  <a:lnTo>
                    <a:pt x="442" y="757"/>
                  </a:lnTo>
                  <a:lnTo>
                    <a:pt x="106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6" name="Google Shape;886;p28"/>
            <p:cNvSpPr/>
            <p:nvPr/>
          </p:nvSpPr>
          <p:spPr>
            <a:xfrm flipH="1">
              <a:off x="8851322" y="1140864"/>
              <a:ext cx="70504" cy="49806"/>
            </a:xfrm>
            <a:custGeom>
              <a:rect b="b" l="l" r="r" t="t"/>
              <a:pathLst>
                <a:path extrusionOk="0" h="758" w="1073">
                  <a:moveTo>
                    <a:pt x="630" y="0"/>
                  </a:moveTo>
                  <a:lnTo>
                    <a:pt x="1" y="757"/>
                  </a:lnTo>
                  <a:lnTo>
                    <a:pt x="443" y="757"/>
                  </a:lnTo>
                  <a:lnTo>
                    <a:pt x="1073"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87" name="Google Shape;887;p28"/>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888" name="Google Shape;888;p28"/>
          <p:cNvSpPr txBox="1"/>
          <p:nvPr>
            <p:ph idx="1" type="subTitle"/>
          </p:nvPr>
        </p:nvSpPr>
        <p:spPr>
          <a:xfrm>
            <a:off x="808253" y="2144907"/>
            <a:ext cx="19860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889" name="Google Shape;889;p28"/>
          <p:cNvSpPr txBox="1"/>
          <p:nvPr>
            <p:ph idx="2" type="subTitle"/>
          </p:nvPr>
        </p:nvSpPr>
        <p:spPr>
          <a:xfrm>
            <a:off x="3278097" y="2144907"/>
            <a:ext cx="19860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890" name="Google Shape;890;p28"/>
          <p:cNvSpPr txBox="1"/>
          <p:nvPr>
            <p:ph idx="3" type="subTitle"/>
          </p:nvPr>
        </p:nvSpPr>
        <p:spPr>
          <a:xfrm>
            <a:off x="804355" y="3845932"/>
            <a:ext cx="19860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891" name="Google Shape;891;p28"/>
          <p:cNvSpPr txBox="1"/>
          <p:nvPr>
            <p:ph idx="4" type="subTitle"/>
          </p:nvPr>
        </p:nvSpPr>
        <p:spPr>
          <a:xfrm>
            <a:off x="3274200" y="3845932"/>
            <a:ext cx="19860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892" name="Google Shape;892;p28"/>
          <p:cNvSpPr txBox="1"/>
          <p:nvPr>
            <p:ph idx="5" type="subTitle"/>
          </p:nvPr>
        </p:nvSpPr>
        <p:spPr>
          <a:xfrm>
            <a:off x="5744045" y="3845932"/>
            <a:ext cx="19860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893" name="Google Shape;893;p28"/>
          <p:cNvSpPr txBox="1"/>
          <p:nvPr>
            <p:ph idx="6" type="subTitle"/>
          </p:nvPr>
        </p:nvSpPr>
        <p:spPr>
          <a:xfrm>
            <a:off x="812153" y="1883413"/>
            <a:ext cx="19782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sp>
        <p:nvSpPr>
          <p:cNvPr id="894" name="Google Shape;894;p28"/>
          <p:cNvSpPr txBox="1"/>
          <p:nvPr>
            <p:ph idx="7" type="subTitle"/>
          </p:nvPr>
        </p:nvSpPr>
        <p:spPr>
          <a:xfrm>
            <a:off x="3281997" y="1883413"/>
            <a:ext cx="19782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sp>
        <p:nvSpPr>
          <p:cNvPr id="895" name="Google Shape;895;p28"/>
          <p:cNvSpPr txBox="1"/>
          <p:nvPr>
            <p:ph idx="8" type="subTitle"/>
          </p:nvPr>
        </p:nvSpPr>
        <p:spPr>
          <a:xfrm>
            <a:off x="808255" y="3583300"/>
            <a:ext cx="19782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sp>
        <p:nvSpPr>
          <p:cNvPr id="896" name="Google Shape;896;p28"/>
          <p:cNvSpPr txBox="1"/>
          <p:nvPr>
            <p:ph idx="9" type="subTitle"/>
          </p:nvPr>
        </p:nvSpPr>
        <p:spPr>
          <a:xfrm>
            <a:off x="3278100" y="3583300"/>
            <a:ext cx="19782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sp>
        <p:nvSpPr>
          <p:cNvPr id="897" name="Google Shape;897;p28"/>
          <p:cNvSpPr txBox="1"/>
          <p:nvPr>
            <p:ph idx="13" type="subTitle"/>
          </p:nvPr>
        </p:nvSpPr>
        <p:spPr>
          <a:xfrm>
            <a:off x="5747945" y="3583300"/>
            <a:ext cx="19782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six columns">
  <p:cSld name="CUSTOM_7">
    <p:spTree>
      <p:nvGrpSpPr>
        <p:cNvPr id="898" name="Shape 898"/>
        <p:cNvGrpSpPr/>
        <p:nvPr/>
      </p:nvGrpSpPr>
      <p:grpSpPr>
        <a:xfrm>
          <a:off x="0" y="0"/>
          <a:ext cx="0" cy="0"/>
          <a:chOff x="0" y="0"/>
          <a:chExt cx="0" cy="0"/>
        </a:xfrm>
      </p:grpSpPr>
      <p:sp>
        <p:nvSpPr>
          <p:cNvPr id="899" name="Google Shape;899;p29"/>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900" name="Google Shape;900;p29"/>
          <p:cNvSpPr txBox="1"/>
          <p:nvPr>
            <p:ph idx="1" type="subTitle"/>
          </p:nvPr>
        </p:nvSpPr>
        <p:spPr>
          <a:xfrm>
            <a:off x="1112605" y="2018682"/>
            <a:ext cx="19752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901" name="Google Shape;901;p29"/>
          <p:cNvSpPr txBox="1"/>
          <p:nvPr>
            <p:ph idx="2" type="subTitle"/>
          </p:nvPr>
        </p:nvSpPr>
        <p:spPr>
          <a:xfrm>
            <a:off x="3582450" y="2018682"/>
            <a:ext cx="19752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902" name="Google Shape;902;p29"/>
          <p:cNvSpPr txBox="1"/>
          <p:nvPr>
            <p:ph idx="3" type="subTitle"/>
          </p:nvPr>
        </p:nvSpPr>
        <p:spPr>
          <a:xfrm>
            <a:off x="1112605" y="3756882"/>
            <a:ext cx="19752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903" name="Google Shape;903;p29"/>
          <p:cNvSpPr txBox="1"/>
          <p:nvPr>
            <p:ph idx="4" type="subTitle"/>
          </p:nvPr>
        </p:nvSpPr>
        <p:spPr>
          <a:xfrm>
            <a:off x="3582450" y="3756882"/>
            <a:ext cx="19752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904" name="Google Shape;904;p29"/>
          <p:cNvSpPr txBox="1"/>
          <p:nvPr>
            <p:ph idx="5" type="subTitle"/>
          </p:nvPr>
        </p:nvSpPr>
        <p:spPr>
          <a:xfrm>
            <a:off x="6052295" y="2018682"/>
            <a:ext cx="19752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905" name="Google Shape;905;p29"/>
          <p:cNvSpPr txBox="1"/>
          <p:nvPr>
            <p:ph idx="6" type="subTitle"/>
          </p:nvPr>
        </p:nvSpPr>
        <p:spPr>
          <a:xfrm>
            <a:off x="6052295" y="3756882"/>
            <a:ext cx="1975200" cy="484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906" name="Google Shape;906;p29"/>
          <p:cNvSpPr txBox="1"/>
          <p:nvPr>
            <p:ph idx="7" type="subTitle"/>
          </p:nvPr>
        </p:nvSpPr>
        <p:spPr>
          <a:xfrm>
            <a:off x="1111105" y="1757188"/>
            <a:ext cx="19782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sp>
        <p:nvSpPr>
          <p:cNvPr id="907" name="Google Shape;907;p29"/>
          <p:cNvSpPr txBox="1"/>
          <p:nvPr>
            <p:ph idx="8" type="subTitle"/>
          </p:nvPr>
        </p:nvSpPr>
        <p:spPr>
          <a:xfrm>
            <a:off x="3580950" y="1757188"/>
            <a:ext cx="19782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sp>
        <p:nvSpPr>
          <p:cNvPr id="908" name="Google Shape;908;p29"/>
          <p:cNvSpPr txBox="1"/>
          <p:nvPr>
            <p:ph idx="9" type="subTitle"/>
          </p:nvPr>
        </p:nvSpPr>
        <p:spPr>
          <a:xfrm>
            <a:off x="6050795" y="1757188"/>
            <a:ext cx="19782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sp>
        <p:nvSpPr>
          <p:cNvPr id="909" name="Google Shape;909;p29"/>
          <p:cNvSpPr txBox="1"/>
          <p:nvPr>
            <p:ph idx="13" type="subTitle"/>
          </p:nvPr>
        </p:nvSpPr>
        <p:spPr>
          <a:xfrm>
            <a:off x="1111105" y="3494250"/>
            <a:ext cx="19782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sp>
        <p:nvSpPr>
          <p:cNvPr id="910" name="Google Shape;910;p29"/>
          <p:cNvSpPr txBox="1"/>
          <p:nvPr>
            <p:ph idx="14" type="subTitle"/>
          </p:nvPr>
        </p:nvSpPr>
        <p:spPr>
          <a:xfrm>
            <a:off x="3580950" y="3494250"/>
            <a:ext cx="19782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sp>
        <p:nvSpPr>
          <p:cNvPr id="911" name="Google Shape;911;p29"/>
          <p:cNvSpPr txBox="1"/>
          <p:nvPr>
            <p:ph idx="15" type="subTitle"/>
          </p:nvPr>
        </p:nvSpPr>
        <p:spPr>
          <a:xfrm>
            <a:off x="6050795" y="3494250"/>
            <a:ext cx="19782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grpSp>
        <p:nvGrpSpPr>
          <p:cNvPr id="912" name="Google Shape;912;p29"/>
          <p:cNvGrpSpPr/>
          <p:nvPr/>
        </p:nvGrpSpPr>
        <p:grpSpPr>
          <a:xfrm>
            <a:off x="-2046432" y="1528983"/>
            <a:ext cx="12895343" cy="4307652"/>
            <a:chOff x="-2046432" y="1528983"/>
            <a:chExt cx="12895343" cy="4307652"/>
          </a:xfrm>
        </p:grpSpPr>
        <p:sp>
          <p:nvSpPr>
            <p:cNvPr id="913" name="Google Shape;913;p29"/>
            <p:cNvSpPr/>
            <p:nvPr/>
          </p:nvSpPr>
          <p:spPr>
            <a:xfrm>
              <a:off x="-316446" y="4247042"/>
              <a:ext cx="1209478" cy="713912"/>
            </a:xfrm>
            <a:custGeom>
              <a:rect b="b" l="l" r="r" t="t"/>
              <a:pathLst>
                <a:path extrusionOk="0" h="10865" w="18407">
                  <a:moveTo>
                    <a:pt x="0" y="1"/>
                  </a:moveTo>
                  <a:lnTo>
                    <a:pt x="8761" y="8768"/>
                  </a:lnTo>
                  <a:lnTo>
                    <a:pt x="9512" y="8768"/>
                  </a:lnTo>
                  <a:lnTo>
                    <a:pt x="11608" y="10865"/>
                  </a:lnTo>
                  <a:lnTo>
                    <a:pt x="18407" y="10824"/>
                  </a:lnTo>
                  <a:lnTo>
                    <a:pt x="11159" y="3577"/>
                  </a:lnTo>
                  <a:lnTo>
                    <a:pt x="7904" y="3577"/>
                  </a:lnTo>
                  <a:lnTo>
                    <a:pt x="433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4" name="Google Shape;914;p29"/>
            <p:cNvSpPr/>
            <p:nvPr/>
          </p:nvSpPr>
          <p:spPr>
            <a:xfrm flipH="1">
              <a:off x="8184701" y="4247045"/>
              <a:ext cx="1209938" cy="713912"/>
            </a:xfrm>
            <a:custGeom>
              <a:rect b="b" l="l" r="r" t="t"/>
              <a:pathLst>
                <a:path extrusionOk="0" h="10865" w="18414">
                  <a:moveTo>
                    <a:pt x="6799" y="1"/>
                  </a:moveTo>
                  <a:lnTo>
                    <a:pt x="1" y="48"/>
                  </a:lnTo>
                  <a:lnTo>
                    <a:pt x="7254" y="7295"/>
                  </a:lnTo>
                  <a:lnTo>
                    <a:pt x="10503" y="7295"/>
                  </a:lnTo>
                  <a:lnTo>
                    <a:pt x="14080" y="10865"/>
                  </a:lnTo>
                  <a:lnTo>
                    <a:pt x="18413" y="10865"/>
                  </a:lnTo>
                  <a:lnTo>
                    <a:pt x="9646" y="2104"/>
                  </a:lnTo>
                  <a:lnTo>
                    <a:pt x="8895" y="2104"/>
                  </a:lnTo>
                  <a:lnTo>
                    <a:pt x="6799"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915" name="Google Shape;915;p29"/>
            <p:cNvGrpSpPr/>
            <p:nvPr/>
          </p:nvGrpSpPr>
          <p:grpSpPr>
            <a:xfrm>
              <a:off x="-2046432" y="1528983"/>
              <a:ext cx="12895343" cy="4307652"/>
              <a:chOff x="-2046432" y="1528983"/>
              <a:chExt cx="12895343" cy="4307652"/>
            </a:xfrm>
          </p:grpSpPr>
          <p:grpSp>
            <p:nvGrpSpPr>
              <p:cNvPr id="916" name="Google Shape;916;p29"/>
              <p:cNvGrpSpPr/>
              <p:nvPr/>
            </p:nvGrpSpPr>
            <p:grpSpPr>
              <a:xfrm>
                <a:off x="-2046432" y="1528983"/>
                <a:ext cx="12895343" cy="4307652"/>
                <a:chOff x="-2046432" y="1528983"/>
                <a:chExt cx="12895343" cy="4307652"/>
              </a:xfrm>
            </p:grpSpPr>
            <p:grpSp>
              <p:nvGrpSpPr>
                <p:cNvPr id="917" name="Google Shape;917;p29"/>
                <p:cNvGrpSpPr/>
                <p:nvPr/>
              </p:nvGrpSpPr>
              <p:grpSpPr>
                <a:xfrm rot="-5400000">
                  <a:off x="-1486872" y="2314209"/>
                  <a:ext cx="2689091" cy="3808212"/>
                  <a:chOff x="7933053" y="-482216"/>
                  <a:chExt cx="2689091" cy="3808212"/>
                </a:xfrm>
              </p:grpSpPr>
              <p:sp>
                <p:nvSpPr>
                  <p:cNvPr id="918" name="Google Shape;918;p29"/>
                  <p:cNvSpPr/>
                  <p:nvPr/>
                </p:nvSpPr>
                <p:spPr>
                  <a:xfrm flipH="1">
                    <a:off x="8074781" y="3194385"/>
                    <a:ext cx="40082" cy="40082"/>
                  </a:xfrm>
                  <a:custGeom>
                    <a:rect b="b" l="l" r="r" t="t"/>
                    <a:pathLst>
                      <a:path extrusionOk="0" h="610" w="610">
                        <a:moveTo>
                          <a:pt x="522" y="0"/>
                        </a:moveTo>
                        <a:lnTo>
                          <a:pt x="0" y="523"/>
                        </a:lnTo>
                        <a:lnTo>
                          <a:pt x="87" y="610"/>
                        </a:lnTo>
                        <a:lnTo>
                          <a:pt x="610" y="87"/>
                        </a:lnTo>
                        <a:lnTo>
                          <a:pt x="52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9" name="Google Shape;919;p29"/>
                  <p:cNvSpPr/>
                  <p:nvPr/>
                </p:nvSpPr>
                <p:spPr>
                  <a:xfrm flipH="1">
                    <a:off x="8074781" y="3194779"/>
                    <a:ext cx="40082" cy="39687"/>
                  </a:xfrm>
                  <a:custGeom>
                    <a:rect b="b" l="l" r="r" t="t"/>
                    <a:pathLst>
                      <a:path extrusionOk="0" h="604" w="610">
                        <a:moveTo>
                          <a:pt x="87" y="1"/>
                        </a:moveTo>
                        <a:lnTo>
                          <a:pt x="0" y="88"/>
                        </a:lnTo>
                        <a:lnTo>
                          <a:pt x="522" y="604"/>
                        </a:lnTo>
                        <a:lnTo>
                          <a:pt x="610" y="523"/>
                        </a:lnTo>
                        <a:lnTo>
                          <a:pt x="8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0" name="Google Shape;920;p29"/>
                  <p:cNvSpPr/>
                  <p:nvPr/>
                </p:nvSpPr>
                <p:spPr>
                  <a:xfrm flipH="1">
                    <a:off x="8187007" y="3194779"/>
                    <a:ext cx="39687" cy="40147"/>
                  </a:xfrm>
                  <a:custGeom>
                    <a:rect b="b" l="l" r="r" t="t"/>
                    <a:pathLst>
                      <a:path extrusionOk="0" h="611" w="604">
                        <a:moveTo>
                          <a:pt x="523" y="1"/>
                        </a:moveTo>
                        <a:lnTo>
                          <a:pt x="1" y="523"/>
                        </a:lnTo>
                        <a:lnTo>
                          <a:pt x="81" y="610"/>
                        </a:lnTo>
                        <a:lnTo>
                          <a:pt x="604" y="88"/>
                        </a:lnTo>
                        <a:lnTo>
                          <a:pt x="52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1" name="Google Shape;921;p29"/>
                  <p:cNvSpPr/>
                  <p:nvPr/>
                </p:nvSpPr>
                <p:spPr>
                  <a:xfrm flipH="1">
                    <a:off x="8187007" y="3194779"/>
                    <a:ext cx="39687" cy="40147"/>
                  </a:xfrm>
                  <a:custGeom>
                    <a:rect b="b" l="l" r="r" t="t"/>
                    <a:pathLst>
                      <a:path extrusionOk="0" h="611" w="604">
                        <a:moveTo>
                          <a:pt x="81" y="1"/>
                        </a:moveTo>
                        <a:lnTo>
                          <a:pt x="1" y="88"/>
                        </a:lnTo>
                        <a:lnTo>
                          <a:pt x="523" y="610"/>
                        </a:lnTo>
                        <a:lnTo>
                          <a:pt x="604" y="523"/>
                        </a:lnTo>
                        <a:lnTo>
                          <a:pt x="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2" name="Google Shape;922;p29"/>
                  <p:cNvSpPr/>
                  <p:nvPr/>
                </p:nvSpPr>
                <p:spPr>
                  <a:xfrm flipH="1">
                    <a:off x="7962555" y="3285914"/>
                    <a:ext cx="39687" cy="40082"/>
                  </a:xfrm>
                  <a:custGeom>
                    <a:rect b="b" l="l" r="r" t="t"/>
                    <a:pathLst>
                      <a:path extrusionOk="0" h="610" w="604">
                        <a:moveTo>
                          <a:pt x="523" y="0"/>
                        </a:moveTo>
                        <a:lnTo>
                          <a:pt x="1" y="523"/>
                        </a:lnTo>
                        <a:lnTo>
                          <a:pt x="81" y="610"/>
                        </a:lnTo>
                        <a:lnTo>
                          <a:pt x="604" y="87"/>
                        </a:lnTo>
                        <a:lnTo>
                          <a:pt x="52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3" name="Google Shape;923;p29"/>
                  <p:cNvSpPr/>
                  <p:nvPr/>
                </p:nvSpPr>
                <p:spPr>
                  <a:xfrm flipH="1">
                    <a:off x="7962555" y="3285914"/>
                    <a:ext cx="39687" cy="40082"/>
                  </a:xfrm>
                  <a:custGeom>
                    <a:rect b="b" l="l" r="r" t="t"/>
                    <a:pathLst>
                      <a:path extrusionOk="0" h="610" w="604">
                        <a:moveTo>
                          <a:pt x="81" y="0"/>
                        </a:moveTo>
                        <a:lnTo>
                          <a:pt x="1" y="87"/>
                        </a:lnTo>
                        <a:lnTo>
                          <a:pt x="523" y="610"/>
                        </a:lnTo>
                        <a:lnTo>
                          <a:pt x="604"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4" name="Google Shape;924;p29"/>
                  <p:cNvSpPr/>
                  <p:nvPr/>
                </p:nvSpPr>
                <p:spPr>
                  <a:xfrm flipH="1">
                    <a:off x="8074321" y="3286374"/>
                    <a:ext cx="39687" cy="39622"/>
                  </a:xfrm>
                  <a:custGeom>
                    <a:rect b="b" l="l" r="r" t="t"/>
                    <a:pathLst>
                      <a:path extrusionOk="0" h="603" w="604">
                        <a:moveTo>
                          <a:pt x="516" y="0"/>
                        </a:moveTo>
                        <a:lnTo>
                          <a:pt x="0" y="522"/>
                        </a:lnTo>
                        <a:lnTo>
                          <a:pt x="81" y="603"/>
                        </a:lnTo>
                        <a:lnTo>
                          <a:pt x="603" y="80"/>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5" name="Google Shape;925;p29"/>
                  <p:cNvSpPr/>
                  <p:nvPr/>
                </p:nvSpPr>
                <p:spPr>
                  <a:xfrm flipH="1">
                    <a:off x="8074321" y="3285914"/>
                    <a:ext cx="39687" cy="40082"/>
                  </a:xfrm>
                  <a:custGeom>
                    <a:rect b="b" l="l" r="r" t="t"/>
                    <a:pathLst>
                      <a:path extrusionOk="0" h="610" w="604">
                        <a:moveTo>
                          <a:pt x="81" y="0"/>
                        </a:moveTo>
                        <a:lnTo>
                          <a:pt x="0" y="87"/>
                        </a:lnTo>
                        <a:lnTo>
                          <a:pt x="523" y="610"/>
                        </a:lnTo>
                        <a:lnTo>
                          <a:pt x="603"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6" name="Google Shape;926;p29"/>
                  <p:cNvSpPr/>
                  <p:nvPr/>
                </p:nvSpPr>
                <p:spPr>
                  <a:xfrm flipH="1">
                    <a:off x="9336996" y="1663229"/>
                    <a:ext cx="39687" cy="39687"/>
                  </a:xfrm>
                  <a:custGeom>
                    <a:rect b="b" l="l" r="r" t="t"/>
                    <a:pathLst>
                      <a:path extrusionOk="0" h="604" w="604">
                        <a:moveTo>
                          <a:pt x="523" y="1"/>
                        </a:moveTo>
                        <a:lnTo>
                          <a:pt x="1" y="523"/>
                        </a:lnTo>
                        <a:lnTo>
                          <a:pt x="81" y="604"/>
                        </a:lnTo>
                        <a:lnTo>
                          <a:pt x="604" y="88"/>
                        </a:lnTo>
                        <a:lnTo>
                          <a:pt x="52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7" name="Google Shape;927;p29"/>
                  <p:cNvSpPr/>
                  <p:nvPr/>
                </p:nvSpPr>
                <p:spPr>
                  <a:xfrm flipH="1">
                    <a:off x="9336996" y="1663229"/>
                    <a:ext cx="39687" cy="39687"/>
                  </a:xfrm>
                  <a:custGeom>
                    <a:rect b="b" l="l" r="r" t="t"/>
                    <a:pathLst>
                      <a:path extrusionOk="0" h="604" w="604">
                        <a:moveTo>
                          <a:pt x="81" y="1"/>
                        </a:moveTo>
                        <a:lnTo>
                          <a:pt x="1" y="81"/>
                        </a:lnTo>
                        <a:lnTo>
                          <a:pt x="523" y="604"/>
                        </a:lnTo>
                        <a:lnTo>
                          <a:pt x="604" y="523"/>
                        </a:lnTo>
                        <a:lnTo>
                          <a:pt x="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8" name="Google Shape;928;p29"/>
                  <p:cNvSpPr/>
                  <p:nvPr/>
                </p:nvSpPr>
                <p:spPr>
                  <a:xfrm flipH="1">
                    <a:off x="9212877" y="1663229"/>
                    <a:ext cx="40082" cy="39687"/>
                  </a:xfrm>
                  <a:custGeom>
                    <a:rect b="b" l="l" r="r" t="t"/>
                    <a:pathLst>
                      <a:path extrusionOk="0" h="604" w="610">
                        <a:moveTo>
                          <a:pt x="522" y="1"/>
                        </a:moveTo>
                        <a:lnTo>
                          <a:pt x="0" y="517"/>
                        </a:lnTo>
                        <a:lnTo>
                          <a:pt x="87" y="604"/>
                        </a:lnTo>
                        <a:lnTo>
                          <a:pt x="610" y="81"/>
                        </a:lnTo>
                        <a:lnTo>
                          <a:pt x="52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9" name="Google Shape;929;p29"/>
                  <p:cNvSpPr/>
                  <p:nvPr/>
                </p:nvSpPr>
                <p:spPr>
                  <a:xfrm flipH="1">
                    <a:off x="9212877" y="1663229"/>
                    <a:ext cx="40082" cy="39687"/>
                  </a:xfrm>
                  <a:custGeom>
                    <a:rect b="b" l="l" r="r" t="t"/>
                    <a:pathLst>
                      <a:path extrusionOk="0" h="604" w="610">
                        <a:moveTo>
                          <a:pt x="87" y="1"/>
                        </a:moveTo>
                        <a:lnTo>
                          <a:pt x="0" y="81"/>
                        </a:lnTo>
                        <a:lnTo>
                          <a:pt x="522" y="604"/>
                        </a:lnTo>
                        <a:lnTo>
                          <a:pt x="610" y="523"/>
                        </a:lnTo>
                        <a:lnTo>
                          <a:pt x="8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0" name="Google Shape;930;p29"/>
                  <p:cNvSpPr/>
                  <p:nvPr/>
                </p:nvSpPr>
                <p:spPr>
                  <a:xfrm flipH="1">
                    <a:off x="8753394" y="2566363"/>
                    <a:ext cx="38833" cy="271569"/>
                  </a:xfrm>
                  <a:custGeom>
                    <a:rect b="b" l="l" r="r" t="t"/>
                    <a:pathLst>
                      <a:path extrusionOk="0" h="4133" w="591">
                        <a:moveTo>
                          <a:pt x="590" y="0"/>
                        </a:moveTo>
                        <a:lnTo>
                          <a:pt x="1" y="590"/>
                        </a:lnTo>
                        <a:lnTo>
                          <a:pt x="1" y="2063"/>
                        </a:lnTo>
                        <a:lnTo>
                          <a:pt x="1" y="3543"/>
                        </a:lnTo>
                        <a:lnTo>
                          <a:pt x="590" y="4133"/>
                        </a:lnTo>
                        <a:lnTo>
                          <a:pt x="590" y="2063"/>
                        </a:lnTo>
                        <a:lnTo>
                          <a:pt x="59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1" name="Google Shape;931;p29"/>
                  <p:cNvSpPr/>
                  <p:nvPr/>
                </p:nvSpPr>
                <p:spPr>
                  <a:xfrm flipH="1">
                    <a:off x="10080721" y="1389956"/>
                    <a:ext cx="191997" cy="191932"/>
                  </a:xfrm>
                  <a:custGeom>
                    <a:rect b="b" l="l" r="r" t="t"/>
                    <a:pathLst>
                      <a:path extrusionOk="0" h="2921" w="2922">
                        <a:moveTo>
                          <a:pt x="1" y="0"/>
                        </a:moveTo>
                        <a:lnTo>
                          <a:pt x="1461" y="1461"/>
                        </a:lnTo>
                        <a:lnTo>
                          <a:pt x="2921" y="2921"/>
                        </a:lnTo>
                        <a:lnTo>
                          <a:pt x="2921" y="2090"/>
                        </a:lnTo>
                        <a:lnTo>
                          <a:pt x="1876" y="1045"/>
                        </a:lnTo>
                        <a:lnTo>
                          <a:pt x="83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2" name="Google Shape;932;p29"/>
                  <p:cNvSpPr/>
                  <p:nvPr/>
                </p:nvSpPr>
                <p:spPr>
                  <a:xfrm flipH="1">
                    <a:off x="10542441" y="1041384"/>
                    <a:ext cx="79703" cy="79309"/>
                  </a:xfrm>
                  <a:custGeom>
                    <a:rect b="b" l="l" r="r" t="t"/>
                    <a:pathLst>
                      <a:path extrusionOk="0" h="1207" w="1213">
                        <a:moveTo>
                          <a:pt x="610" y="322"/>
                        </a:moveTo>
                        <a:cubicBezTo>
                          <a:pt x="764" y="322"/>
                          <a:pt x="891" y="449"/>
                          <a:pt x="891" y="603"/>
                        </a:cubicBezTo>
                        <a:cubicBezTo>
                          <a:pt x="891" y="764"/>
                          <a:pt x="764" y="891"/>
                          <a:pt x="610" y="891"/>
                        </a:cubicBezTo>
                        <a:cubicBezTo>
                          <a:pt x="449" y="891"/>
                          <a:pt x="322" y="764"/>
                          <a:pt x="322" y="603"/>
                        </a:cubicBezTo>
                        <a:cubicBezTo>
                          <a:pt x="322" y="449"/>
                          <a:pt x="449" y="322"/>
                          <a:pt x="610" y="322"/>
                        </a:cubicBezTo>
                        <a:close/>
                        <a:moveTo>
                          <a:pt x="610" y="1"/>
                        </a:moveTo>
                        <a:cubicBezTo>
                          <a:pt x="275" y="1"/>
                          <a:pt x="1" y="275"/>
                          <a:pt x="1" y="603"/>
                        </a:cubicBezTo>
                        <a:cubicBezTo>
                          <a:pt x="1" y="938"/>
                          <a:pt x="275" y="1206"/>
                          <a:pt x="610" y="1206"/>
                        </a:cubicBezTo>
                        <a:cubicBezTo>
                          <a:pt x="938" y="1206"/>
                          <a:pt x="1213" y="938"/>
                          <a:pt x="1213" y="603"/>
                        </a:cubicBezTo>
                        <a:cubicBezTo>
                          <a:pt x="1213" y="268"/>
                          <a:pt x="938" y="1"/>
                          <a:pt x="610"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3" name="Google Shape;933;p29"/>
                  <p:cNvSpPr/>
                  <p:nvPr/>
                </p:nvSpPr>
                <p:spPr>
                  <a:xfrm flipH="1">
                    <a:off x="8707202" y="2994112"/>
                    <a:ext cx="79309" cy="79309"/>
                  </a:xfrm>
                  <a:custGeom>
                    <a:rect b="b" l="l" r="r" t="t"/>
                    <a:pathLst>
                      <a:path extrusionOk="0" h="1207" w="1207">
                        <a:moveTo>
                          <a:pt x="604" y="315"/>
                        </a:moveTo>
                        <a:cubicBezTo>
                          <a:pt x="758" y="315"/>
                          <a:pt x="885" y="443"/>
                          <a:pt x="885" y="603"/>
                        </a:cubicBezTo>
                        <a:cubicBezTo>
                          <a:pt x="885" y="757"/>
                          <a:pt x="758" y="885"/>
                          <a:pt x="604" y="885"/>
                        </a:cubicBezTo>
                        <a:cubicBezTo>
                          <a:pt x="443" y="885"/>
                          <a:pt x="316" y="757"/>
                          <a:pt x="316" y="603"/>
                        </a:cubicBezTo>
                        <a:cubicBezTo>
                          <a:pt x="316" y="443"/>
                          <a:pt x="443" y="315"/>
                          <a:pt x="604" y="315"/>
                        </a:cubicBezTo>
                        <a:close/>
                        <a:moveTo>
                          <a:pt x="604" y="1"/>
                        </a:moveTo>
                        <a:cubicBezTo>
                          <a:pt x="269" y="1"/>
                          <a:pt x="1" y="269"/>
                          <a:pt x="1" y="603"/>
                        </a:cubicBezTo>
                        <a:cubicBezTo>
                          <a:pt x="1" y="932"/>
                          <a:pt x="269" y="1206"/>
                          <a:pt x="604" y="1206"/>
                        </a:cubicBezTo>
                        <a:cubicBezTo>
                          <a:pt x="932" y="1206"/>
                          <a:pt x="1207" y="932"/>
                          <a:pt x="1207" y="603"/>
                        </a:cubicBezTo>
                        <a:cubicBezTo>
                          <a:pt x="1207" y="269"/>
                          <a:pt x="932" y="1"/>
                          <a:pt x="604"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4" name="Google Shape;934;p29"/>
                  <p:cNvSpPr/>
                  <p:nvPr/>
                </p:nvSpPr>
                <p:spPr>
                  <a:xfrm flipH="1">
                    <a:off x="8736668" y="1094211"/>
                    <a:ext cx="1836196" cy="1910117"/>
                  </a:xfrm>
                  <a:custGeom>
                    <a:rect b="b" l="l" r="r" t="t"/>
                    <a:pathLst>
                      <a:path extrusionOk="0" h="29070" w="27945">
                        <a:moveTo>
                          <a:pt x="222" y="0"/>
                        </a:moveTo>
                        <a:lnTo>
                          <a:pt x="1" y="221"/>
                        </a:lnTo>
                        <a:lnTo>
                          <a:pt x="8943" y="9163"/>
                        </a:lnTo>
                        <a:lnTo>
                          <a:pt x="8989" y="9210"/>
                        </a:lnTo>
                        <a:lnTo>
                          <a:pt x="15620" y="9210"/>
                        </a:lnTo>
                        <a:lnTo>
                          <a:pt x="27630" y="21220"/>
                        </a:lnTo>
                        <a:lnTo>
                          <a:pt x="27630" y="29070"/>
                        </a:lnTo>
                        <a:lnTo>
                          <a:pt x="27945" y="29070"/>
                        </a:lnTo>
                        <a:lnTo>
                          <a:pt x="27945" y="21086"/>
                        </a:lnTo>
                        <a:lnTo>
                          <a:pt x="15801" y="8942"/>
                        </a:lnTo>
                        <a:lnTo>
                          <a:pt x="15754" y="8895"/>
                        </a:lnTo>
                        <a:lnTo>
                          <a:pt x="9117" y="8895"/>
                        </a:lnTo>
                        <a:lnTo>
                          <a:pt x="22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5" name="Google Shape;935;p29"/>
                  <p:cNvSpPr/>
                  <p:nvPr/>
                </p:nvSpPr>
                <p:spPr>
                  <a:xfrm flipH="1">
                    <a:off x="8914037" y="1823421"/>
                    <a:ext cx="488995" cy="487747"/>
                  </a:xfrm>
                  <a:custGeom>
                    <a:rect b="b" l="l" r="r" t="t"/>
                    <a:pathLst>
                      <a:path extrusionOk="0" h="7423" w="7442">
                        <a:moveTo>
                          <a:pt x="0" y="1"/>
                        </a:moveTo>
                        <a:lnTo>
                          <a:pt x="0" y="128"/>
                        </a:lnTo>
                        <a:lnTo>
                          <a:pt x="3289" y="128"/>
                        </a:lnTo>
                        <a:lnTo>
                          <a:pt x="7308" y="4154"/>
                        </a:lnTo>
                        <a:lnTo>
                          <a:pt x="7308" y="7422"/>
                        </a:lnTo>
                        <a:lnTo>
                          <a:pt x="7441" y="7422"/>
                        </a:lnTo>
                        <a:lnTo>
                          <a:pt x="7441" y="4100"/>
                        </a:lnTo>
                        <a:lnTo>
                          <a:pt x="334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6" name="Google Shape;936;p29"/>
                  <p:cNvSpPr/>
                  <p:nvPr/>
                </p:nvSpPr>
                <p:spPr>
                  <a:xfrm flipH="1">
                    <a:off x="9652516" y="1388182"/>
                    <a:ext cx="90742" cy="91202"/>
                  </a:xfrm>
                  <a:custGeom>
                    <a:rect b="b" l="l" r="r" t="t"/>
                    <a:pathLst>
                      <a:path extrusionOk="0" h="1388" w="1381">
                        <a:moveTo>
                          <a:pt x="1173" y="1"/>
                        </a:moveTo>
                        <a:lnTo>
                          <a:pt x="1173" y="1173"/>
                        </a:lnTo>
                        <a:lnTo>
                          <a:pt x="0" y="1173"/>
                        </a:lnTo>
                        <a:lnTo>
                          <a:pt x="0" y="1387"/>
                        </a:lnTo>
                        <a:lnTo>
                          <a:pt x="1380" y="1387"/>
                        </a:lnTo>
                        <a:lnTo>
                          <a:pt x="138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7" name="Google Shape;937;p29"/>
                  <p:cNvSpPr/>
                  <p:nvPr/>
                </p:nvSpPr>
                <p:spPr>
                  <a:xfrm flipH="1">
                    <a:off x="8074744" y="-482216"/>
                    <a:ext cx="1878906" cy="2617787"/>
                  </a:xfrm>
                  <a:custGeom>
                    <a:rect b="b" l="l" r="r" t="t"/>
                    <a:pathLst>
                      <a:path extrusionOk="0" h="39840" w="28595">
                        <a:moveTo>
                          <a:pt x="229" y="0"/>
                        </a:moveTo>
                        <a:lnTo>
                          <a:pt x="1" y="221"/>
                        </a:lnTo>
                        <a:lnTo>
                          <a:pt x="6290" y="6511"/>
                        </a:lnTo>
                        <a:lnTo>
                          <a:pt x="6290" y="24227"/>
                        </a:lnTo>
                        <a:lnTo>
                          <a:pt x="14830" y="32767"/>
                        </a:lnTo>
                        <a:lnTo>
                          <a:pt x="14877" y="32807"/>
                        </a:lnTo>
                        <a:lnTo>
                          <a:pt x="28273" y="32807"/>
                        </a:lnTo>
                        <a:lnTo>
                          <a:pt x="28273" y="39840"/>
                        </a:lnTo>
                        <a:lnTo>
                          <a:pt x="28595" y="39840"/>
                        </a:lnTo>
                        <a:lnTo>
                          <a:pt x="28595" y="32492"/>
                        </a:lnTo>
                        <a:lnTo>
                          <a:pt x="15004" y="32492"/>
                        </a:lnTo>
                        <a:lnTo>
                          <a:pt x="6605" y="24093"/>
                        </a:lnTo>
                        <a:lnTo>
                          <a:pt x="6605" y="6377"/>
                        </a:lnTo>
                        <a:lnTo>
                          <a:pt x="229"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8" name="Google Shape;938;p29"/>
                  <p:cNvSpPr/>
                  <p:nvPr/>
                </p:nvSpPr>
                <p:spPr>
                  <a:xfrm flipH="1">
                    <a:off x="9096243" y="1220039"/>
                    <a:ext cx="323544" cy="323544"/>
                  </a:xfrm>
                  <a:custGeom>
                    <a:rect b="b" l="l" r="r" t="t"/>
                    <a:pathLst>
                      <a:path extrusionOk="0" h="4924" w="4924">
                        <a:moveTo>
                          <a:pt x="0" y="1"/>
                        </a:moveTo>
                        <a:lnTo>
                          <a:pt x="2465" y="2459"/>
                        </a:lnTo>
                        <a:lnTo>
                          <a:pt x="4924" y="4924"/>
                        </a:lnTo>
                        <a:lnTo>
                          <a:pt x="4924" y="3517"/>
                        </a:lnTo>
                        <a:lnTo>
                          <a:pt x="3162" y="1756"/>
                        </a:lnTo>
                        <a:lnTo>
                          <a:pt x="140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9" name="Google Shape;939;p29"/>
                  <p:cNvSpPr/>
                  <p:nvPr/>
                </p:nvSpPr>
                <p:spPr>
                  <a:xfrm flipH="1">
                    <a:off x="8045738" y="2124948"/>
                    <a:ext cx="79309" cy="79243"/>
                  </a:xfrm>
                  <a:custGeom>
                    <a:rect b="b" l="l" r="r" t="t"/>
                    <a:pathLst>
                      <a:path extrusionOk="0" h="1206" w="1207">
                        <a:moveTo>
                          <a:pt x="604" y="315"/>
                        </a:moveTo>
                        <a:cubicBezTo>
                          <a:pt x="758" y="315"/>
                          <a:pt x="885" y="442"/>
                          <a:pt x="885" y="603"/>
                        </a:cubicBezTo>
                        <a:cubicBezTo>
                          <a:pt x="885" y="757"/>
                          <a:pt x="758" y="884"/>
                          <a:pt x="604" y="884"/>
                        </a:cubicBezTo>
                        <a:cubicBezTo>
                          <a:pt x="443" y="884"/>
                          <a:pt x="316" y="757"/>
                          <a:pt x="316" y="603"/>
                        </a:cubicBezTo>
                        <a:cubicBezTo>
                          <a:pt x="316" y="442"/>
                          <a:pt x="443" y="315"/>
                          <a:pt x="604" y="315"/>
                        </a:cubicBezTo>
                        <a:close/>
                        <a:moveTo>
                          <a:pt x="604" y="0"/>
                        </a:moveTo>
                        <a:cubicBezTo>
                          <a:pt x="269" y="0"/>
                          <a:pt x="1" y="268"/>
                          <a:pt x="1" y="603"/>
                        </a:cubicBezTo>
                        <a:cubicBezTo>
                          <a:pt x="1" y="938"/>
                          <a:pt x="269" y="1206"/>
                          <a:pt x="604" y="1206"/>
                        </a:cubicBezTo>
                        <a:cubicBezTo>
                          <a:pt x="939" y="1206"/>
                          <a:pt x="1207" y="938"/>
                          <a:pt x="1207" y="603"/>
                        </a:cubicBezTo>
                        <a:cubicBezTo>
                          <a:pt x="1207" y="268"/>
                          <a:pt x="932" y="0"/>
                          <a:pt x="604"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0" name="Google Shape;940;p29"/>
                  <p:cNvSpPr/>
                  <p:nvPr/>
                </p:nvSpPr>
                <p:spPr>
                  <a:xfrm flipH="1">
                    <a:off x="9527071" y="-142514"/>
                    <a:ext cx="676984" cy="959527"/>
                  </a:xfrm>
                  <a:custGeom>
                    <a:rect b="b" l="l" r="r" t="t"/>
                    <a:pathLst>
                      <a:path extrusionOk="0" h="14603" w="10303">
                        <a:moveTo>
                          <a:pt x="88" y="1"/>
                        </a:moveTo>
                        <a:lnTo>
                          <a:pt x="1" y="88"/>
                        </a:lnTo>
                        <a:lnTo>
                          <a:pt x="4033" y="4127"/>
                        </a:lnTo>
                        <a:lnTo>
                          <a:pt x="4033" y="8427"/>
                        </a:lnTo>
                        <a:lnTo>
                          <a:pt x="10215" y="14603"/>
                        </a:lnTo>
                        <a:lnTo>
                          <a:pt x="10302" y="14516"/>
                        </a:lnTo>
                        <a:lnTo>
                          <a:pt x="4160" y="8373"/>
                        </a:lnTo>
                        <a:lnTo>
                          <a:pt x="4160" y="4073"/>
                        </a:lnTo>
                        <a:lnTo>
                          <a:pt x="8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1" name="Google Shape;941;p29"/>
                  <p:cNvSpPr/>
                  <p:nvPr/>
                </p:nvSpPr>
                <p:spPr>
                  <a:xfrm flipH="1">
                    <a:off x="8082262" y="1663229"/>
                    <a:ext cx="484593" cy="284842"/>
                  </a:xfrm>
                  <a:custGeom>
                    <a:rect b="b" l="l" r="r" t="t"/>
                    <a:pathLst>
                      <a:path extrusionOk="0" h="4335" w="7375">
                        <a:moveTo>
                          <a:pt x="87" y="1"/>
                        </a:moveTo>
                        <a:lnTo>
                          <a:pt x="0" y="95"/>
                        </a:lnTo>
                        <a:lnTo>
                          <a:pt x="2077" y="2171"/>
                        </a:lnTo>
                        <a:lnTo>
                          <a:pt x="5124" y="2171"/>
                        </a:lnTo>
                        <a:lnTo>
                          <a:pt x="7281" y="4334"/>
                        </a:lnTo>
                        <a:lnTo>
                          <a:pt x="7375" y="4241"/>
                        </a:lnTo>
                        <a:lnTo>
                          <a:pt x="5178" y="2044"/>
                        </a:lnTo>
                        <a:lnTo>
                          <a:pt x="2130" y="2044"/>
                        </a:lnTo>
                        <a:lnTo>
                          <a:pt x="8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2" name="Google Shape;942;p29"/>
                  <p:cNvSpPr/>
                  <p:nvPr/>
                </p:nvSpPr>
                <p:spPr>
                  <a:xfrm flipH="1">
                    <a:off x="9397708" y="2173767"/>
                    <a:ext cx="60385" cy="60779"/>
                  </a:xfrm>
                  <a:custGeom>
                    <a:rect b="b" l="l" r="r" t="t"/>
                    <a:pathLst>
                      <a:path extrusionOk="0" h="925" w="919">
                        <a:moveTo>
                          <a:pt x="1" y="1"/>
                        </a:moveTo>
                        <a:lnTo>
                          <a:pt x="1" y="925"/>
                        </a:lnTo>
                        <a:lnTo>
                          <a:pt x="918" y="925"/>
                        </a:lnTo>
                        <a:lnTo>
                          <a:pt x="91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3" name="Google Shape;943;p29"/>
                  <p:cNvSpPr/>
                  <p:nvPr/>
                </p:nvSpPr>
                <p:spPr>
                  <a:xfrm flipH="1">
                    <a:off x="10297753" y="1820793"/>
                    <a:ext cx="11499" cy="72278"/>
                  </a:xfrm>
                  <a:custGeom>
                    <a:rect b="b" l="l" r="r" t="t"/>
                    <a:pathLst>
                      <a:path extrusionOk="0" h="1100" w="175">
                        <a:moveTo>
                          <a:pt x="1" y="1"/>
                        </a:moveTo>
                        <a:lnTo>
                          <a:pt x="1" y="1099"/>
                        </a:lnTo>
                        <a:lnTo>
                          <a:pt x="175" y="1099"/>
                        </a:lnTo>
                        <a:lnTo>
                          <a:pt x="17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4" name="Google Shape;944;p29"/>
                  <p:cNvSpPr/>
                  <p:nvPr/>
                </p:nvSpPr>
                <p:spPr>
                  <a:xfrm flipH="1">
                    <a:off x="10267329" y="1851149"/>
                    <a:ext cx="71818" cy="11565"/>
                  </a:xfrm>
                  <a:custGeom>
                    <a:rect b="b" l="l" r="r" t="t"/>
                    <a:pathLst>
                      <a:path extrusionOk="0" h="176" w="1093">
                        <a:moveTo>
                          <a:pt x="0" y="1"/>
                        </a:moveTo>
                        <a:lnTo>
                          <a:pt x="0" y="175"/>
                        </a:lnTo>
                        <a:lnTo>
                          <a:pt x="1092" y="175"/>
                        </a:lnTo>
                        <a:lnTo>
                          <a:pt x="109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5" name="Google Shape;945;p29"/>
                  <p:cNvSpPr/>
                  <p:nvPr/>
                </p:nvSpPr>
                <p:spPr>
                  <a:xfrm flipH="1">
                    <a:off x="10144130" y="1843264"/>
                    <a:ext cx="70504" cy="49806"/>
                  </a:xfrm>
                  <a:custGeom>
                    <a:rect b="b" l="l" r="r" t="t"/>
                    <a:pathLst>
                      <a:path extrusionOk="0" h="758" w="1073">
                        <a:moveTo>
                          <a:pt x="631" y="0"/>
                        </a:moveTo>
                        <a:lnTo>
                          <a:pt x="1" y="757"/>
                        </a:lnTo>
                        <a:lnTo>
                          <a:pt x="450" y="757"/>
                        </a:lnTo>
                        <a:lnTo>
                          <a:pt x="1073"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6" name="Google Shape;946;p29"/>
                  <p:cNvSpPr/>
                  <p:nvPr/>
                </p:nvSpPr>
                <p:spPr>
                  <a:xfrm flipH="1">
                    <a:off x="10090448" y="1843264"/>
                    <a:ext cx="70438" cy="49806"/>
                  </a:xfrm>
                  <a:custGeom>
                    <a:rect b="b" l="l" r="r" t="t"/>
                    <a:pathLst>
                      <a:path extrusionOk="0" h="758" w="1072">
                        <a:moveTo>
                          <a:pt x="623" y="0"/>
                        </a:moveTo>
                        <a:lnTo>
                          <a:pt x="0" y="757"/>
                        </a:lnTo>
                        <a:lnTo>
                          <a:pt x="442" y="757"/>
                        </a:lnTo>
                        <a:lnTo>
                          <a:pt x="107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7" name="Google Shape;947;p29"/>
                  <p:cNvSpPr/>
                  <p:nvPr/>
                </p:nvSpPr>
                <p:spPr>
                  <a:xfrm flipH="1">
                    <a:off x="10037161" y="1843264"/>
                    <a:ext cx="70044" cy="49806"/>
                  </a:xfrm>
                  <a:custGeom>
                    <a:rect b="b" l="l" r="r" t="t"/>
                    <a:pathLst>
                      <a:path extrusionOk="0" h="758" w="1066">
                        <a:moveTo>
                          <a:pt x="623" y="0"/>
                        </a:moveTo>
                        <a:lnTo>
                          <a:pt x="0" y="757"/>
                        </a:lnTo>
                        <a:lnTo>
                          <a:pt x="442" y="757"/>
                        </a:lnTo>
                        <a:lnTo>
                          <a:pt x="106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8" name="Google Shape;948;p29"/>
                  <p:cNvSpPr/>
                  <p:nvPr/>
                </p:nvSpPr>
                <p:spPr>
                  <a:xfrm flipH="1">
                    <a:off x="9792470" y="2084867"/>
                    <a:ext cx="136080" cy="22078"/>
                  </a:xfrm>
                  <a:custGeom>
                    <a:rect b="b" l="l" r="r" t="t"/>
                    <a:pathLst>
                      <a:path extrusionOk="0" h="336" w="2071">
                        <a:moveTo>
                          <a:pt x="1" y="1"/>
                        </a:moveTo>
                        <a:lnTo>
                          <a:pt x="1" y="335"/>
                        </a:lnTo>
                        <a:lnTo>
                          <a:pt x="2070" y="335"/>
                        </a:lnTo>
                        <a:lnTo>
                          <a:pt x="207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9" name="Google Shape;949;p29"/>
                  <p:cNvSpPr/>
                  <p:nvPr/>
                </p:nvSpPr>
                <p:spPr>
                  <a:xfrm flipH="1">
                    <a:off x="9697854" y="2084867"/>
                    <a:ext cx="68270" cy="22078"/>
                  </a:xfrm>
                  <a:custGeom>
                    <a:rect b="b" l="l" r="r" t="t"/>
                    <a:pathLst>
                      <a:path extrusionOk="0" h="336" w="1039">
                        <a:moveTo>
                          <a:pt x="0" y="1"/>
                        </a:moveTo>
                        <a:lnTo>
                          <a:pt x="0" y="335"/>
                        </a:lnTo>
                        <a:lnTo>
                          <a:pt x="1038" y="335"/>
                        </a:lnTo>
                        <a:lnTo>
                          <a:pt x="103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0" name="Google Shape;950;p29"/>
                  <p:cNvSpPr/>
                  <p:nvPr/>
                </p:nvSpPr>
                <p:spPr>
                  <a:xfrm flipH="1">
                    <a:off x="9656066" y="2084867"/>
                    <a:ext cx="21618" cy="22078"/>
                  </a:xfrm>
                  <a:custGeom>
                    <a:rect b="b" l="l" r="r" t="t"/>
                    <a:pathLst>
                      <a:path extrusionOk="0" h="336" w="329">
                        <a:moveTo>
                          <a:pt x="0" y="1"/>
                        </a:moveTo>
                        <a:lnTo>
                          <a:pt x="0" y="335"/>
                        </a:lnTo>
                        <a:lnTo>
                          <a:pt x="329" y="335"/>
                        </a:lnTo>
                        <a:lnTo>
                          <a:pt x="329"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1" name="Google Shape;951;p29"/>
                  <p:cNvSpPr/>
                  <p:nvPr/>
                </p:nvSpPr>
                <p:spPr>
                  <a:xfrm flipH="1">
                    <a:off x="9541193" y="1821713"/>
                    <a:ext cx="943625" cy="278600"/>
                  </a:xfrm>
                  <a:custGeom>
                    <a:rect b="b" l="l" r="r" t="t"/>
                    <a:pathLst>
                      <a:path extrusionOk="0" h="4240" w="14361">
                        <a:moveTo>
                          <a:pt x="134" y="0"/>
                        </a:moveTo>
                        <a:lnTo>
                          <a:pt x="0" y="134"/>
                        </a:lnTo>
                        <a:lnTo>
                          <a:pt x="2579" y="2706"/>
                        </a:lnTo>
                        <a:lnTo>
                          <a:pt x="12700" y="2706"/>
                        </a:lnTo>
                        <a:lnTo>
                          <a:pt x="14227" y="4240"/>
                        </a:lnTo>
                        <a:lnTo>
                          <a:pt x="14361" y="4106"/>
                        </a:lnTo>
                        <a:lnTo>
                          <a:pt x="12773" y="2525"/>
                        </a:lnTo>
                        <a:lnTo>
                          <a:pt x="2653" y="2525"/>
                        </a:lnTo>
                        <a:lnTo>
                          <a:pt x="134"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2" name="Google Shape;952;p29"/>
                  <p:cNvSpPr/>
                  <p:nvPr/>
                </p:nvSpPr>
                <p:spPr>
                  <a:xfrm flipH="1">
                    <a:off x="8045730" y="2561501"/>
                    <a:ext cx="473620" cy="473620"/>
                  </a:xfrm>
                  <a:custGeom>
                    <a:rect b="b" l="l" r="r" t="t"/>
                    <a:pathLst>
                      <a:path extrusionOk="0" fill="none" h="7208" w="7208">
                        <a:moveTo>
                          <a:pt x="7208" y="3604"/>
                        </a:moveTo>
                        <a:cubicBezTo>
                          <a:pt x="7208" y="5593"/>
                          <a:pt x="5593" y="7207"/>
                          <a:pt x="3604" y="7207"/>
                        </a:cubicBezTo>
                        <a:cubicBezTo>
                          <a:pt x="1615" y="7207"/>
                          <a:pt x="1" y="5593"/>
                          <a:pt x="1" y="3604"/>
                        </a:cubicBezTo>
                        <a:cubicBezTo>
                          <a:pt x="1" y="1615"/>
                          <a:pt x="1615" y="0"/>
                          <a:pt x="3604" y="0"/>
                        </a:cubicBezTo>
                        <a:cubicBezTo>
                          <a:pt x="5593" y="0"/>
                          <a:pt x="7208" y="1615"/>
                          <a:pt x="7208" y="3604"/>
                        </a:cubicBezTo>
                        <a:close/>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3" name="Google Shape;953;p29"/>
                  <p:cNvSpPr/>
                  <p:nvPr/>
                </p:nvSpPr>
                <p:spPr>
                  <a:xfrm flipH="1">
                    <a:off x="8147844" y="2459393"/>
                    <a:ext cx="136015" cy="21618"/>
                  </a:xfrm>
                  <a:custGeom>
                    <a:rect b="b" l="l" r="r" t="t"/>
                    <a:pathLst>
                      <a:path extrusionOk="0" h="329" w="2070">
                        <a:moveTo>
                          <a:pt x="0" y="1"/>
                        </a:moveTo>
                        <a:lnTo>
                          <a:pt x="0" y="329"/>
                        </a:lnTo>
                        <a:lnTo>
                          <a:pt x="2070" y="329"/>
                        </a:lnTo>
                        <a:lnTo>
                          <a:pt x="207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4" name="Google Shape;954;p29"/>
                  <p:cNvSpPr/>
                  <p:nvPr/>
                </p:nvSpPr>
                <p:spPr>
                  <a:xfrm flipH="1">
                    <a:off x="8053623" y="2459393"/>
                    <a:ext cx="67876" cy="21618"/>
                  </a:xfrm>
                  <a:custGeom>
                    <a:rect b="b" l="l" r="r" t="t"/>
                    <a:pathLst>
                      <a:path extrusionOk="0" h="329" w="1033">
                        <a:moveTo>
                          <a:pt x="1" y="1"/>
                        </a:moveTo>
                        <a:lnTo>
                          <a:pt x="1" y="329"/>
                        </a:lnTo>
                        <a:lnTo>
                          <a:pt x="1032" y="329"/>
                        </a:lnTo>
                        <a:lnTo>
                          <a:pt x="103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5" name="Google Shape;955;p29"/>
                  <p:cNvSpPr/>
                  <p:nvPr/>
                </p:nvSpPr>
                <p:spPr>
                  <a:xfrm flipH="1">
                    <a:off x="8011835" y="2459393"/>
                    <a:ext cx="21618" cy="21618"/>
                  </a:xfrm>
                  <a:custGeom>
                    <a:rect b="b" l="l" r="r" t="t"/>
                    <a:pathLst>
                      <a:path extrusionOk="0" h="329" w="329">
                        <a:moveTo>
                          <a:pt x="0" y="1"/>
                        </a:moveTo>
                        <a:lnTo>
                          <a:pt x="0" y="329"/>
                        </a:lnTo>
                        <a:lnTo>
                          <a:pt x="328" y="329"/>
                        </a:lnTo>
                        <a:lnTo>
                          <a:pt x="32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6" name="Google Shape;956;p29"/>
                  <p:cNvSpPr/>
                  <p:nvPr/>
                </p:nvSpPr>
                <p:spPr>
                  <a:xfrm flipH="1">
                    <a:off x="8001255" y="3028016"/>
                    <a:ext cx="67876" cy="11039"/>
                  </a:xfrm>
                  <a:custGeom>
                    <a:rect b="b" l="l" r="r" t="t"/>
                    <a:pathLst>
                      <a:path extrusionOk="0" h="168" w="1033">
                        <a:moveTo>
                          <a:pt x="1" y="0"/>
                        </a:moveTo>
                        <a:lnTo>
                          <a:pt x="1" y="168"/>
                        </a:lnTo>
                        <a:lnTo>
                          <a:pt x="1032" y="168"/>
                        </a:lnTo>
                        <a:lnTo>
                          <a:pt x="103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7" name="Google Shape;957;p29"/>
                  <p:cNvSpPr/>
                  <p:nvPr/>
                </p:nvSpPr>
                <p:spPr>
                  <a:xfrm flipH="1">
                    <a:off x="7954210" y="3028016"/>
                    <a:ext cx="33905" cy="11039"/>
                  </a:xfrm>
                  <a:custGeom>
                    <a:rect b="b" l="l" r="r" t="t"/>
                    <a:pathLst>
                      <a:path extrusionOk="0" h="168" w="516">
                        <a:moveTo>
                          <a:pt x="0" y="0"/>
                        </a:moveTo>
                        <a:lnTo>
                          <a:pt x="0" y="168"/>
                        </a:lnTo>
                        <a:lnTo>
                          <a:pt x="516" y="168"/>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8" name="Google Shape;958;p29"/>
                  <p:cNvSpPr/>
                  <p:nvPr/>
                </p:nvSpPr>
                <p:spPr>
                  <a:xfrm flipH="1">
                    <a:off x="7933053" y="3028016"/>
                    <a:ext cx="11105" cy="11039"/>
                  </a:xfrm>
                  <a:custGeom>
                    <a:rect b="b" l="l" r="r" t="t"/>
                    <a:pathLst>
                      <a:path extrusionOk="0" h="168" w="169">
                        <a:moveTo>
                          <a:pt x="1" y="0"/>
                        </a:moveTo>
                        <a:lnTo>
                          <a:pt x="1" y="168"/>
                        </a:lnTo>
                        <a:lnTo>
                          <a:pt x="168" y="168"/>
                        </a:lnTo>
                        <a:lnTo>
                          <a:pt x="16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9" name="Google Shape;959;p29"/>
                  <p:cNvSpPr/>
                  <p:nvPr/>
                </p:nvSpPr>
                <p:spPr>
                  <a:xfrm flipH="1">
                    <a:off x="9983479" y="1843264"/>
                    <a:ext cx="70044" cy="49806"/>
                  </a:xfrm>
                  <a:custGeom>
                    <a:rect b="b" l="l" r="r" t="t"/>
                    <a:pathLst>
                      <a:path extrusionOk="0" h="758" w="1066">
                        <a:moveTo>
                          <a:pt x="623" y="0"/>
                        </a:moveTo>
                        <a:lnTo>
                          <a:pt x="0" y="757"/>
                        </a:lnTo>
                        <a:lnTo>
                          <a:pt x="442" y="757"/>
                        </a:lnTo>
                        <a:lnTo>
                          <a:pt x="106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0" name="Google Shape;960;p29"/>
                  <p:cNvSpPr/>
                  <p:nvPr/>
                </p:nvSpPr>
                <p:spPr>
                  <a:xfrm flipH="1">
                    <a:off x="9929797" y="1843264"/>
                    <a:ext cx="70504" cy="49806"/>
                  </a:xfrm>
                  <a:custGeom>
                    <a:rect b="b" l="l" r="r" t="t"/>
                    <a:pathLst>
                      <a:path extrusionOk="0" h="758" w="1073">
                        <a:moveTo>
                          <a:pt x="630" y="0"/>
                        </a:moveTo>
                        <a:lnTo>
                          <a:pt x="1" y="757"/>
                        </a:lnTo>
                        <a:lnTo>
                          <a:pt x="443" y="757"/>
                        </a:lnTo>
                        <a:lnTo>
                          <a:pt x="1073"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61" name="Google Shape;961;p29"/>
                <p:cNvGrpSpPr/>
                <p:nvPr/>
              </p:nvGrpSpPr>
              <p:grpSpPr>
                <a:xfrm rot="8100000">
                  <a:off x="7107638" y="2224286"/>
                  <a:ext cx="3174893" cy="2917046"/>
                  <a:chOff x="8828233" y="1349021"/>
                  <a:chExt cx="3174924" cy="2917074"/>
                </a:xfrm>
              </p:grpSpPr>
              <p:sp>
                <p:nvSpPr>
                  <p:cNvPr id="962" name="Google Shape;962;p29"/>
                  <p:cNvSpPr/>
                  <p:nvPr/>
                </p:nvSpPr>
                <p:spPr>
                  <a:xfrm flipH="1">
                    <a:off x="11923453" y="1349021"/>
                    <a:ext cx="79703" cy="79703"/>
                  </a:xfrm>
                  <a:custGeom>
                    <a:rect b="b" l="l" r="r" t="t"/>
                    <a:pathLst>
                      <a:path extrusionOk="0" h="1213" w="1213">
                        <a:moveTo>
                          <a:pt x="610" y="322"/>
                        </a:moveTo>
                        <a:cubicBezTo>
                          <a:pt x="764" y="322"/>
                          <a:pt x="891" y="449"/>
                          <a:pt x="891" y="610"/>
                        </a:cubicBezTo>
                        <a:cubicBezTo>
                          <a:pt x="891" y="764"/>
                          <a:pt x="764" y="891"/>
                          <a:pt x="610" y="891"/>
                        </a:cubicBezTo>
                        <a:cubicBezTo>
                          <a:pt x="449" y="891"/>
                          <a:pt x="322" y="764"/>
                          <a:pt x="322" y="610"/>
                        </a:cubicBezTo>
                        <a:cubicBezTo>
                          <a:pt x="322" y="449"/>
                          <a:pt x="449" y="322"/>
                          <a:pt x="610" y="322"/>
                        </a:cubicBezTo>
                        <a:close/>
                        <a:moveTo>
                          <a:pt x="610" y="0"/>
                        </a:moveTo>
                        <a:cubicBezTo>
                          <a:pt x="275" y="0"/>
                          <a:pt x="0" y="275"/>
                          <a:pt x="0" y="610"/>
                        </a:cubicBezTo>
                        <a:cubicBezTo>
                          <a:pt x="0" y="938"/>
                          <a:pt x="275" y="1213"/>
                          <a:pt x="610" y="1213"/>
                        </a:cubicBezTo>
                        <a:cubicBezTo>
                          <a:pt x="938" y="1213"/>
                          <a:pt x="1213" y="938"/>
                          <a:pt x="1213" y="610"/>
                        </a:cubicBezTo>
                        <a:cubicBezTo>
                          <a:pt x="1213" y="275"/>
                          <a:pt x="938" y="0"/>
                          <a:pt x="610"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3" name="Google Shape;963;p29"/>
                  <p:cNvSpPr/>
                  <p:nvPr/>
                </p:nvSpPr>
                <p:spPr>
                  <a:xfrm flipH="1">
                    <a:off x="11481571" y="1605604"/>
                    <a:ext cx="484659" cy="284382"/>
                  </a:xfrm>
                  <a:custGeom>
                    <a:rect b="b" l="l" r="r" t="t"/>
                    <a:pathLst>
                      <a:path extrusionOk="0" h="4328" w="7376">
                        <a:moveTo>
                          <a:pt x="88" y="0"/>
                        </a:moveTo>
                        <a:lnTo>
                          <a:pt x="1" y="87"/>
                        </a:lnTo>
                        <a:lnTo>
                          <a:pt x="2198" y="2284"/>
                        </a:lnTo>
                        <a:lnTo>
                          <a:pt x="5239" y="2284"/>
                        </a:lnTo>
                        <a:lnTo>
                          <a:pt x="7282" y="4327"/>
                        </a:lnTo>
                        <a:lnTo>
                          <a:pt x="7375" y="4240"/>
                        </a:lnTo>
                        <a:lnTo>
                          <a:pt x="5292" y="2157"/>
                        </a:lnTo>
                        <a:lnTo>
                          <a:pt x="2245" y="2157"/>
                        </a:lnTo>
                        <a:lnTo>
                          <a:pt x="88"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4" name="Google Shape;964;p29"/>
                  <p:cNvSpPr/>
                  <p:nvPr/>
                </p:nvSpPr>
                <p:spPr>
                  <a:xfrm flipH="1">
                    <a:off x="9844840" y="2810594"/>
                    <a:ext cx="20764" cy="132532"/>
                  </a:xfrm>
                  <a:custGeom>
                    <a:rect b="b" l="l" r="r" t="t"/>
                    <a:pathLst>
                      <a:path extrusionOk="0" h="2017" w="316">
                        <a:moveTo>
                          <a:pt x="0" y="1"/>
                        </a:moveTo>
                        <a:lnTo>
                          <a:pt x="0" y="2017"/>
                        </a:lnTo>
                        <a:lnTo>
                          <a:pt x="315" y="2017"/>
                        </a:lnTo>
                        <a:lnTo>
                          <a:pt x="31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5" name="Google Shape;965;p29"/>
                  <p:cNvSpPr/>
                  <p:nvPr/>
                </p:nvSpPr>
                <p:spPr>
                  <a:xfrm flipH="1">
                    <a:off x="9788987" y="2866510"/>
                    <a:ext cx="132532" cy="20698"/>
                  </a:xfrm>
                  <a:custGeom>
                    <a:rect b="b" l="l" r="r" t="t"/>
                    <a:pathLst>
                      <a:path extrusionOk="0" h="315" w="2017">
                        <a:moveTo>
                          <a:pt x="1" y="0"/>
                        </a:moveTo>
                        <a:lnTo>
                          <a:pt x="1" y="315"/>
                        </a:lnTo>
                        <a:lnTo>
                          <a:pt x="2017" y="315"/>
                        </a:lnTo>
                        <a:lnTo>
                          <a:pt x="201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6" name="Google Shape;966;p29"/>
                  <p:cNvSpPr/>
                  <p:nvPr/>
                </p:nvSpPr>
                <p:spPr>
                  <a:xfrm flipH="1">
                    <a:off x="9053140" y="2798241"/>
                    <a:ext cx="323544" cy="323544"/>
                  </a:xfrm>
                  <a:custGeom>
                    <a:rect b="b" l="l" r="r" t="t"/>
                    <a:pathLst>
                      <a:path extrusionOk="0" h="4924" w="4924">
                        <a:moveTo>
                          <a:pt x="1" y="1"/>
                        </a:moveTo>
                        <a:lnTo>
                          <a:pt x="1" y="1401"/>
                        </a:lnTo>
                        <a:lnTo>
                          <a:pt x="1762" y="3162"/>
                        </a:lnTo>
                        <a:lnTo>
                          <a:pt x="3524" y="4924"/>
                        </a:lnTo>
                        <a:lnTo>
                          <a:pt x="4924" y="4924"/>
                        </a:lnTo>
                        <a:lnTo>
                          <a:pt x="2459" y="2459"/>
                        </a:lnTo>
                        <a:lnTo>
                          <a:pt x="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7" name="Google Shape;967;p29"/>
                  <p:cNvSpPr/>
                  <p:nvPr/>
                </p:nvSpPr>
                <p:spPr>
                  <a:xfrm flipH="1">
                    <a:off x="10642314" y="1889916"/>
                    <a:ext cx="79309" cy="79703"/>
                  </a:xfrm>
                  <a:custGeom>
                    <a:rect b="b" l="l" r="r" t="t"/>
                    <a:pathLst>
                      <a:path extrusionOk="0" h="1213" w="1207">
                        <a:moveTo>
                          <a:pt x="604" y="322"/>
                        </a:moveTo>
                        <a:cubicBezTo>
                          <a:pt x="758" y="322"/>
                          <a:pt x="885" y="449"/>
                          <a:pt x="885" y="603"/>
                        </a:cubicBezTo>
                        <a:cubicBezTo>
                          <a:pt x="885" y="764"/>
                          <a:pt x="758" y="891"/>
                          <a:pt x="604" y="891"/>
                        </a:cubicBezTo>
                        <a:cubicBezTo>
                          <a:pt x="450" y="891"/>
                          <a:pt x="316" y="764"/>
                          <a:pt x="316" y="603"/>
                        </a:cubicBezTo>
                        <a:cubicBezTo>
                          <a:pt x="316" y="449"/>
                          <a:pt x="450" y="322"/>
                          <a:pt x="604" y="322"/>
                        </a:cubicBezTo>
                        <a:close/>
                        <a:moveTo>
                          <a:pt x="604" y="0"/>
                        </a:moveTo>
                        <a:cubicBezTo>
                          <a:pt x="269" y="0"/>
                          <a:pt x="1" y="275"/>
                          <a:pt x="1" y="603"/>
                        </a:cubicBezTo>
                        <a:cubicBezTo>
                          <a:pt x="1" y="938"/>
                          <a:pt x="269" y="1213"/>
                          <a:pt x="604" y="1213"/>
                        </a:cubicBezTo>
                        <a:cubicBezTo>
                          <a:pt x="939" y="1213"/>
                          <a:pt x="1206" y="938"/>
                          <a:pt x="1206" y="603"/>
                        </a:cubicBezTo>
                        <a:cubicBezTo>
                          <a:pt x="1206" y="275"/>
                          <a:pt x="939" y="0"/>
                          <a:pt x="604"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8" name="Google Shape;968;p29"/>
                  <p:cNvSpPr/>
                  <p:nvPr/>
                </p:nvSpPr>
                <p:spPr>
                  <a:xfrm flipH="1">
                    <a:off x="9042535" y="1941364"/>
                    <a:ext cx="1624946" cy="2324731"/>
                  </a:xfrm>
                  <a:custGeom>
                    <a:rect b="b" l="l" r="r" t="t"/>
                    <a:pathLst>
                      <a:path extrusionOk="0" h="35380" w="24730">
                        <a:moveTo>
                          <a:pt x="228" y="1"/>
                        </a:moveTo>
                        <a:lnTo>
                          <a:pt x="1" y="222"/>
                        </a:lnTo>
                        <a:lnTo>
                          <a:pt x="8500" y="8722"/>
                        </a:lnTo>
                        <a:lnTo>
                          <a:pt x="8547" y="8769"/>
                        </a:lnTo>
                        <a:lnTo>
                          <a:pt x="15285" y="8769"/>
                        </a:lnTo>
                        <a:lnTo>
                          <a:pt x="24408" y="17891"/>
                        </a:lnTo>
                        <a:lnTo>
                          <a:pt x="24408" y="20557"/>
                        </a:lnTo>
                        <a:lnTo>
                          <a:pt x="18748" y="26210"/>
                        </a:lnTo>
                        <a:lnTo>
                          <a:pt x="18748" y="31127"/>
                        </a:lnTo>
                        <a:lnTo>
                          <a:pt x="23002" y="35380"/>
                        </a:lnTo>
                        <a:lnTo>
                          <a:pt x="23229" y="35152"/>
                        </a:lnTo>
                        <a:lnTo>
                          <a:pt x="19070" y="30993"/>
                        </a:lnTo>
                        <a:lnTo>
                          <a:pt x="19070" y="26344"/>
                        </a:lnTo>
                        <a:lnTo>
                          <a:pt x="24730" y="20684"/>
                        </a:lnTo>
                        <a:lnTo>
                          <a:pt x="24730" y="17764"/>
                        </a:lnTo>
                        <a:lnTo>
                          <a:pt x="15466" y="8501"/>
                        </a:lnTo>
                        <a:lnTo>
                          <a:pt x="15419" y="8454"/>
                        </a:lnTo>
                        <a:lnTo>
                          <a:pt x="8681" y="8454"/>
                        </a:lnTo>
                        <a:lnTo>
                          <a:pt x="22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9" name="Google Shape;969;p29"/>
                  <p:cNvSpPr/>
                  <p:nvPr/>
                </p:nvSpPr>
                <p:spPr>
                  <a:xfrm flipH="1">
                    <a:off x="9257742" y="2503876"/>
                    <a:ext cx="658455" cy="1003025"/>
                  </a:xfrm>
                  <a:custGeom>
                    <a:rect b="b" l="l" r="r" t="t"/>
                    <a:pathLst>
                      <a:path extrusionOk="0" h="15265" w="10021">
                        <a:moveTo>
                          <a:pt x="94" y="0"/>
                        </a:moveTo>
                        <a:lnTo>
                          <a:pt x="0" y="87"/>
                        </a:lnTo>
                        <a:lnTo>
                          <a:pt x="5620" y="5707"/>
                        </a:lnTo>
                        <a:lnTo>
                          <a:pt x="5620" y="10951"/>
                        </a:lnTo>
                        <a:lnTo>
                          <a:pt x="9927" y="15265"/>
                        </a:lnTo>
                        <a:lnTo>
                          <a:pt x="10020" y="15171"/>
                        </a:lnTo>
                        <a:lnTo>
                          <a:pt x="5747" y="10904"/>
                        </a:lnTo>
                        <a:lnTo>
                          <a:pt x="5747" y="5653"/>
                        </a:lnTo>
                        <a:lnTo>
                          <a:pt x="94"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0" name="Google Shape;970;p29"/>
                  <p:cNvSpPr/>
                  <p:nvPr/>
                </p:nvSpPr>
                <p:spPr>
                  <a:xfrm flipH="1">
                    <a:off x="9077779" y="3324615"/>
                    <a:ext cx="349958" cy="553323"/>
                  </a:xfrm>
                  <a:custGeom>
                    <a:rect b="b" l="l" r="r" t="t"/>
                    <a:pathLst>
                      <a:path extrusionOk="0" h="8421" w="5326">
                        <a:moveTo>
                          <a:pt x="5199" y="1"/>
                        </a:moveTo>
                        <a:lnTo>
                          <a:pt x="5199" y="3129"/>
                        </a:lnTo>
                        <a:lnTo>
                          <a:pt x="1" y="8333"/>
                        </a:lnTo>
                        <a:lnTo>
                          <a:pt x="88" y="8420"/>
                        </a:lnTo>
                        <a:lnTo>
                          <a:pt x="5326" y="3182"/>
                        </a:lnTo>
                        <a:lnTo>
                          <a:pt x="5326"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1" name="Google Shape;971;p29"/>
                  <p:cNvSpPr/>
                  <p:nvPr/>
                </p:nvSpPr>
                <p:spPr>
                  <a:xfrm flipH="1">
                    <a:off x="10095208" y="1418144"/>
                    <a:ext cx="1878446" cy="2617787"/>
                  </a:xfrm>
                  <a:custGeom>
                    <a:rect b="b" l="l" r="r" t="t"/>
                    <a:pathLst>
                      <a:path extrusionOk="0" h="39840" w="28588">
                        <a:moveTo>
                          <a:pt x="0" y="0"/>
                        </a:moveTo>
                        <a:lnTo>
                          <a:pt x="0" y="7348"/>
                        </a:lnTo>
                        <a:lnTo>
                          <a:pt x="13584" y="7348"/>
                        </a:lnTo>
                        <a:lnTo>
                          <a:pt x="21983" y="15747"/>
                        </a:lnTo>
                        <a:lnTo>
                          <a:pt x="21983" y="33457"/>
                        </a:lnTo>
                        <a:lnTo>
                          <a:pt x="28359" y="39840"/>
                        </a:lnTo>
                        <a:lnTo>
                          <a:pt x="28587" y="39612"/>
                        </a:lnTo>
                        <a:lnTo>
                          <a:pt x="22304" y="33329"/>
                        </a:lnTo>
                        <a:lnTo>
                          <a:pt x="22304" y="15613"/>
                        </a:lnTo>
                        <a:lnTo>
                          <a:pt x="13764" y="7073"/>
                        </a:lnTo>
                        <a:lnTo>
                          <a:pt x="13718" y="7026"/>
                        </a:lnTo>
                        <a:lnTo>
                          <a:pt x="315" y="7026"/>
                        </a:lnTo>
                        <a:lnTo>
                          <a:pt x="31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2" name="Google Shape;972;p29"/>
                  <p:cNvSpPr/>
                  <p:nvPr/>
                </p:nvSpPr>
                <p:spPr>
                  <a:xfrm flipH="1">
                    <a:off x="10629102" y="2010027"/>
                    <a:ext cx="323544" cy="323544"/>
                  </a:xfrm>
                  <a:custGeom>
                    <a:rect b="b" l="l" r="r" t="t"/>
                    <a:pathLst>
                      <a:path extrusionOk="0" h="4924" w="4924">
                        <a:moveTo>
                          <a:pt x="0" y="1"/>
                        </a:moveTo>
                        <a:lnTo>
                          <a:pt x="0" y="1401"/>
                        </a:lnTo>
                        <a:lnTo>
                          <a:pt x="1762" y="3162"/>
                        </a:lnTo>
                        <a:lnTo>
                          <a:pt x="3524" y="4924"/>
                        </a:lnTo>
                        <a:lnTo>
                          <a:pt x="4923" y="4924"/>
                        </a:lnTo>
                        <a:lnTo>
                          <a:pt x="2465" y="2466"/>
                        </a:lnTo>
                        <a:lnTo>
                          <a:pt x="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3" name="Google Shape;973;p29"/>
                  <p:cNvSpPr/>
                  <p:nvPr/>
                </p:nvSpPr>
                <p:spPr>
                  <a:xfrm flipH="1">
                    <a:off x="9844826" y="2736214"/>
                    <a:ext cx="676984" cy="959921"/>
                  </a:xfrm>
                  <a:custGeom>
                    <a:rect b="b" l="l" r="r" t="t"/>
                    <a:pathLst>
                      <a:path extrusionOk="0" h="14609" w="10303">
                        <a:moveTo>
                          <a:pt x="88" y="1"/>
                        </a:moveTo>
                        <a:lnTo>
                          <a:pt x="1" y="94"/>
                        </a:lnTo>
                        <a:lnTo>
                          <a:pt x="6143" y="6236"/>
                        </a:lnTo>
                        <a:lnTo>
                          <a:pt x="6143" y="10537"/>
                        </a:lnTo>
                        <a:lnTo>
                          <a:pt x="10215" y="14609"/>
                        </a:lnTo>
                        <a:lnTo>
                          <a:pt x="10302" y="14515"/>
                        </a:lnTo>
                        <a:lnTo>
                          <a:pt x="6270" y="10483"/>
                        </a:lnTo>
                        <a:lnTo>
                          <a:pt x="6270" y="6183"/>
                        </a:lnTo>
                        <a:lnTo>
                          <a:pt x="8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4" name="Google Shape;974;p29"/>
                  <p:cNvSpPr/>
                  <p:nvPr/>
                </p:nvSpPr>
                <p:spPr>
                  <a:xfrm flipH="1">
                    <a:off x="8828233" y="3541183"/>
                    <a:ext cx="91136" cy="91136"/>
                  </a:xfrm>
                  <a:custGeom>
                    <a:rect b="b" l="l" r="r" t="t"/>
                    <a:pathLst>
                      <a:path extrusionOk="0" h="1387" w="1387">
                        <a:moveTo>
                          <a:pt x="0" y="0"/>
                        </a:moveTo>
                        <a:lnTo>
                          <a:pt x="0" y="1387"/>
                        </a:lnTo>
                        <a:lnTo>
                          <a:pt x="214" y="1387"/>
                        </a:lnTo>
                        <a:lnTo>
                          <a:pt x="214" y="215"/>
                        </a:lnTo>
                        <a:lnTo>
                          <a:pt x="1387" y="215"/>
                        </a:lnTo>
                        <a:lnTo>
                          <a:pt x="138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975" name="Google Shape;975;p29"/>
              <p:cNvSpPr/>
              <p:nvPr/>
            </p:nvSpPr>
            <p:spPr>
              <a:xfrm flipH="1">
                <a:off x="7950406" y="3040666"/>
                <a:ext cx="2308830" cy="1917213"/>
              </a:xfrm>
              <a:custGeom>
                <a:rect b="b" l="l" r="r" t="t"/>
                <a:pathLst>
                  <a:path extrusionOk="0" fill="none" h="29178" w="35138">
                    <a:moveTo>
                      <a:pt x="35138" y="29177"/>
                    </a:moveTo>
                    <a:lnTo>
                      <a:pt x="29177" y="29177"/>
                    </a:lnTo>
                    <a:lnTo>
                      <a:pt x="0" y="1"/>
                    </a:lnTo>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mbers and text">
  <p:cSld name="CUSTOM_8">
    <p:spTree>
      <p:nvGrpSpPr>
        <p:cNvPr id="976" name="Shape 976"/>
        <p:cNvGrpSpPr/>
        <p:nvPr/>
      </p:nvGrpSpPr>
      <p:grpSpPr>
        <a:xfrm>
          <a:off x="0" y="0"/>
          <a:ext cx="0" cy="0"/>
          <a:chOff x="0" y="0"/>
          <a:chExt cx="0" cy="0"/>
        </a:xfrm>
      </p:grpSpPr>
      <p:sp>
        <p:nvSpPr>
          <p:cNvPr id="977" name="Google Shape;977;p30"/>
          <p:cNvSpPr txBox="1"/>
          <p:nvPr>
            <p:ph hasCustomPrompt="1" type="title"/>
          </p:nvPr>
        </p:nvSpPr>
        <p:spPr>
          <a:xfrm>
            <a:off x="713225" y="706175"/>
            <a:ext cx="4696800" cy="768900"/>
          </a:xfrm>
          <a:prstGeom prst="rect">
            <a:avLst/>
          </a:prstGeom>
          <a:noFill/>
        </p:spPr>
        <p:txBody>
          <a:bodyPr anchorCtr="0" anchor="b" bIns="91425" lIns="91425" spcFirstLastPara="1" rIns="91425" wrap="square" tIns="91425">
            <a:noAutofit/>
          </a:bodyPr>
          <a:lstStyle>
            <a:lvl1pPr lvl="0" rtl="0" algn="ctr">
              <a:spcBef>
                <a:spcPts val="0"/>
              </a:spcBef>
              <a:spcAft>
                <a:spcPts val="0"/>
              </a:spcAft>
              <a:buClr>
                <a:schemeClr val="lt1"/>
              </a:buClr>
              <a:buSzPts val="6000"/>
              <a:buNone/>
              <a:defRPr sz="3600">
                <a:solidFill>
                  <a:schemeClr val="lt2"/>
                </a:solidFill>
              </a:defRPr>
            </a:lvl1pPr>
            <a:lvl2pPr lvl="1" rtl="0" algn="ctr">
              <a:spcBef>
                <a:spcPts val="0"/>
              </a:spcBef>
              <a:spcAft>
                <a:spcPts val="0"/>
              </a:spcAft>
              <a:buClr>
                <a:schemeClr val="lt1"/>
              </a:buClr>
              <a:buSzPts val="6000"/>
              <a:buNone/>
              <a:defRPr sz="6000">
                <a:solidFill>
                  <a:schemeClr val="lt1"/>
                </a:solidFill>
              </a:defRPr>
            </a:lvl2pPr>
            <a:lvl3pPr lvl="2" rtl="0" algn="ctr">
              <a:spcBef>
                <a:spcPts val="0"/>
              </a:spcBef>
              <a:spcAft>
                <a:spcPts val="0"/>
              </a:spcAft>
              <a:buClr>
                <a:schemeClr val="lt1"/>
              </a:buClr>
              <a:buSzPts val="6000"/>
              <a:buNone/>
              <a:defRPr sz="6000">
                <a:solidFill>
                  <a:schemeClr val="lt1"/>
                </a:solidFill>
              </a:defRPr>
            </a:lvl3pPr>
            <a:lvl4pPr lvl="3" rtl="0" algn="ctr">
              <a:spcBef>
                <a:spcPts val="0"/>
              </a:spcBef>
              <a:spcAft>
                <a:spcPts val="0"/>
              </a:spcAft>
              <a:buClr>
                <a:schemeClr val="lt1"/>
              </a:buClr>
              <a:buSzPts val="6000"/>
              <a:buNone/>
              <a:defRPr sz="6000">
                <a:solidFill>
                  <a:schemeClr val="lt1"/>
                </a:solidFill>
              </a:defRPr>
            </a:lvl4pPr>
            <a:lvl5pPr lvl="4" rtl="0" algn="ctr">
              <a:spcBef>
                <a:spcPts val="0"/>
              </a:spcBef>
              <a:spcAft>
                <a:spcPts val="0"/>
              </a:spcAft>
              <a:buClr>
                <a:schemeClr val="lt1"/>
              </a:buClr>
              <a:buSzPts val="6000"/>
              <a:buNone/>
              <a:defRPr sz="6000">
                <a:solidFill>
                  <a:schemeClr val="lt1"/>
                </a:solidFill>
              </a:defRPr>
            </a:lvl5pPr>
            <a:lvl6pPr lvl="5" rtl="0" algn="ctr">
              <a:spcBef>
                <a:spcPts val="0"/>
              </a:spcBef>
              <a:spcAft>
                <a:spcPts val="0"/>
              </a:spcAft>
              <a:buClr>
                <a:schemeClr val="lt1"/>
              </a:buClr>
              <a:buSzPts val="6000"/>
              <a:buNone/>
              <a:defRPr sz="6000">
                <a:solidFill>
                  <a:schemeClr val="lt1"/>
                </a:solidFill>
              </a:defRPr>
            </a:lvl6pPr>
            <a:lvl7pPr lvl="6" rtl="0" algn="ctr">
              <a:spcBef>
                <a:spcPts val="0"/>
              </a:spcBef>
              <a:spcAft>
                <a:spcPts val="0"/>
              </a:spcAft>
              <a:buClr>
                <a:schemeClr val="lt1"/>
              </a:buClr>
              <a:buSzPts val="6000"/>
              <a:buNone/>
              <a:defRPr sz="6000">
                <a:solidFill>
                  <a:schemeClr val="lt1"/>
                </a:solidFill>
              </a:defRPr>
            </a:lvl7pPr>
            <a:lvl8pPr lvl="7" rtl="0" algn="ctr">
              <a:spcBef>
                <a:spcPts val="0"/>
              </a:spcBef>
              <a:spcAft>
                <a:spcPts val="0"/>
              </a:spcAft>
              <a:buClr>
                <a:schemeClr val="lt1"/>
              </a:buClr>
              <a:buSzPts val="6000"/>
              <a:buNone/>
              <a:defRPr sz="6000">
                <a:solidFill>
                  <a:schemeClr val="lt1"/>
                </a:solidFill>
              </a:defRPr>
            </a:lvl8pPr>
            <a:lvl9pPr lvl="8" rtl="0" algn="ctr">
              <a:spcBef>
                <a:spcPts val="0"/>
              </a:spcBef>
              <a:spcAft>
                <a:spcPts val="0"/>
              </a:spcAft>
              <a:buClr>
                <a:schemeClr val="lt1"/>
              </a:buClr>
              <a:buSzPts val="6000"/>
              <a:buNone/>
              <a:defRPr sz="6000">
                <a:solidFill>
                  <a:schemeClr val="lt1"/>
                </a:solidFill>
              </a:defRPr>
            </a:lvl9pPr>
          </a:lstStyle>
          <a:p>
            <a:r>
              <a:t>xx%</a:t>
            </a:r>
          </a:p>
        </p:txBody>
      </p:sp>
      <p:sp>
        <p:nvSpPr>
          <p:cNvPr id="978" name="Google Shape;978;p30"/>
          <p:cNvSpPr txBox="1"/>
          <p:nvPr>
            <p:ph idx="1" type="subTitle"/>
          </p:nvPr>
        </p:nvSpPr>
        <p:spPr>
          <a:xfrm>
            <a:off x="713225" y="1464176"/>
            <a:ext cx="4696800" cy="37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PT Sans"/>
              <a:buNone/>
              <a:defRPr sz="1600">
                <a:solidFill>
                  <a:schemeClr val="dk1"/>
                </a:solidFill>
              </a:defRPr>
            </a:lvl1pPr>
            <a:lvl2pPr lvl="1" rtl="0" algn="ctr">
              <a:lnSpc>
                <a:spcPct val="100000"/>
              </a:lnSpc>
              <a:spcBef>
                <a:spcPts val="0"/>
              </a:spcBef>
              <a:spcAft>
                <a:spcPts val="0"/>
              </a:spcAft>
              <a:buClr>
                <a:schemeClr val="dk1"/>
              </a:buClr>
              <a:buSzPts val="2100"/>
              <a:buNone/>
              <a:defRPr sz="2100">
                <a:solidFill>
                  <a:schemeClr val="dk1"/>
                </a:solidFill>
              </a:defRPr>
            </a:lvl2pPr>
            <a:lvl3pPr lvl="2" rtl="0" algn="ctr">
              <a:lnSpc>
                <a:spcPct val="100000"/>
              </a:lnSpc>
              <a:spcBef>
                <a:spcPts val="0"/>
              </a:spcBef>
              <a:spcAft>
                <a:spcPts val="0"/>
              </a:spcAft>
              <a:buClr>
                <a:schemeClr val="dk1"/>
              </a:buClr>
              <a:buSzPts val="2100"/>
              <a:buNone/>
              <a:defRPr sz="2100">
                <a:solidFill>
                  <a:schemeClr val="dk1"/>
                </a:solidFill>
              </a:defRPr>
            </a:lvl3pPr>
            <a:lvl4pPr lvl="3" rtl="0" algn="ctr">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4pPr>
            <a:lvl5pPr lvl="4" rtl="0" algn="ctr">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5pPr>
            <a:lvl6pPr lvl="5" rtl="0" algn="ctr">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6pPr>
            <a:lvl7pPr lvl="6" rtl="0" algn="ctr">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7pPr>
            <a:lvl8pPr lvl="7" rtl="0" algn="ctr">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8pPr>
            <a:lvl9pPr lvl="8" rtl="0" algn="ctr">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9pPr>
          </a:lstStyle>
          <a:p/>
        </p:txBody>
      </p:sp>
      <p:sp>
        <p:nvSpPr>
          <p:cNvPr id="979" name="Google Shape;979;p30"/>
          <p:cNvSpPr txBox="1"/>
          <p:nvPr>
            <p:ph hasCustomPrompt="1" idx="2" type="title"/>
          </p:nvPr>
        </p:nvSpPr>
        <p:spPr>
          <a:xfrm>
            <a:off x="713225" y="2003881"/>
            <a:ext cx="4696800" cy="768900"/>
          </a:xfrm>
          <a:prstGeom prst="rect">
            <a:avLst/>
          </a:prstGeom>
          <a:noFill/>
        </p:spPr>
        <p:txBody>
          <a:bodyPr anchorCtr="0" anchor="b" bIns="91425" lIns="91425" spcFirstLastPara="1" rIns="91425" wrap="square" tIns="91425">
            <a:noAutofit/>
          </a:bodyPr>
          <a:lstStyle>
            <a:lvl1pPr lvl="0" rtl="0" algn="ctr">
              <a:spcBef>
                <a:spcPts val="0"/>
              </a:spcBef>
              <a:spcAft>
                <a:spcPts val="0"/>
              </a:spcAft>
              <a:buClr>
                <a:schemeClr val="lt1"/>
              </a:buClr>
              <a:buSzPts val="6000"/>
              <a:buNone/>
              <a:defRPr sz="3600">
                <a:solidFill>
                  <a:schemeClr val="lt2"/>
                </a:solidFill>
              </a:defRPr>
            </a:lvl1pPr>
            <a:lvl2pPr lvl="1" rtl="0" algn="ctr">
              <a:spcBef>
                <a:spcPts val="0"/>
              </a:spcBef>
              <a:spcAft>
                <a:spcPts val="0"/>
              </a:spcAft>
              <a:buClr>
                <a:schemeClr val="lt1"/>
              </a:buClr>
              <a:buSzPts val="6000"/>
              <a:buNone/>
              <a:defRPr sz="6000">
                <a:solidFill>
                  <a:schemeClr val="lt1"/>
                </a:solidFill>
              </a:defRPr>
            </a:lvl2pPr>
            <a:lvl3pPr lvl="2" rtl="0" algn="ctr">
              <a:spcBef>
                <a:spcPts val="0"/>
              </a:spcBef>
              <a:spcAft>
                <a:spcPts val="0"/>
              </a:spcAft>
              <a:buClr>
                <a:schemeClr val="lt1"/>
              </a:buClr>
              <a:buSzPts val="6000"/>
              <a:buNone/>
              <a:defRPr sz="6000">
                <a:solidFill>
                  <a:schemeClr val="lt1"/>
                </a:solidFill>
              </a:defRPr>
            </a:lvl3pPr>
            <a:lvl4pPr lvl="3" rtl="0" algn="ctr">
              <a:spcBef>
                <a:spcPts val="0"/>
              </a:spcBef>
              <a:spcAft>
                <a:spcPts val="0"/>
              </a:spcAft>
              <a:buClr>
                <a:schemeClr val="lt1"/>
              </a:buClr>
              <a:buSzPts val="6000"/>
              <a:buNone/>
              <a:defRPr sz="6000">
                <a:solidFill>
                  <a:schemeClr val="lt1"/>
                </a:solidFill>
              </a:defRPr>
            </a:lvl4pPr>
            <a:lvl5pPr lvl="4" rtl="0" algn="ctr">
              <a:spcBef>
                <a:spcPts val="0"/>
              </a:spcBef>
              <a:spcAft>
                <a:spcPts val="0"/>
              </a:spcAft>
              <a:buClr>
                <a:schemeClr val="lt1"/>
              </a:buClr>
              <a:buSzPts val="6000"/>
              <a:buNone/>
              <a:defRPr sz="6000">
                <a:solidFill>
                  <a:schemeClr val="lt1"/>
                </a:solidFill>
              </a:defRPr>
            </a:lvl5pPr>
            <a:lvl6pPr lvl="5" rtl="0" algn="ctr">
              <a:spcBef>
                <a:spcPts val="0"/>
              </a:spcBef>
              <a:spcAft>
                <a:spcPts val="0"/>
              </a:spcAft>
              <a:buClr>
                <a:schemeClr val="lt1"/>
              </a:buClr>
              <a:buSzPts val="6000"/>
              <a:buNone/>
              <a:defRPr sz="6000">
                <a:solidFill>
                  <a:schemeClr val="lt1"/>
                </a:solidFill>
              </a:defRPr>
            </a:lvl6pPr>
            <a:lvl7pPr lvl="6" rtl="0" algn="ctr">
              <a:spcBef>
                <a:spcPts val="0"/>
              </a:spcBef>
              <a:spcAft>
                <a:spcPts val="0"/>
              </a:spcAft>
              <a:buClr>
                <a:schemeClr val="lt1"/>
              </a:buClr>
              <a:buSzPts val="6000"/>
              <a:buNone/>
              <a:defRPr sz="6000">
                <a:solidFill>
                  <a:schemeClr val="lt1"/>
                </a:solidFill>
              </a:defRPr>
            </a:lvl7pPr>
            <a:lvl8pPr lvl="7" rtl="0" algn="ctr">
              <a:spcBef>
                <a:spcPts val="0"/>
              </a:spcBef>
              <a:spcAft>
                <a:spcPts val="0"/>
              </a:spcAft>
              <a:buClr>
                <a:schemeClr val="lt1"/>
              </a:buClr>
              <a:buSzPts val="6000"/>
              <a:buNone/>
              <a:defRPr sz="6000">
                <a:solidFill>
                  <a:schemeClr val="lt1"/>
                </a:solidFill>
              </a:defRPr>
            </a:lvl8pPr>
            <a:lvl9pPr lvl="8" rtl="0" algn="ctr">
              <a:spcBef>
                <a:spcPts val="0"/>
              </a:spcBef>
              <a:spcAft>
                <a:spcPts val="0"/>
              </a:spcAft>
              <a:buClr>
                <a:schemeClr val="lt1"/>
              </a:buClr>
              <a:buSzPts val="6000"/>
              <a:buNone/>
              <a:defRPr sz="6000">
                <a:solidFill>
                  <a:schemeClr val="lt1"/>
                </a:solidFill>
              </a:defRPr>
            </a:lvl9pPr>
          </a:lstStyle>
          <a:p>
            <a:r>
              <a:t>xx%</a:t>
            </a:r>
          </a:p>
        </p:txBody>
      </p:sp>
      <p:sp>
        <p:nvSpPr>
          <p:cNvPr id="980" name="Google Shape;980;p30"/>
          <p:cNvSpPr txBox="1"/>
          <p:nvPr>
            <p:ph idx="3" type="subTitle"/>
          </p:nvPr>
        </p:nvSpPr>
        <p:spPr>
          <a:xfrm>
            <a:off x="713225" y="2764453"/>
            <a:ext cx="4696800" cy="37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PT Sans"/>
              <a:buNone/>
              <a:defRPr sz="1600">
                <a:solidFill>
                  <a:schemeClr val="dk1"/>
                </a:solidFill>
              </a:defRPr>
            </a:lvl1pPr>
            <a:lvl2pPr lvl="1" rtl="0" algn="ctr">
              <a:lnSpc>
                <a:spcPct val="100000"/>
              </a:lnSpc>
              <a:spcBef>
                <a:spcPts val="0"/>
              </a:spcBef>
              <a:spcAft>
                <a:spcPts val="0"/>
              </a:spcAft>
              <a:buClr>
                <a:schemeClr val="dk1"/>
              </a:buClr>
              <a:buSzPts val="2100"/>
              <a:buNone/>
              <a:defRPr sz="2100">
                <a:solidFill>
                  <a:schemeClr val="dk1"/>
                </a:solidFill>
              </a:defRPr>
            </a:lvl2pPr>
            <a:lvl3pPr lvl="2" rtl="0" algn="ctr">
              <a:lnSpc>
                <a:spcPct val="100000"/>
              </a:lnSpc>
              <a:spcBef>
                <a:spcPts val="0"/>
              </a:spcBef>
              <a:spcAft>
                <a:spcPts val="0"/>
              </a:spcAft>
              <a:buClr>
                <a:schemeClr val="dk1"/>
              </a:buClr>
              <a:buSzPts val="2100"/>
              <a:buNone/>
              <a:defRPr sz="2100">
                <a:solidFill>
                  <a:schemeClr val="dk1"/>
                </a:solidFill>
              </a:defRPr>
            </a:lvl3pPr>
            <a:lvl4pPr lvl="3" rtl="0" algn="ctr">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4pPr>
            <a:lvl5pPr lvl="4" rtl="0" algn="ctr">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5pPr>
            <a:lvl6pPr lvl="5" rtl="0" algn="ctr">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6pPr>
            <a:lvl7pPr lvl="6" rtl="0" algn="ctr">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7pPr>
            <a:lvl8pPr lvl="7" rtl="0" algn="ctr">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8pPr>
            <a:lvl9pPr lvl="8" rtl="0" algn="ctr">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9pPr>
          </a:lstStyle>
          <a:p/>
        </p:txBody>
      </p:sp>
      <p:sp>
        <p:nvSpPr>
          <p:cNvPr id="981" name="Google Shape;981;p30"/>
          <p:cNvSpPr txBox="1"/>
          <p:nvPr>
            <p:ph hasCustomPrompt="1" idx="4" type="title"/>
          </p:nvPr>
        </p:nvSpPr>
        <p:spPr>
          <a:xfrm>
            <a:off x="713225" y="3301588"/>
            <a:ext cx="4696800" cy="768900"/>
          </a:xfrm>
          <a:prstGeom prst="rect">
            <a:avLst/>
          </a:prstGeom>
          <a:noFill/>
        </p:spPr>
        <p:txBody>
          <a:bodyPr anchorCtr="0" anchor="b" bIns="91425" lIns="91425" spcFirstLastPara="1" rIns="91425" wrap="square" tIns="91425">
            <a:noAutofit/>
          </a:bodyPr>
          <a:lstStyle>
            <a:lvl1pPr lvl="0" rtl="0" algn="ctr">
              <a:spcBef>
                <a:spcPts val="0"/>
              </a:spcBef>
              <a:spcAft>
                <a:spcPts val="0"/>
              </a:spcAft>
              <a:buClr>
                <a:schemeClr val="lt1"/>
              </a:buClr>
              <a:buSzPts val="6000"/>
              <a:buNone/>
              <a:defRPr sz="3600">
                <a:solidFill>
                  <a:schemeClr val="lt2"/>
                </a:solidFill>
              </a:defRPr>
            </a:lvl1pPr>
            <a:lvl2pPr lvl="1" rtl="0" algn="ctr">
              <a:spcBef>
                <a:spcPts val="0"/>
              </a:spcBef>
              <a:spcAft>
                <a:spcPts val="0"/>
              </a:spcAft>
              <a:buClr>
                <a:schemeClr val="lt1"/>
              </a:buClr>
              <a:buSzPts val="6000"/>
              <a:buNone/>
              <a:defRPr sz="6000">
                <a:solidFill>
                  <a:schemeClr val="lt1"/>
                </a:solidFill>
              </a:defRPr>
            </a:lvl2pPr>
            <a:lvl3pPr lvl="2" rtl="0" algn="ctr">
              <a:spcBef>
                <a:spcPts val="0"/>
              </a:spcBef>
              <a:spcAft>
                <a:spcPts val="0"/>
              </a:spcAft>
              <a:buClr>
                <a:schemeClr val="lt1"/>
              </a:buClr>
              <a:buSzPts val="6000"/>
              <a:buNone/>
              <a:defRPr sz="6000">
                <a:solidFill>
                  <a:schemeClr val="lt1"/>
                </a:solidFill>
              </a:defRPr>
            </a:lvl3pPr>
            <a:lvl4pPr lvl="3" rtl="0" algn="ctr">
              <a:spcBef>
                <a:spcPts val="0"/>
              </a:spcBef>
              <a:spcAft>
                <a:spcPts val="0"/>
              </a:spcAft>
              <a:buClr>
                <a:schemeClr val="lt1"/>
              </a:buClr>
              <a:buSzPts val="6000"/>
              <a:buNone/>
              <a:defRPr sz="6000">
                <a:solidFill>
                  <a:schemeClr val="lt1"/>
                </a:solidFill>
              </a:defRPr>
            </a:lvl4pPr>
            <a:lvl5pPr lvl="4" rtl="0" algn="ctr">
              <a:spcBef>
                <a:spcPts val="0"/>
              </a:spcBef>
              <a:spcAft>
                <a:spcPts val="0"/>
              </a:spcAft>
              <a:buClr>
                <a:schemeClr val="lt1"/>
              </a:buClr>
              <a:buSzPts val="6000"/>
              <a:buNone/>
              <a:defRPr sz="6000">
                <a:solidFill>
                  <a:schemeClr val="lt1"/>
                </a:solidFill>
              </a:defRPr>
            </a:lvl5pPr>
            <a:lvl6pPr lvl="5" rtl="0" algn="ctr">
              <a:spcBef>
                <a:spcPts val="0"/>
              </a:spcBef>
              <a:spcAft>
                <a:spcPts val="0"/>
              </a:spcAft>
              <a:buClr>
                <a:schemeClr val="lt1"/>
              </a:buClr>
              <a:buSzPts val="6000"/>
              <a:buNone/>
              <a:defRPr sz="6000">
                <a:solidFill>
                  <a:schemeClr val="lt1"/>
                </a:solidFill>
              </a:defRPr>
            </a:lvl6pPr>
            <a:lvl7pPr lvl="6" rtl="0" algn="ctr">
              <a:spcBef>
                <a:spcPts val="0"/>
              </a:spcBef>
              <a:spcAft>
                <a:spcPts val="0"/>
              </a:spcAft>
              <a:buClr>
                <a:schemeClr val="lt1"/>
              </a:buClr>
              <a:buSzPts val="6000"/>
              <a:buNone/>
              <a:defRPr sz="6000">
                <a:solidFill>
                  <a:schemeClr val="lt1"/>
                </a:solidFill>
              </a:defRPr>
            </a:lvl7pPr>
            <a:lvl8pPr lvl="7" rtl="0" algn="ctr">
              <a:spcBef>
                <a:spcPts val="0"/>
              </a:spcBef>
              <a:spcAft>
                <a:spcPts val="0"/>
              </a:spcAft>
              <a:buClr>
                <a:schemeClr val="lt1"/>
              </a:buClr>
              <a:buSzPts val="6000"/>
              <a:buNone/>
              <a:defRPr sz="6000">
                <a:solidFill>
                  <a:schemeClr val="lt1"/>
                </a:solidFill>
              </a:defRPr>
            </a:lvl8pPr>
            <a:lvl9pPr lvl="8" rtl="0" algn="ctr">
              <a:spcBef>
                <a:spcPts val="0"/>
              </a:spcBef>
              <a:spcAft>
                <a:spcPts val="0"/>
              </a:spcAft>
              <a:buClr>
                <a:schemeClr val="lt1"/>
              </a:buClr>
              <a:buSzPts val="6000"/>
              <a:buNone/>
              <a:defRPr sz="6000">
                <a:solidFill>
                  <a:schemeClr val="lt1"/>
                </a:solidFill>
              </a:defRPr>
            </a:lvl9pPr>
          </a:lstStyle>
          <a:p>
            <a:r>
              <a:t>xx%</a:t>
            </a:r>
          </a:p>
        </p:txBody>
      </p:sp>
      <p:sp>
        <p:nvSpPr>
          <p:cNvPr id="982" name="Google Shape;982;p30"/>
          <p:cNvSpPr txBox="1"/>
          <p:nvPr>
            <p:ph idx="5" type="subTitle"/>
          </p:nvPr>
        </p:nvSpPr>
        <p:spPr>
          <a:xfrm>
            <a:off x="713225" y="4064731"/>
            <a:ext cx="4696800" cy="37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PT Sans"/>
              <a:buNone/>
              <a:defRPr sz="1600">
                <a:solidFill>
                  <a:schemeClr val="dk1"/>
                </a:solidFill>
              </a:defRPr>
            </a:lvl1pPr>
            <a:lvl2pPr lvl="1" rtl="0" algn="ctr">
              <a:lnSpc>
                <a:spcPct val="100000"/>
              </a:lnSpc>
              <a:spcBef>
                <a:spcPts val="0"/>
              </a:spcBef>
              <a:spcAft>
                <a:spcPts val="0"/>
              </a:spcAft>
              <a:buClr>
                <a:schemeClr val="dk1"/>
              </a:buClr>
              <a:buSzPts val="2100"/>
              <a:buNone/>
              <a:defRPr sz="2100">
                <a:solidFill>
                  <a:schemeClr val="dk1"/>
                </a:solidFill>
              </a:defRPr>
            </a:lvl2pPr>
            <a:lvl3pPr lvl="2" rtl="0" algn="ctr">
              <a:lnSpc>
                <a:spcPct val="100000"/>
              </a:lnSpc>
              <a:spcBef>
                <a:spcPts val="0"/>
              </a:spcBef>
              <a:spcAft>
                <a:spcPts val="0"/>
              </a:spcAft>
              <a:buClr>
                <a:schemeClr val="dk1"/>
              </a:buClr>
              <a:buSzPts val="2100"/>
              <a:buNone/>
              <a:defRPr sz="2100">
                <a:solidFill>
                  <a:schemeClr val="dk1"/>
                </a:solidFill>
              </a:defRPr>
            </a:lvl3pPr>
            <a:lvl4pPr lvl="3" rtl="0" algn="ctr">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4pPr>
            <a:lvl5pPr lvl="4" rtl="0" algn="ctr">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5pPr>
            <a:lvl6pPr lvl="5" rtl="0" algn="ctr">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6pPr>
            <a:lvl7pPr lvl="6" rtl="0" algn="ctr">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7pPr>
            <a:lvl8pPr lvl="7" rtl="0" algn="ctr">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8pPr>
            <a:lvl9pPr lvl="8" rtl="0" algn="ctr">
              <a:lnSpc>
                <a:spcPct val="100000"/>
              </a:lnSpc>
              <a:spcBef>
                <a:spcPts val="0"/>
              </a:spcBef>
              <a:spcAft>
                <a:spcPts val="0"/>
              </a:spcAft>
              <a:buClr>
                <a:schemeClr val="dk1"/>
              </a:buClr>
              <a:buSzPts val="2100"/>
              <a:buFont typeface="PT Sans"/>
              <a:buNone/>
              <a:defRPr sz="2100">
                <a:solidFill>
                  <a:schemeClr val="dk1"/>
                </a:solidFill>
                <a:latin typeface="PT Sans"/>
                <a:ea typeface="PT Sans"/>
                <a:cs typeface="PT Sans"/>
                <a:sym typeface="PT Sans"/>
              </a:defRPr>
            </a:lvl9pPr>
          </a:lstStyle>
          <a:p/>
        </p:txBody>
      </p:sp>
      <p:grpSp>
        <p:nvGrpSpPr>
          <p:cNvPr id="983" name="Google Shape;983;p30"/>
          <p:cNvGrpSpPr/>
          <p:nvPr/>
        </p:nvGrpSpPr>
        <p:grpSpPr>
          <a:xfrm>
            <a:off x="5922938" y="-1790991"/>
            <a:ext cx="3655826" cy="4182798"/>
            <a:chOff x="5922938" y="-1790991"/>
            <a:chExt cx="3655826" cy="4182798"/>
          </a:xfrm>
        </p:grpSpPr>
        <p:sp>
          <p:nvSpPr>
            <p:cNvPr id="984" name="Google Shape;984;p30"/>
            <p:cNvSpPr/>
            <p:nvPr/>
          </p:nvSpPr>
          <p:spPr>
            <a:xfrm flipH="1">
              <a:off x="8368826" y="1677895"/>
              <a:ext cx="1209938" cy="713912"/>
            </a:xfrm>
            <a:custGeom>
              <a:rect b="b" l="l" r="r" t="t"/>
              <a:pathLst>
                <a:path extrusionOk="0" h="10865" w="18414">
                  <a:moveTo>
                    <a:pt x="6799" y="1"/>
                  </a:moveTo>
                  <a:lnTo>
                    <a:pt x="1" y="48"/>
                  </a:lnTo>
                  <a:lnTo>
                    <a:pt x="7254" y="7295"/>
                  </a:lnTo>
                  <a:lnTo>
                    <a:pt x="10503" y="7295"/>
                  </a:lnTo>
                  <a:lnTo>
                    <a:pt x="14080" y="10865"/>
                  </a:lnTo>
                  <a:lnTo>
                    <a:pt x="18413" y="10865"/>
                  </a:lnTo>
                  <a:lnTo>
                    <a:pt x="9646" y="2104"/>
                  </a:lnTo>
                  <a:lnTo>
                    <a:pt x="8895" y="2104"/>
                  </a:lnTo>
                  <a:lnTo>
                    <a:pt x="6799"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985" name="Google Shape;985;p30"/>
            <p:cNvGrpSpPr/>
            <p:nvPr/>
          </p:nvGrpSpPr>
          <p:grpSpPr>
            <a:xfrm>
              <a:off x="5922938" y="-1790991"/>
              <a:ext cx="2576406" cy="3555637"/>
              <a:chOff x="5922938" y="-1790991"/>
              <a:chExt cx="2576406" cy="3555637"/>
            </a:xfrm>
          </p:grpSpPr>
          <p:sp>
            <p:nvSpPr>
              <p:cNvPr id="986" name="Google Shape;986;p30"/>
              <p:cNvSpPr/>
              <p:nvPr/>
            </p:nvSpPr>
            <p:spPr>
              <a:xfrm flipH="1">
                <a:off x="7214196" y="354454"/>
                <a:ext cx="39687" cy="39687"/>
              </a:xfrm>
              <a:custGeom>
                <a:rect b="b" l="l" r="r" t="t"/>
                <a:pathLst>
                  <a:path extrusionOk="0" h="604" w="604">
                    <a:moveTo>
                      <a:pt x="523" y="1"/>
                    </a:moveTo>
                    <a:lnTo>
                      <a:pt x="1" y="523"/>
                    </a:lnTo>
                    <a:lnTo>
                      <a:pt x="81" y="604"/>
                    </a:lnTo>
                    <a:lnTo>
                      <a:pt x="604" y="88"/>
                    </a:lnTo>
                    <a:lnTo>
                      <a:pt x="52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7" name="Google Shape;987;p30"/>
              <p:cNvSpPr/>
              <p:nvPr/>
            </p:nvSpPr>
            <p:spPr>
              <a:xfrm flipH="1">
                <a:off x="7214196" y="354454"/>
                <a:ext cx="39687" cy="39687"/>
              </a:xfrm>
              <a:custGeom>
                <a:rect b="b" l="l" r="r" t="t"/>
                <a:pathLst>
                  <a:path extrusionOk="0" h="604" w="604">
                    <a:moveTo>
                      <a:pt x="81" y="1"/>
                    </a:moveTo>
                    <a:lnTo>
                      <a:pt x="1" y="81"/>
                    </a:lnTo>
                    <a:lnTo>
                      <a:pt x="523" y="604"/>
                    </a:lnTo>
                    <a:lnTo>
                      <a:pt x="604" y="523"/>
                    </a:lnTo>
                    <a:lnTo>
                      <a:pt x="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8" name="Google Shape;988;p30"/>
              <p:cNvSpPr/>
              <p:nvPr/>
            </p:nvSpPr>
            <p:spPr>
              <a:xfrm flipH="1">
                <a:off x="7090077" y="354454"/>
                <a:ext cx="40082" cy="39687"/>
              </a:xfrm>
              <a:custGeom>
                <a:rect b="b" l="l" r="r" t="t"/>
                <a:pathLst>
                  <a:path extrusionOk="0" h="604" w="610">
                    <a:moveTo>
                      <a:pt x="522" y="1"/>
                    </a:moveTo>
                    <a:lnTo>
                      <a:pt x="0" y="517"/>
                    </a:lnTo>
                    <a:lnTo>
                      <a:pt x="87" y="604"/>
                    </a:lnTo>
                    <a:lnTo>
                      <a:pt x="610" y="81"/>
                    </a:lnTo>
                    <a:lnTo>
                      <a:pt x="52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9" name="Google Shape;989;p30"/>
              <p:cNvSpPr/>
              <p:nvPr/>
            </p:nvSpPr>
            <p:spPr>
              <a:xfrm flipH="1">
                <a:off x="7090077" y="354454"/>
                <a:ext cx="40082" cy="39687"/>
              </a:xfrm>
              <a:custGeom>
                <a:rect b="b" l="l" r="r" t="t"/>
                <a:pathLst>
                  <a:path extrusionOk="0" h="604" w="610">
                    <a:moveTo>
                      <a:pt x="87" y="1"/>
                    </a:moveTo>
                    <a:lnTo>
                      <a:pt x="0" y="81"/>
                    </a:lnTo>
                    <a:lnTo>
                      <a:pt x="522" y="604"/>
                    </a:lnTo>
                    <a:lnTo>
                      <a:pt x="610" y="523"/>
                    </a:lnTo>
                    <a:lnTo>
                      <a:pt x="8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0" name="Google Shape;990;p30"/>
              <p:cNvSpPr/>
              <p:nvPr/>
            </p:nvSpPr>
            <p:spPr>
              <a:xfrm flipH="1">
                <a:off x="6630594" y="1257588"/>
                <a:ext cx="38833" cy="271569"/>
              </a:xfrm>
              <a:custGeom>
                <a:rect b="b" l="l" r="r" t="t"/>
                <a:pathLst>
                  <a:path extrusionOk="0" h="4133" w="591">
                    <a:moveTo>
                      <a:pt x="590" y="0"/>
                    </a:moveTo>
                    <a:lnTo>
                      <a:pt x="1" y="590"/>
                    </a:lnTo>
                    <a:lnTo>
                      <a:pt x="1" y="2063"/>
                    </a:lnTo>
                    <a:lnTo>
                      <a:pt x="1" y="3543"/>
                    </a:lnTo>
                    <a:lnTo>
                      <a:pt x="590" y="4133"/>
                    </a:lnTo>
                    <a:lnTo>
                      <a:pt x="590" y="2063"/>
                    </a:lnTo>
                    <a:lnTo>
                      <a:pt x="59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1" name="Google Shape;991;p30"/>
              <p:cNvSpPr/>
              <p:nvPr/>
            </p:nvSpPr>
            <p:spPr>
              <a:xfrm flipH="1">
                <a:off x="7957921" y="81181"/>
                <a:ext cx="191997" cy="191932"/>
              </a:xfrm>
              <a:custGeom>
                <a:rect b="b" l="l" r="r" t="t"/>
                <a:pathLst>
                  <a:path extrusionOk="0" h="2921" w="2922">
                    <a:moveTo>
                      <a:pt x="1" y="0"/>
                    </a:moveTo>
                    <a:lnTo>
                      <a:pt x="1461" y="1461"/>
                    </a:lnTo>
                    <a:lnTo>
                      <a:pt x="2921" y="2921"/>
                    </a:lnTo>
                    <a:lnTo>
                      <a:pt x="2921" y="2090"/>
                    </a:lnTo>
                    <a:lnTo>
                      <a:pt x="1876" y="1045"/>
                    </a:lnTo>
                    <a:lnTo>
                      <a:pt x="83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2" name="Google Shape;992;p30"/>
              <p:cNvSpPr/>
              <p:nvPr/>
            </p:nvSpPr>
            <p:spPr>
              <a:xfrm flipH="1">
                <a:off x="8419641" y="-267391"/>
                <a:ext cx="79703" cy="79309"/>
              </a:xfrm>
              <a:custGeom>
                <a:rect b="b" l="l" r="r" t="t"/>
                <a:pathLst>
                  <a:path extrusionOk="0" h="1207" w="1213">
                    <a:moveTo>
                      <a:pt x="610" y="322"/>
                    </a:moveTo>
                    <a:cubicBezTo>
                      <a:pt x="764" y="322"/>
                      <a:pt x="891" y="449"/>
                      <a:pt x="891" y="603"/>
                    </a:cubicBezTo>
                    <a:cubicBezTo>
                      <a:pt x="891" y="764"/>
                      <a:pt x="764" y="891"/>
                      <a:pt x="610" y="891"/>
                    </a:cubicBezTo>
                    <a:cubicBezTo>
                      <a:pt x="449" y="891"/>
                      <a:pt x="322" y="764"/>
                      <a:pt x="322" y="603"/>
                    </a:cubicBezTo>
                    <a:cubicBezTo>
                      <a:pt x="322" y="449"/>
                      <a:pt x="449" y="322"/>
                      <a:pt x="610" y="322"/>
                    </a:cubicBezTo>
                    <a:close/>
                    <a:moveTo>
                      <a:pt x="610" y="1"/>
                    </a:moveTo>
                    <a:cubicBezTo>
                      <a:pt x="275" y="1"/>
                      <a:pt x="1" y="275"/>
                      <a:pt x="1" y="603"/>
                    </a:cubicBezTo>
                    <a:cubicBezTo>
                      <a:pt x="1" y="938"/>
                      <a:pt x="275" y="1206"/>
                      <a:pt x="610" y="1206"/>
                    </a:cubicBezTo>
                    <a:cubicBezTo>
                      <a:pt x="938" y="1206"/>
                      <a:pt x="1213" y="938"/>
                      <a:pt x="1213" y="603"/>
                    </a:cubicBezTo>
                    <a:cubicBezTo>
                      <a:pt x="1213" y="268"/>
                      <a:pt x="938" y="1"/>
                      <a:pt x="610"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3" name="Google Shape;993;p30"/>
              <p:cNvSpPr/>
              <p:nvPr/>
            </p:nvSpPr>
            <p:spPr>
              <a:xfrm flipH="1">
                <a:off x="6584402" y="1685337"/>
                <a:ext cx="79309" cy="79309"/>
              </a:xfrm>
              <a:custGeom>
                <a:rect b="b" l="l" r="r" t="t"/>
                <a:pathLst>
                  <a:path extrusionOk="0" h="1207" w="1207">
                    <a:moveTo>
                      <a:pt x="604" y="315"/>
                    </a:moveTo>
                    <a:cubicBezTo>
                      <a:pt x="758" y="315"/>
                      <a:pt x="885" y="443"/>
                      <a:pt x="885" y="603"/>
                    </a:cubicBezTo>
                    <a:cubicBezTo>
                      <a:pt x="885" y="757"/>
                      <a:pt x="758" y="885"/>
                      <a:pt x="604" y="885"/>
                    </a:cubicBezTo>
                    <a:cubicBezTo>
                      <a:pt x="443" y="885"/>
                      <a:pt x="316" y="757"/>
                      <a:pt x="316" y="603"/>
                    </a:cubicBezTo>
                    <a:cubicBezTo>
                      <a:pt x="316" y="443"/>
                      <a:pt x="443" y="315"/>
                      <a:pt x="604" y="315"/>
                    </a:cubicBezTo>
                    <a:close/>
                    <a:moveTo>
                      <a:pt x="604" y="1"/>
                    </a:moveTo>
                    <a:cubicBezTo>
                      <a:pt x="269" y="1"/>
                      <a:pt x="1" y="269"/>
                      <a:pt x="1" y="603"/>
                    </a:cubicBezTo>
                    <a:cubicBezTo>
                      <a:pt x="1" y="932"/>
                      <a:pt x="269" y="1206"/>
                      <a:pt x="604" y="1206"/>
                    </a:cubicBezTo>
                    <a:cubicBezTo>
                      <a:pt x="932" y="1206"/>
                      <a:pt x="1207" y="932"/>
                      <a:pt x="1207" y="603"/>
                    </a:cubicBezTo>
                    <a:cubicBezTo>
                      <a:pt x="1207" y="269"/>
                      <a:pt x="932" y="1"/>
                      <a:pt x="604"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4" name="Google Shape;994;p30"/>
              <p:cNvSpPr/>
              <p:nvPr/>
            </p:nvSpPr>
            <p:spPr>
              <a:xfrm flipH="1">
                <a:off x="6613868" y="-214564"/>
                <a:ext cx="1836196" cy="1910117"/>
              </a:xfrm>
              <a:custGeom>
                <a:rect b="b" l="l" r="r" t="t"/>
                <a:pathLst>
                  <a:path extrusionOk="0" h="29070" w="27945">
                    <a:moveTo>
                      <a:pt x="222" y="0"/>
                    </a:moveTo>
                    <a:lnTo>
                      <a:pt x="1" y="221"/>
                    </a:lnTo>
                    <a:lnTo>
                      <a:pt x="8943" y="9163"/>
                    </a:lnTo>
                    <a:lnTo>
                      <a:pt x="8989" y="9210"/>
                    </a:lnTo>
                    <a:lnTo>
                      <a:pt x="15620" y="9210"/>
                    </a:lnTo>
                    <a:lnTo>
                      <a:pt x="27630" y="21220"/>
                    </a:lnTo>
                    <a:lnTo>
                      <a:pt x="27630" y="29070"/>
                    </a:lnTo>
                    <a:lnTo>
                      <a:pt x="27945" y="29070"/>
                    </a:lnTo>
                    <a:lnTo>
                      <a:pt x="27945" y="21086"/>
                    </a:lnTo>
                    <a:lnTo>
                      <a:pt x="15801" y="8942"/>
                    </a:lnTo>
                    <a:lnTo>
                      <a:pt x="15754" y="8895"/>
                    </a:lnTo>
                    <a:lnTo>
                      <a:pt x="9117" y="8895"/>
                    </a:lnTo>
                    <a:lnTo>
                      <a:pt x="22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5" name="Google Shape;995;p30"/>
              <p:cNvSpPr/>
              <p:nvPr/>
            </p:nvSpPr>
            <p:spPr>
              <a:xfrm flipH="1">
                <a:off x="6791237" y="514646"/>
                <a:ext cx="488995" cy="487747"/>
              </a:xfrm>
              <a:custGeom>
                <a:rect b="b" l="l" r="r" t="t"/>
                <a:pathLst>
                  <a:path extrusionOk="0" h="7423" w="7442">
                    <a:moveTo>
                      <a:pt x="0" y="1"/>
                    </a:moveTo>
                    <a:lnTo>
                      <a:pt x="0" y="128"/>
                    </a:lnTo>
                    <a:lnTo>
                      <a:pt x="3289" y="128"/>
                    </a:lnTo>
                    <a:lnTo>
                      <a:pt x="7308" y="4154"/>
                    </a:lnTo>
                    <a:lnTo>
                      <a:pt x="7308" y="7422"/>
                    </a:lnTo>
                    <a:lnTo>
                      <a:pt x="7441" y="7422"/>
                    </a:lnTo>
                    <a:lnTo>
                      <a:pt x="7441" y="4100"/>
                    </a:lnTo>
                    <a:lnTo>
                      <a:pt x="334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6" name="Google Shape;996;p30"/>
              <p:cNvSpPr/>
              <p:nvPr/>
            </p:nvSpPr>
            <p:spPr>
              <a:xfrm flipH="1">
                <a:off x="7529716" y="79407"/>
                <a:ext cx="90742" cy="91202"/>
              </a:xfrm>
              <a:custGeom>
                <a:rect b="b" l="l" r="r" t="t"/>
                <a:pathLst>
                  <a:path extrusionOk="0" h="1388" w="1381">
                    <a:moveTo>
                      <a:pt x="1173" y="1"/>
                    </a:moveTo>
                    <a:lnTo>
                      <a:pt x="1173" y="1173"/>
                    </a:lnTo>
                    <a:lnTo>
                      <a:pt x="0" y="1173"/>
                    </a:lnTo>
                    <a:lnTo>
                      <a:pt x="0" y="1387"/>
                    </a:lnTo>
                    <a:lnTo>
                      <a:pt x="1380" y="1387"/>
                    </a:lnTo>
                    <a:lnTo>
                      <a:pt x="138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7" name="Google Shape;997;p30"/>
              <p:cNvSpPr/>
              <p:nvPr/>
            </p:nvSpPr>
            <p:spPr>
              <a:xfrm flipH="1">
                <a:off x="5951944" y="-1790991"/>
                <a:ext cx="1878906" cy="2617787"/>
              </a:xfrm>
              <a:custGeom>
                <a:rect b="b" l="l" r="r" t="t"/>
                <a:pathLst>
                  <a:path extrusionOk="0" h="39840" w="28595">
                    <a:moveTo>
                      <a:pt x="229" y="0"/>
                    </a:moveTo>
                    <a:lnTo>
                      <a:pt x="1" y="221"/>
                    </a:lnTo>
                    <a:lnTo>
                      <a:pt x="6290" y="6511"/>
                    </a:lnTo>
                    <a:lnTo>
                      <a:pt x="6290" y="24227"/>
                    </a:lnTo>
                    <a:lnTo>
                      <a:pt x="14830" y="32767"/>
                    </a:lnTo>
                    <a:lnTo>
                      <a:pt x="14877" y="32807"/>
                    </a:lnTo>
                    <a:lnTo>
                      <a:pt x="28273" y="32807"/>
                    </a:lnTo>
                    <a:lnTo>
                      <a:pt x="28273" y="39840"/>
                    </a:lnTo>
                    <a:lnTo>
                      <a:pt x="28595" y="39840"/>
                    </a:lnTo>
                    <a:lnTo>
                      <a:pt x="28595" y="32492"/>
                    </a:lnTo>
                    <a:lnTo>
                      <a:pt x="15004" y="32492"/>
                    </a:lnTo>
                    <a:lnTo>
                      <a:pt x="6605" y="24093"/>
                    </a:lnTo>
                    <a:lnTo>
                      <a:pt x="6605" y="6377"/>
                    </a:lnTo>
                    <a:lnTo>
                      <a:pt x="229"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8" name="Google Shape;998;p30"/>
              <p:cNvSpPr/>
              <p:nvPr/>
            </p:nvSpPr>
            <p:spPr>
              <a:xfrm flipH="1">
                <a:off x="6973443" y="-88736"/>
                <a:ext cx="323544" cy="323544"/>
              </a:xfrm>
              <a:custGeom>
                <a:rect b="b" l="l" r="r" t="t"/>
                <a:pathLst>
                  <a:path extrusionOk="0" h="4924" w="4924">
                    <a:moveTo>
                      <a:pt x="0" y="1"/>
                    </a:moveTo>
                    <a:lnTo>
                      <a:pt x="2465" y="2459"/>
                    </a:lnTo>
                    <a:lnTo>
                      <a:pt x="4924" y="4924"/>
                    </a:lnTo>
                    <a:lnTo>
                      <a:pt x="4924" y="3517"/>
                    </a:lnTo>
                    <a:lnTo>
                      <a:pt x="3162" y="1756"/>
                    </a:lnTo>
                    <a:lnTo>
                      <a:pt x="140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9" name="Google Shape;999;p30"/>
              <p:cNvSpPr/>
              <p:nvPr/>
            </p:nvSpPr>
            <p:spPr>
              <a:xfrm flipH="1">
                <a:off x="5922938" y="816173"/>
                <a:ext cx="79309" cy="79243"/>
              </a:xfrm>
              <a:custGeom>
                <a:rect b="b" l="l" r="r" t="t"/>
                <a:pathLst>
                  <a:path extrusionOk="0" h="1206" w="1207">
                    <a:moveTo>
                      <a:pt x="604" y="315"/>
                    </a:moveTo>
                    <a:cubicBezTo>
                      <a:pt x="758" y="315"/>
                      <a:pt x="885" y="442"/>
                      <a:pt x="885" y="603"/>
                    </a:cubicBezTo>
                    <a:cubicBezTo>
                      <a:pt x="885" y="757"/>
                      <a:pt x="758" y="884"/>
                      <a:pt x="604" y="884"/>
                    </a:cubicBezTo>
                    <a:cubicBezTo>
                      <a:pt x="443" y="884"/>
                      <a:pt x="316" y="757"/>
                      <a:pt x="316" y="603"/>
                    </a:cubicBezTo>
                    <a:cubicBezTo>
                      <a:pt x="316" y="442"/>
                      <a:pt x="443" y="315"/>
                      <a:pt x="604" y="315"/>
                    </a:cubicBezTo>
                    <a:close/>
                    <a:moveTo>
                      <a:pt x="604" y="0"/>
                    </a:moveTo>
                    <a:cubicBezTo>
                      <a:pt x="269" y="0"/>
                      <a:pt x="1" y="268"/>
                      <a:pt x="1" y="603"/>
                    </a:cubicBezTo>
                    <a:cubicBezTo>
                      <a:pt x="1" y="938"/>
                      <a:pt x="269" y="1206"/>
                      <a:pt x="604" y="1206"/>
                    </a:cubicBezTo>
                    <a:cubicBezTo>
                      <a:pt x="939" y="1206"/>
                      <a:pt x="1207" y="938"/>
                      <a:pt x="1207" y="603"/>
                    </a:cubicBezTo>
                    <a:cubicBezTo>
                      <a:pt x="1207" y="268"/>
                      <a:pt x="932" y="0"/>
                      <a:pt x="604"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0" name="Google Shape;1000;p30"/>
              <p:cNvSpPr/>
              <p:nvPr/>
            </p:nvSpPr>
            <p:spPr>
              <a:xfrm flipH="1">
                <a:off x="7404271" y="-1451289"/>
                <a:ext cx="676984" cy="959527"/>
              </a:xfrm>
              <a:custGeom>
                <a:rect b="b" l="l" r="r" t="t"/>
                <a:pathLst>
                  <a:path extrusionOk="0" h="14603" w="10303">
                    <a:moveTo>
                      <a:pt x="88" y="1"/>
                    </a:moveTo>
                    <a:lnTo>
                      <a:pt x="1" y="88"/>
                    </a:lnTo>
                    <a:lnTo>
                      <a:pt x="4033" y="4127"/>
                    </a:lnTo>
                    <a:lnTo>
                      <a:pt x="4033" y="8427"/>
                    </a:lnTo>
                    <a:lnTo>
                      <a:pt x="10215" y="14603"/>
                    </a:lnTo>
                    <a:lnTo>
                      <a:pt x="10302" y="14516"/>
                    </a:lnTo>
                    <a:lnTo>
                      <a:pt x="4160" y="8373"/>
                    </a:lnTo>
                    <a:lnTo>
                      <a:pt x="4160" y="4073"/>
                    </a:lnTo>
                    <a:lnTo>
                      <a:pt x="8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1" name="Google Shape;1001;p30"/>
              <p:cNvSpPr/>
              <p:nvPr/>
            </p:nvSpPr>
            <p:spPr>
              <a:xfrm flipH="1">
                <a:off x="5959462" y="354454"/>
                <a:ext cx="484593" cy="284842"/>
              </a:xfrm>
              <a:custGeom>
                <a:rect b="b" l="l" r="r" t="t"/>
                <a:pathLst>
                  <a:path extrusionOk="0" h="4335" w="7375">
                    <a:moveTo>
                      <a:pt x="87" y="1"/>
                    </a:moveTo>
                    <a:lnTo>
                      <a:pt x="0" y="95"/>
                    </a:lnTo>
                    <a:lnTo>
                      <a:pt x="2077" y="2171"/>
                    </a:lnTo>
                    <a:lnTo>
                      <a:pt x="5124" y="2171"/>
                    </a:lnTo>
                    <a:lnTo>
                      <a:pt x="7281" y="4334"/>
                    </a:lnTo>
                    <a:lnTo>
                      <a:pt x="7375" y="4241"/>
                    </a:lnTo>
                    <a:lnTo>
                      <a:pt x="5178" y="2044"/>
                    </a:lnTo>
                    <a:lnTo>
                      <a:pt x="2130" y="2044"/>
                    </a:lnTo>
                    <a:lnTo>
                      <a:pt x="8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idx="1" type="body"/>
          </p:nvPr>
        </p:nvSpPr>
        <p:spPr>
          <a:xfrm>
            <a:off x="720000" y="1065500"/>
            <a:ext cx="7704000" cy="3538500"/>
          </a:xfrm>
          <a:prstGeom prst="rect">
            <a:avLst/>
          </a:prstGeom>
        </p:spPr>
        <p:txBody>
          <a:bodyPr anchorCtr="0" anchor="t" bIns="91425" lIns="91425" spcFirstLastPara="1" rIns="91425" wrap="square" tIns="91425">
            <a:noAutofit/>
          </a:bodyPr>
          <a:lstStyle>
            <a:lvl1pPr indent="-304800" lvl="0" marL="457200" rtl="0">
              <a:lnSpc>
                <a:spcPct val="100000"/>
              </a:lnSpc>
              <a:spcBef>
                <a:spcPts val="0"/>
              </a:spcBef>
              <a:spcAft>
                <a:spcPts val="0"/>
              </a:spcAft>
              <a:buClr>
                <a:schemeClr val="dk2"/>
              </a:buClr>
              <a:buSzPts val="1200"/>
              <a:buFont typeface="Roboto Light"/>
              <a:buChar char="●"/>
              <a:defRPr/>
            </a:lvl1pPr>
            <a:lvl2pPr indent="-317500" lvl="1" marL="914400" rtl="0">
              <a:lnSpc>
                <a:spcPct val="100000"/>
              </a:lnSpc>
              <a:spcBef>
                <a:spcPts val="0"/>
              </a:spcBef>
              <a:spcAft>
                <a:spcPts val="0"/>
              </a:spcAft>
              <a:buSzPts val="1400"/>
              <a:buFont typeface="Nunito Light"/>
              <a:buChar char="○"/>
              <a:defRPr/>
            </a:lvl2pPr>
            <a:lvl3pPr indent="-317500" lvl="2" marL="1371600" rtl="0">
              <a:lnSpc>
                <a:spcPct val="100000"/>
              </a:lnSpc>
              <a:spcBef>
                <a:spcPts val="0"/>
              </a:spcBef>
              <a:spcAft>
                <a:spcPts val="0"/>
              </a:spcAft>
              <a:buSzPts val="1400"/>
              <a:buFont typeface="Nunito Light"/>
              <a:buChar char="■"/>
              <a:defRPr/>
            </a:lvl3pPr>
            <a:lvl4pPr indent="-317500" lvl="3" marL="1828800" rtl="0">
              <a:lnSpc>
                <a:spcPct val="100000"/>
              </a:lnSpc>
              <a:spcBef>
                <a:spcPts val="0"/>
              </a:spcBef>
              <a:spcAft>
                <a:spcPts val="0"/>
              </a:spcAft>
              <a:buSzPts val="1400"/>
              <a:buFont typeface="Nunito Light"/>
              <a:buChar char="●"/>
              <a:defRPr/>
            </a:lvl4pPr>
            <a:lvl5pPr indent="-317500" lvl="4" marL="2286000" rtl="0">
              <a:lnSpc>
                <a:spcPct val="100000"/>
              </a:lnSpc>
              <a:spcBef>
                <a:spcPts val="0"/>
              </a:spcBef>
              <a:spcAft>
                <a:spcPts val="0"/>
              </a:spcAft>
              <a:buSzPts val="1400"/>
              <a:buFont typeface="Nunito Light"/>
              <a:buChar char="○"/>
              <a:defRPr/>
            </a:lvl5pPr>
            <a:lvl6pPr indent="-317500" lvl="5" marL="2743200" rtl="0">
              <a:lnSpc>
                <a:spcPct val="100000"/>
              </a:lnSpc>
              <a:spcBef>
                <a:spcPts val="0"/>
              </a:spcBef>
              <a:spcAft>
                <a:spcPts val="0"/>
              </a:spcAft>
              <a:buSzPts val="1400"/>
              <a:buFont typeface="Nunito Light"/>
              <a:buChar char="■"/>
              <a:defRPr/>
            </a:lvl6pPr>
            <a:lvl7pPr indent="-317500" lvl="6" marL="3200400" rtl="0">
              <a:lnSpc>
                <a:spcPct val="100000"/>
              </a:lnSpc>
              <a:spcBef>
                <a:spcPts val="0"/>
              </a:spcBef>
              <a:spcAft>
                <a:spcPts val="0"/>
              </a:spcAft>
              <a:buSzPts val="1400"/>
              <a:buFont typeface="Nunito Light"/>
              <a:buChar char="●"/>
              <a:defRPr/>
            </a:lvl7pPr>
            <a:lvl8pPr indent="-317500" lvl="7" marL="3657600" rtl="0">
              <a:lnSpc>
                <a:spcPct val="100000"/>
              </a:lnSpc>
              <a:spcBef>
                <a:spcPts val="0"/>
              </a:spcBef>
              <a:spcAft>
                <a:spcPts val="0"/>
              </a:spcAft>
              <a:buSzPts val="1400"/>
              <a:buFont typeface="Nunito Light"/>
              <a:buChar char="○"/>
              <a:defRPr/>
            </a:lvl8pPr>
            <a:lvl9pPr indent="-317500" lvl="8" marL="4114800" rtl="0">
              <a:lnSpc>
                <a:spcPct val="100000"/>
              </a:lnSpc>
              <a:spcBef>
                <a:spcPts val="0"/>
              </a:spcBef>
              <a:spcAft>
                <a:spcPts val="0"/>
              </a:spcAft>
              <a:buSzPts val="1400"/>
              <a:buFont typeface="Nunito Light"/>
              <a:buChar char="■"/>
              <a:defRPr/>
            </a:lvl9pPr>
          </a:lstStyle>
          <a:p/>
        </p:txBody>
      </p:sp>
      <p:sp>
        <p:nvSpPr>
          <p:cNvPr id="18" name="Google Shape;18;p4"/>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sz="300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grpSp>
        <p:nvGrpSpPr>
          <p:cNvPr id="19" name="Google Shape;19;p4"/>
          <p:cNvGrpSpPr/>
          <p:nvPr/>
        </p:nvGrpSpPr>
        <p:grpSpPr>
          <a:xfrm>
            <a:off x="6053286" y="2089882"/>
            <a:ext cx="3583958" cy="4190775"/>
            <a:chOff x="6053286" y="2089882"/>
            <a:chExt cx="3583958" cy="4190775"/>
          </a:xfrm>
        </p:grpSpPr>
        <p:grpSp>
          <p:nvGrpSpPr>
            <p:cNvPr id="20" name="Google Shape;20;p4"/>
            <p:cNvGrpSpPr/>
            <p:nvPr/>
          </p:nvGrpSpPr>
          <p:grpSpPr>
            <a:xfrm>
              <a:off x="6053286" y="2089882"/>
              <a:ext cx="3583958" cy="4190775"/>
              <a:chOff x="6053286" y="2089882"/>
              <a:chExt cx="3583958" cy="4190775"/>
            </a:xfrm>
          </p:grpSpPr>
          <p:grpSp>
            <p:nvGrpSpPr>
              <p:cNvPr id="21" name="Google Shape;21;p4"/>
              <p:cNvGrpSpPr/>
              <p:nvPr/>
            </p:nvGrpSpPr>
            <p:grpSpPr>
              <a:xfrm flipH="1">
                <a:off x="6053286" y="2222826"/>
                <a:ext cx="3523519" cy="4057831"/>
                <a:chOff x="-518964" y="-1080787"/>
                <a:chExt cx="3523518" cy="4057831"/>
              </a:xfrm>
            </p:grpSpPr>
            <p:sp>
              <p:nvSpPr>
                <p:cNvPr id="22" name="Google Shape;22;p4"/>
                <p:cNvSpPr/>
                <p:nvPr/>
              </p:nvSpPr>
              <p:spPr>
                <a:xfrm>
                  <a:off x="25018" y="-805280"/>
                  <a:ext cx="45404" cy="317827"/>
                </a:xfrm>
                <a:custGeom>
                  <a:rect b="b" l="l" r="r" t="t"/>
                  <a:pathLst>
                    <a:path extrusionOk="0" h="4837" w="691">
                      <a:moveTo>
                        <a:pt x="1" y="1"/>
                      </a:moveTo>
                      <a:lnTo>
                        <a:pt x="1" y="2419"/>
                      </a:lnTo>
                      <a:lnTo>
                        <a:pt x="1" y="4837"/>
                      </a:lnTo>
                      <a:lnTo>
                        <a:pt x="690" y="4147"/>
                      </a:lnTo>
                      <a:lnTo>
                        <a:pt x="690" y="2419"/>
                      </a:lnTo>
                      <a:lnTo>
                        <a:pt x="690" y="690"/>
                      </a:lnTo>
                      <a:lnTo>
                        <a:pt x="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4"/>
                <p:cNvSpPr/>
                <p:nvPr/>
              </p:nvSpPr>
              <p:spPr>
                <a:xfrm>
                  <a:off x="1579034" y="665098"/>
                  <a:ext cx="224917" cy="224982"/>
                </a:xfrm>
                <a:custGeom>
                  <a:rect b="b" l="l" r="r" t="t"/>
                  <a:pathLst>
                    <a:path extrusionOk="0" h="3424" w="3423">
                      <a:moveTo>
                        <a:pt x="0" y="1"/>
                      </a:moveTo>
                      <a:lnTo>
                        <a:pt x="0" y="978"/>
                      </a:lnTo>
                      <a:lnTo>
                        <a:pt x="1226" y="2198"/>
                      </a:lnTo>
                      <a:lnTo>
                        <a:pt x="2452" y="3423"/>
                      </a:lnTo>
                      <a:lnTo>
                        <a:pt x="3423" y="3423"/>
                      </a:lnTo>
                      <a:lnTo>
                        <a:pt x="1715" y="1709"/>
                      </a:lnTo>
                      <a:lnTo>
                        <a:pt x="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4"/>
                <p:cNvSpPr/>
                <p:nvPr/>
              </p:nvSpPr>
              <p:spPr>
                <a:xfrm>
                  <a:off x="2119862" y="1205139"/>
                  <a:ext cx="92976" cy="92910"/>
                </a:xfrm>
                <a:custGeom>
                  <a:rect b="b" l="l" r="r" t="t"/>
                  <a:pathLst>
                    <a:path extrusionOk="0" h="1414" w="1415">
                      <a:moveTo>
                        <a:pt x="711" y="375"/>
                      </a:moveTo>
                      <a:cubicBezTo>
                        <a:pt x="892" y="375"/>
                        <a:pt x="1039" y="522"/>
                        <a:pt x="1039" y="710"/>
                      </a:cubicBezTo>
                      <a:cubicBezTo>
                        <a:pt x="1039" y="891"/>
                        <a:pt x="892" y="1038"/>
                        <a:pt x="711" y="1038"/>
                      </a:cubicBezTo>
                      <a:cubicBezTo>
                        <a:pt x="523" y="1038"/>
                        <a:pt x="376" y="891"/>
                        <a:pt x="376" y="710"/>
                      </a:cubicBezTo>
                      <a:cubicBezTo>
                        <a:pt x="376" y="522"/>
                        <a:pt x="523" y="375"/>
                        <a:pt x="711" y="375"/>
                      </a:cubicBezTo>
                      <a:close/>
                      <a:moveTo>
                        <a:pt x="711" y="0"/>
                      </a:moveTo>
                      <a:cubicBezTo>
                        <a:pt x="316" y="0"/>
                        <a:pt x="1" y="315"/>
                        <a:pt x="1" y="710"/>
                      </a:cubicBezTo>
                      <a:cubicBezTo>
                        <a:pt x="1" y="1098"/>
                        <a:pt x="316" y="1413"/>
                        <a:pt x="711" y="1413"/>
                      </a:cubicBezTo>
                      <a:cubicBezTo>
                        <a:pt x="1099" y="1413"/>
                        <a:pt x="1414" y="1098"/>
                        <a:pt x="1414" y="710"/>
                      </a:cubicBezTo>
                      <a:cubicBezTo>
                        <a:pt x="1414" y="315"/>
                        <a:pt x="1099" y="0"/>
                        <a:pt x="711"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4"/>
                <p:cNvSpPr/>
                <p:nvPr/>
              </p:nvSpPr>
              <p:spPr>
                <a:xfrm>
                  <a:off x="-29124" y="-1080787"/>
                  <a:ext cx="93370" cy="92910"/>
                </a:xfrm>
                <a:custGeom>
                  <a:rect b="b" l="l" r="r" t="t"/>
                  <a:pathLst>
                    <a:path extrusionOk="0" h="1414" w="1421">
                      <a:moveTo>
                        <a:pt x="711" y="369"/>
                      </a:moveTo>
                      <a:cubicBezTo>
                        <a:pt x="891" y="369"/>
                        <a:pt x="1046" y="523"/>
                        <a:pt x="1046" y="704"/>
                      </a:cubicBezTo>
                      <a:cubicBezTo>
                        <a:pt x="1046" y="891"/>
                        <a:pt x="891" y="1039"/>
                        <a:pt x="711" y="1039"/>
                      </a:cubicBezTo>
                      <a:cubicBezTo>
                        <a:pt x="530" y="1039"/>
                        <a:pt x="376" y="891"/>
                        <a:pt x="376" y="704"/>
                      </a:cubicBezTo>
                      <a:cubicBezTo>
                        <a:pt x="376" y="523"/>
                        <a:pt x="530" y="369"/>
                        <a:pt x="711" y="369"/>
                      </a:cubicBezTo>
                      <a:close/>
                      <a:moveTo>
                        <a:pt x="711" y="1"/>
                      </a:moveTo>
                      <a:cubicBezTo>
                        <a:pt x="322" y="1"/>
                        <a:pt x="1" y="315"/>
                        <a:pt x="1" y="704"/>
                      </a:cubicBezTo>
                      <a:cubicBezTo>
                        <a:pt x="1" y="1092"/>
                        <a:pt x="322" y="1414"/>
                        <a:pt x="711" y="1414"/>
                      </a:cubicBezTo>
                      <a:cubicBezTo>
                        <a:pt x="1099" y="1414"/>
                        <a:pt x="1421" y="1092"/>
                        <a:pt x="1421" y="704"/>
                      </a:cubicBezTo>
                      <a:cubicBezTo>
                        <a:pt x="1421" y="315"/>
                        <a:pt x="1099" y="1"/>
                        <a:pt x="711"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4"/>
                <p:cNvSpPr/>
                <p:nvPr/>
              </p:nvSpPr>
              <p:spPr>
                <a:xfrm>
                  <a:off x="5240" y="-1000231"/>
                  <a:ext cx="2150409" cy="2236683"/>
                </a:xfrm>
                <a:custGeom>
                  <a:rect b="b" l="l" r="r" t="t"/>
                  <a:pathLst>
                    <a:path extrusionOk="0" h="34040" w="32727">
                      <a:moveTo>
                        <a:pt x="0" y="0"/>
                      </a:moveTo>
                      <a:lnTo>
                        <a:pt x="0" y="9351"/>
                      </a:lnTo>
                      <a:lnTo>
                        <a:pt x="14220" y="23571"/>
                      </a:lnTo>
                      <a:lnTo>
                        <a:pt x="14280" y="23624"/>
                      </a:lnTo>
                      <a:lnTo>
                        <a:pt x="22050" y="23624"/>
                      </a:lnTo>
                      <a:lnTo>
                        <a:pt x="32465" y="34040"/>
                      </a:lnTo>
                      <a:lnTo>
                        <a:pt x="32727" y="33778"/>
                      </a:lnTo>
                      <a:lnTo>
                        <a:pt x="22258" y="23309"/>
                      </a:lnTo>
                      <a:lnTo>
                        <a:pt x="22204" y="23256"/>
                      </a:lnTo>
                      <a:lnTo>
                        <a:pt x="14434" y="23256"/>
                      </a:lnTo>
                      <a:lnTo>
                        <a:pt x="375" y="9197"/>
                      </a:lnTo>
                      <a:lnTo>
                        <a:pt x="37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a:off x="213397" y="-188691"/>
                  <a:ext cx="572641" cy="570867"/>
                </a:xfrm>
                <a:custGeom>
                  <a:rect b="b" l="l" r="r" t="t"/>
                  <a:pathLst>
                    <a:path extrusionOk="0" h="8688" w="8715">
                      <a:moveTo>
                        <a:pt x="0" y="0"/>
                      </a:moveTo>
                      <a:lnTo>
                        <a:pt x="0" y="3892"/>
                      </a:lnTo>
                      <a:lnTo>
                        <a:pt x="4796" y="8688"/>
                      </a:lnTo>
                      <a:lnTo>
                        <a:pt x="8714" y="8688"/>
                      </a:lnTo>
                      <a:lnTo>
                        <a:pt x="8714" y="8540"/>
                      </a:lnTo>
                      <a:lnTo>
                        <a:pt x="4863" y="8540"/>
                      </a:lnTo>
                      <a:lnTo>
                        <a:pt x="148" y="3832"/>
                      </a:lnTo>
                      <a:lnTo>
                        <a:pt x="148"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4"/>
                <p:cNvSpPr/>
                <p:nvPr/>
              </p:nvSpPr>
              <p:spPr>
                <a:xfrm>
                  <a:off x="1623451" y="1712983"/>
                  <a:ext cx="45404" cy="317827"/>
                </a:xfrm>
                <a:custGeom>
                  <a:rect b="b" l="l" r="r" t="t"/>
                  <a:pathLst>
                    <a:path extrusionOk="0" h="4837" w="691">
                      <a:moveTo>
                        <a:pt x="691" y="1"/>
                      </a:moveTo>
                      <a:lnTo>
                        <a:pt x="1" y="690"/>
                      </a:lnTo>
                      <a:lnTo>
                        <a:pt x="1" y="2418"/>
                      </a:lnTo>
                      <a:lnTo>
                        <a:pt x="1" y="4153"/>
                      </a:lnTo>
                      <a:lnTo>
                        <a:pt x="691" y="4836"/>
                      </a:lnTo>
                      <a:lnTo>
                        <a:pt x="691" y="2418"/>
                      </a:lnTo>
                      <a:lnTo>
                        <a:pt x="69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4"/>
                <p:cNvSpPr/>
                <p:nvPr/>
              </p:nvSpPr>
              <p:spPr>
                <a:xfrm>
                  <a:off x="-109680" y="335909"/>
                  <a:ext cx="224523" cy="224982"/>
                </a:xfrm>
                <a:custGeom>
                  <a:rect b="b" l="l" r="r" t="t"/>
                  <a:pathLst>
                    <a:path extrusionOk="0" h="3424" w="3417">
                      <a:moveTo>
                        <a:pt x="1" y="0"/>
                      </a:moveTo>
                      <a:lnTo>
                        <a:pt x="1709" y="1708"/>
                      </a:lnTo>
                      <a:lnTo>
                        <a:pt x="3417" y="3423"/>
                      </a:lnTo>
                      <a:lnTo>
                        <a:pt x="3417" y="2445"/>
                      </a:lnTo>
                      <a:lnTo>
                        <a:pt x="2191" y="1226"/>
                      </a:lnTo>
                      <a:lnTo>
                        <a:pt x="97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4"/>
                <p:cNvSpPr/>
                <p:nvPr/>
              </p:nvSpPr>
              <p:spPr>
                <a:xfrm>
                  <a:off x="-518964" y="-72062"/>
                  <a:ext cx="92976" cy="92910"/>
                </a:xfrm>
                <a:custGeom>
                  <a:rect b="b" l="l" r="r" t="t"/>
                  <a:pathLst>
                    <a:path extrusionOk="0" h="1414" w="1415">
                      <a:moveTo>
                        <a:pt x="711" y="369"/>
                      </a:moveTo>
                      <a:cubicBezTo>
                        <a:pt x="892" y="369"/>
                        <a:pt x="1046" y="523"/>
                        <a:pt x="1046" y="704"/>
                      </a:cubicBezTo>
                      <a:cubicBezTo>
                        <a:pt x="1046" y="891"/>
                        <a:pt x="892" y="1039"/>
                        <a:pt x="711" y="1039"/>
                      </a:cubicBezTo>
                      <a:cubicBezTo>
                        <a:pt x="523" y="1039"/>
                        <a:pt x="376" y="891"/>
                        <a:pt x="376" y="704"/>
                      </a:cubicBezTo>
                      <a:cubicBezTo>
                        <a:pt x="376" y="523"/>
                        <a:pt x="530" y="369"/>
                        <a:pt x="711" y="369"/>
                      </a:cubicBezTo>
                      <a:close/>
                      <a:moveTo>
                        <a:pt x="711" y="0"/>
                      </a:moveTo>
                      <a:cubicBezTo>
                        <a:pt x="322" y="0"/>
                        <a:pt x="1" y="315"/>
                        <a:pt x="1" y="704"/>
                      </a:cubicBezTo>
                      <a:cubicBezTo>
                        <a:pt x="1" y="1092"/>
                        <a:pt x="322" y="1414"/>
                        <a:pt x="711" y="1414"/>
                      </a:cubicBezTo>
                      <a:cubicBezTo>
                        <a:pt x="1099" y="1414"/>
                        <a:pt x="1414" y="1092"/>
                        <a:pt x="1414" y="704"/>
                      </a:cubicBezTo>
                      <a:cubicBezTo>
                        <a:pt x="1414" y="315"/>
                        <a:pt x="1099" y="0"/>
                        <a:pt x="711"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a:off x="1630088" y="2213797"/>
                  <a:ext cx="92910" cy="92976"/>
                </a:xfrm>
                <a:custGeom>
                  <a:rect b="b" l="l" r="r" t="t"/>
                  <a:pathLst>
                    <a:path extrusionOk="0" h="1415" w="1414">
                      <a:moveTo>
                        <a:pt x="703" y="376"/>
                      </a:moveTo>
                      <a:cubicBezTo>
                        <a:pt x="891" y="376"/>
                        <a:pt x="1038" y="523"/>
                        <a:pt x="1038" y="704"/>
                      </a:cubicBezTo>
                      <a:cubicBezTo>
                        <a:pt x="1038" y="892"/>
                        <a:pt x="891" y="1039"/>
                        <a:pt x="703" y="1039"/>
                      </a:cubicBezTo>
                      <a:cubicBezTo>
                        <a:pt x="523" y="1039"/>
                        <a:pt x="375" y="892"/>
                        <a:pt x="375" y="704"/>
                      </a:cubicBezTo>
                      <a:cubicBezTo>
                        <a:pt x="375" y="523"/>
                        <a:pt x="523" y="376"/>
                        <a:pt x="703" y="376"/>
                      </a:cubicBezTo>
                      <a:close/>
                      <a:moveTo>
                        <a:pt x="703" y="1"/>
                      </a:moveTo>
                      <a:cubicBezTo>
                        <a:pt x="315" y="1"/>
                        <a:pt x="0" y="316"/>
                        <a:pt x="0" y="704"/>
                      </a:cubicBezTo>
                      <a:cubicBezTo>
                        <a:pt x="0" y="1099"/>
                        <a:pt x="315" y="1414"/>
                        <a:pt x="703" y="1414"/>
                      </a:cubicBezTo>
                      <a:cubicBezTo>
                        <a:pt x="1099" y="1414"/>
                        <a:pt x="1413" y="1099"/>
                        <a:pt x="1413" y="704"/>
                      </a:cubicBezTo>
                      <a:cubicBezTo>
                        <a:pt x="1413" y="316"/>
                        <a:pt x="1099" y="1"/>
                        <a:pt x="70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461734" y="-10890"/>
                  <a:ext cx="2150409" cy="2237143"/>
                </a:xfrm>
                <a:custGeom>
                  <a:rect b="b" l="l" r="r" t="t"/>
                  <a:pathLst>
                    <a:path extrusionOk="0" h="34047" w="32727">
                      <a:moveTo>
                        <a:pt x="268" y="0"/>
                      </a:moveTo>
                      <a:lnTo>
                        <a:pt x="1" y="268"/>
                      </a:lnTo>
                      <a:lnTo>
                        <a:pt x="10476" y="10737"/>
                      </a:lnTo>
                      <a:lnTo>
                        <a:pt x="10530" y="10791"/>
                      </a:lnTo>
                      <a:lnTo>
                        <a:pt x="18299" y="10791"/>
                      </a:lnTo>
                      <a:lnTo>
                        <a:pt x="32359" y="24850"/>
                      </a:lnTo>
                      <a:lnTo>
                        <a:pt x="32359" y="34046"/>
                      </a:lnTo>
                      <a:lnTo>
                        <a:pt x="32727" y="34046"/>
                      </a:lnTo>
                      <a:lnTo>
                        <a:pt x="32727" y="24696"/>
                      </a:lnTo>
                      <a:lnTo>
                        <a:pt x="18507" y="10469"/>
                      </a:lnTo>
                      <a:lnTo>
                        <a:pt x="18454" y="10416"/>
                      </a:lnTo>
                      <a:lnTo>
                        <a:pt x="10684" y="10416"/>
                      </a:lnTo>
                      <a:lnTo>
                        <a:pt x="268"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a:off x="908306" y="843359"/>
                  <a:ext cx="572181" cy="571327"/>
                </a:xfrm>
                <a:custGeom>
                  <a:rect b="b" l="l" r="r" t="t"/>
                  <a:pathLst>
                    <a:path extrusionOk="0" h="8695" w="8708">
                      <a:moveTo>
                        <a:pt x="0" y="0"/>
                      </a:moveTo>
                      <a:lnTo>
                        <a:pt x="0" y="154"/>
                      </a:lnTo>
                      <a:lnTo>
                        <a:pt x="3852" y="154"/>
                      </a:lnTo>
                      <a:lnTo>
                        <a:pt x="8560" y="4863"/>
                      </a:lnTo>
                      <a:lnTo>
                        <a:pt x="8560" y="8694"/>
                      </a:lnTo>
                      <a:lnTo>
                        <a:pt x="8708" y="8694"/>
                      </a:lnTo>
                      <a:lnTo>
                        <a:pt x="8708" y="4803"/>
                      </a:lnTo>
                      <a:lnTo>
                        <a:pt x="391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147921" y="1021161"/>
                  <a:ext cx="1379792" cy="1922470"/>
                </a:xfrm>
                <a:custGeom>
                  <a:rect b="b" l="l" r="r" t="t"/>
                  <a:pathLst>
                    <a:path extrusionOk="0" h="29258" w="20999">
                      <a:moveTo>
                        <a:pt x="0" y="0"/>
                      </a:moveTo>
                      <a:lnTo>
                        <a:pt x="0" y="5399"/>
                      </a:lnTo>
                      <a:lnTo>
                        <a:pt x="9974" y="5399"/>
                      </a:lnTo>
                      <a:lnTo>
                        <a:pt x="16142" y="11561"/>
                      </a:lnTo>
                      <a:lnTo>
                        <a:pt x="16142" y="24569"/>
                      </a:lnTo>
                      <a:lnTo>
                        <a:pt x="20831" y="29257"/>
                      </a:lnTo>
                      <a:lnTo>
                        <a:pt x="20998" y="29090"/>
                      </a:lnTo>
                      <a:lnTo>
                        <a:pt x="16377" y="24475"/>
                      </a:lnTo>
                      <a:lnTo>
                        <a:pt x="16377" y="11467"/>
                      </a:lnTo>
                      <a:lnTo>
                        <a:pt x="10107" y="5198"/>
                      </a:lnTo>
                      <a:lnTo>
                        <a:pt x="10074" y="5164"/>
                      </a:lnTo>
                      <a:lnTo>
                        <a:pt x="235" y="5164"/>
                      </a:lnTo>
                      <a:lnTo>
                        <a:pt x="23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4"/>
                <p:cNvSpPr/>
                <p:nvPr/>
              </p:nvSpPr>
              <p:spPr>
                <a:xfrm>
                  <a:off x="601983" y="1455940"/>
                  <a:ext cx="237730" cy="237730"/>
                </a:xfrm>
                <a:custGeom>
                  <a:rect b="b" l="l" r="r" t="t"/>
                  <a:pathLst>
                    <a:path extrusionOk="0" h="3618" w="3618">
                      <a:moveTo>
                        <a:pt x="1" y="1"/>
                      </a:moveTo>
                      <a:lnTo>
                        <a:pt x="1" y="1032"/>
                      </a:lnTo>
                      <a:lnTo>
                        <a:pt x="1293" y="2325"/>
                      </a:lnTo>
                      <a:lnTo>
                        <a:pt x="2586" y="3618"/>
                      </a:lnTo>
                      <a:lnTo>
                        <a:pt x="3618" y="3618"/>
                      </a:lnTo>
                      <a:lnTo>
                        <a:pt x="1809" y="1809"/>
                      </a:lnTo>
                      <a:lnTo>
                        <a:pt x="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4"/>
                <p:cNvSpPr/>
                <p:nvPr/>
              </p:nvSpPr>
              <p:spPr>
                <a:xfrm>
                  <a:off x="-169078" y="970501"/>
                  <a:ext cx="58151" cy="58611"/>
                </a:xfrm>
                <a:custGeom>
                  <a:rect b="b" l="l" r="r" t="t"/>
                  <a:pathLst>
                    <a:path extrusionOk="0" h="892" w="885">
                      <a:moveTo>
                        <a:pt x="443" y="235"/>
                      </a:moveTo>
                      <a:cubicBezTo>
                        <a:pt x="557" y="235"/>
                        <a:pt x="650" y="329"/>
                        <a:pt x="650" y="450"/>
                      </a:cubicBezTo>
                      <a:cubicBezTo>
                        <a:pt x="650" y="564"/>
                        <a:pt x="557" y="657"/>
                        <a:pt x="443" y="657"/>
                      </a:cubicBezTo>
                      <a:cubicBezTo>
                        <a:pt x="322" y="657"/>
                        <a:pt x="228" y="564"/>
                        <a:pt x="228" y="450"/>
                      </a:cubicBezTo>
                      <a:cubicBezTo>
                        <a:pt x="228" y="329"/>
                        <a:pt x="322" y="235"/>
                        <a:pt x="443" y="235"/>
                      </a:cubicBezTo>
                      <a:close/>
                      <a:moveTo>
                        <a:pt x="443" y="1"/>
                      </a:moveTo>
                      <a:cubicBezTo>
                        <a:pt x="195" y="1"/>
                        <a:pt x="1" y="202"/>
                        <a:pt x="1" y="450"/>
                      </a:cubicBezTo>
                      <a:cubicBezTo>
                        <a:pt x="1" y="691"/>
                        <a:pt x="195" y="892"/>
                        <a:pt x="443" y="892"/>
                      </a:cubicBezTo>
                      <a:cubicBezTo>
                        <a:pt x="684" y="892"/>
                        <a:pt x="885" y="691"/>
                        <a:pt x="885" y="450"/>
                      </a:cubicBezTo>
                      <a:cubicBezTo>
                        <a:pt x="885" y="202"/>
                        <a:pt x="684" y="1"/>
                        <a:pt x="44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4"/>
                <p:cNvSpPr/>
                <p:nvPr/>
              </p:nvSpPr>
              <p:spPr>
                <a:xfrm>
                  <a:off x="1207991" y="2918893"/>
                  <a:ext cx="58151" cy="58151"/>
                </a:xfrm>
                <a:custGeom>
                  <a:rect b="b" l="l" r="r" t="t"/>
                  <a:pathLst>
                    <a:path extrusionOk="0" h="885" w="885">
                      <a:moveTo>
                        <a:pt x="443" y="234"/>
                      </a:moveTo>
                      <a:cubicBezTo>
                        <a:pt x="557" y="234"/>
                        <a:pt x="650" y="328"/>
                        <a:pt x="650" y="442"/>
                      </a:cubicBezTo>
                      <a:cubicBezTo>
                        <a:pt x="650" y="556"/>
                        <a:pt x="557" y="650"/>
                        <a:pt x="443" y="650"/>
                      </a:cubicBezTo>
                      <a:cubicBezTo>
                        <a:pt x="329" y="650"/>
                        <a:pt x="235" y="556"/>
                        <a:pt x="235" y="442"/>
                      </a:cubicBezTo>
                      <a:cubicBezTo>
                        <a:pt x="235" y="328"/>
                        <a:pt x="329" y="234"/>
                        <a:pt x="443" y="234"/>
                      </a:cubicBezTo>
                      <a:close/>
                      <a:moveTo>
                        <a:pt x="443" y="0"/>
                      </a:moveTo>
                      <a:cubicBezTo>
                        <a:pt x="195" y="0"/>
                        <a:pt x="1" y="194"/>
                        <a:pt x="1" y="442"/>
                      </a:cubicBezTo>
                      <a:cubicBezTo>
                        <a:pt x="1" y="683"/>
                        <a:pt x="195" y="884"/>
                        <a:pt x="443" y="884"/>
                      </a:cubicBezTo>
                      <a:cubicBezTo>
                        <a:pt x="684" y="884"/>
                        <a:pt x="885" y="683"/>
                        <a:pt x="885" y="442"/>
                      </a:cubicBezTo>
                      <a:cubicBezTo>
                        <a:pt x="885" y="194"/>
                        <a:pt x="684" y="0"/>
                        <a:pt x="443"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4"/>
                <p:cNvSpPr/>
                <p:nvPr/>
              </p:nvSpPr>
              <p:spPr>
                <a:xfrm>
                  <a:off x="918424" y="1989344"/>
                  <a:ext cx="497406" cy="704713"/>
                </a:xfrm>
                <a:custGeom>
                  <a:rect b="b" l="l" r="r" t="t"/>
                  <a:pathLst>
                    <a:path extrusionOk="0" h="10725" w="7570">
                      <a:moveTo>
                        <a:pt x="67" y="1"/>
                      </a:moveTo>
                      <a:lnTo>
                        <a:pt x="0" y="68"/>
                      </a:lnTo>
                      <a:lnTo>
                        <a:pt x="4508" y="4576"/>
                      </a:lnTo>
                      <a:lnTo>
                        <a:pt x="4508" y="7730"/>
                      </a:lnTo>
                      <a:lnTo>
                        <a:pt x="7502" y="10724"/>
                      </a:lnTo>
                      <a:lnTo>
                        <a:pt x="7569" y="10657"/>
                      </a:lnTo>
                      <a:lnTo>
                        <a:pt x="4602" y="7697"/>
                      </a:lnTo>
                      <a:lnTo>
                        <a:pt x="4602" y="4535"/>
                      </a:lnTo>
                      <a:lnTo>
                        <a:pt x="6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4"/>
                <p:cNvSpPr/>
                <p:nvPr/>
              </p:nvSpPr>
              <p:spPr>
                <a:xfrm>
                  <a:off x="-142205" y="1158881"/>
                  <a:ext cx="355675" cy="209147"/>
                </a:xfrm>
                <a:custGeom>
                  <a:rect b="b" l="l" r="r" t="t"/>
                  <a:pathLst>
                    <a:path extrusionOk="0" h="3183" w="5413">
                      <a:moveTo>
                        <a:pt x="67" y="1"/>
                      </a:moveTo>
                      <a:lnTo>
                        <a:pt x="0" y="68"/>
                      </a:lnTo>
                      <a:lnTo>
                        <a:pt x="1614" y="1682"/>
                      </a:lnTo>
                      <a:lnTo>
                        <a:pt x="3845" y="1682"/>
                      </a:lnTo>
                      <a:lnTo>
                        <a:pt x="5345" y="3182"/>
                      </a:lnTo>
                      <a:lnTo>
                        <a:pt x="5412" y="3115"/>
                      </a:lnTo>
                      <a:lnTo>
                        <a:pt x="3885" y="1588"/>
                      </a:lnTo>
                      <a:lnTo>
                        <a:pt x="1648" y="1588"/>
                      </a:lnTo>
                      <a:lnTo>
                        <a:pt x="6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4"/>
                <p:cNvSpPr/>
                <p:nvPr/>
              </p:nvSpPr>
              <p:spPr>
                <a:xfrm>
                  <a:off x="2757146" y="654125"/>
                  <a:ext cx="15507" cy="95079"/>
                </a:xfrm>
                <a:custGeom>
                  <a:rect b="b" l="l" r="r" t="t"/>
                  <a:pathLst>
                    <a:path extrusionOk="0" h="1447" w="236">
                      <a:moveTo>
                        <a:pt x="1" y="0"/>
                      </a:moveTo>
                      <a:lnTo>
                        <a:pt x="1" y="1447"/>
                      </a:lnTo>
                      <a:lnTo>
                        <a:pt x="235" y="1447"/>
                      </a:lnTo>
                      <a:lnTo>
                        <a:pt x="23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4"/>
                <p:cNvSpPr/>
                <p:nvPr/>
              </p:nvSpPr>
              <p:spPr>
                <a:xfrm>
                  <a:off x="2717131" y="694140"/>
                  <a:ext cx="95539" cy="15047"/>
                </a:xfrm>
                <a:custGeom>
                  <a:rect b="b" l="l" r="r" t="t"/>
                  <a:pathLst>
                    <a:path extrusionOk="0" h="229" w="1454">
                      <a:moveTo>
                        <a:pt x="0" y="1"/>
                      </a:moveTo>
                      <a:lnTo>
                        <a:pt x="0" y="228"/>
                      </a:lnTo>
                      <a:lnTo>
                        <a:pt x="1454" y="228"/>
                      </a:lnTo>
                      <a:lnTo>
                        <a:pt x="145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4"/>
                <p:cNvSpPr/>
                <p:nvPr/>
              </p:nvSpPr>
              <p:spPr>
                <a:xfrm>
                  <a:off x="2555165" y="654125"/>
                  <a:ext cx="92450" cy="65642"/>
                </a:xfrm>
                <a:custGeom>
                  <a:rect b="b" l="l" r="r" t="t"/>
                  <a:pathLst>
                    <a:path extrusionOk="0" h="999" w="1407">
                      <a:moveTo>
                        <a:pt x="824" y="0"/>
                      </a:moveTo>
                      <a:lnTo>
                        <a:pt x="0" y="998"/>
                      </a:lnTo>
                      <a:lnTo>
                        <a:pt x="583" y="998"/>
                      </a:lnTo>
                      <a:lnTo>
                        <a:pt x="140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4"/>
                <p:cNvSpPr/>
                <p:nvPr/>
              </p:nvSpPr>
              <p:spPr>
                <a:xfrm>
                  <a:off x="2484268" y="654125"/>
                  <a:ext cx="92976" cy="65642"/>
                </a:xfrm>
                <a:custGeom>
                  <a:rect b="b" l="l" r="r" t="t"/>
                  <a:pathLst>
                    <a:path extrusionOk="0" h="999" w="1415">
                      <a:moveTo>
                        <a:pt x="825" y="0"/>
                      </a:moveTo>
                      <a:lnTo>
                        <a:pt x="1" y="998"/>
                      </a:lnTo>
                      <a:lnTo>
                        <a:pt x="590" y="998"/>
                      </a:lnTo>
                      <a:lnTo>
                        <a:pt x="1414"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a:off x="2413897" y="654125"/>
                  <a:ext cx="92450" cy="65642"/>
                </a:xfrm>
                <a:custGeom>
                  <a:rect b="b" l="l" r="r" t="t"/>
                  <a:pathLst>
                    <a:path extrusionOk="0" h="999" w="1407">
                      <a:moveTo>
                        <a:pt x="824" y="0"/>
                      </a:moveTo>
                      <a:lnTo>
                        <a:pt x="0" y="998"/>
                      </a:lnTo>
                      <a:lnTo>
                        <a:pt x="583" y="998"/>
                      </a:lnTo>
                      <a:lnTo>
                        <a:pt x="140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4"/>
                <p:cNvSpPr/>
                <p:nvPr/>
              </p:nvSpPr>
              <p:spPr>
                <a:xfrm>
                  <a:off x="2343000" y="654125"/>
                  <a:ext cx="92976" cy="65642"/>
                </a:xfrm>
                <a:custGeom>
                  <a:rect b="b" l="l" r="r" t="t"/>
                  <a:pathLst>
                    <a:path extrusionOk="0" h="999" w="1415">
                      <a:moveTo>
                        <a:pt x="825" y="0"/>
                      </a:moveTo>
                      <a:lnTo>
                        <a:pt x="1" y="998"/>
                      </a:lnTo>
                      <a:lnTo>
                        <a:pt x="590" y="998"/>
                      </a:lnTo>
                      <a:lnTo>
                        <a:pt x="1414"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4"/>
                <p:cNvSpPr/>
                <p:nvPr/>
              </p:nvSpPr>
              <p:spPr>
                <a:xfrm>
                  <a:off x="2272628" y="654125"/>
                  <a:ext cx="92450" cy="65642"/>
                </a:xfrm>
                <a:custGeom>
                  <a:rect b="b" l="l" r="r" t="t"/>
                  <a:pathLst>
                    <a:path extrusionOk="0" h="999" w="1407">
                      <a:moveTo>
                        <a:pt x="824" y="0"/>
                      </a:moveTo>
                      <a:lnTo>
                        <a:pt x="0" y="998"/>
                      </a:lnTo>
                      <a:lnTo>
                        <a:pt x="583" y="998"/>
                      </a:lnTo>
                      <a:lnTo>
                        <a:pt x="140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4"/>
                <p:cNvSpPr/>
                <p:nvPr/>
              </p:nvSpPr>
              <p:spPr>
                <a:xfrm>
                  <a:off x="2090819" y="371982"/>
                  <a:ext cx="179644" cy="28714"/>
                </a:xfrm>
                <a:custGeom>
                  <a:rect b="b" l="l" r="r" t="t"/>
                  <a:pathLst>
                    <a:path extrusionOk="0" h="437" w="2734">
                      <a:moveTo>
                        <a:pt x="1" y="1"/>
                      </a:moveTo>
                      <a:lnTo>
                        <a:pt x="1" y="436"/>
                      </a:lnTo>
                      <a:lnTo>
                        <a:pt x="2734" y="436"/>
                      </a:lnTo>
                      <a:lnTo>
                        <a:pt x="273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4"/>
                <p:cNvSpPr/>
                <p:nvPr/>
              </p:nvSpPr>
              <p:spPr>
                <a:xfrm>
                  <a:off x="1966306" y="371982"/>
                  <a:ext cx="89822" cy="28714"/>
                </a:xfrm>
                <a:custGeom>
                  <a:rect b="b" l="l" r="r" t="t"/>
                  <a:pathLst>
                    <a:path extrusionOk="0" h="437" w="1367">
                      <a:moveTo>
                        <a:pt x="0" y="1"/>
                      </a:moveTo>
                      <a:lnTo>
                        <a:pt x="0" y="436"/>
                      </a:lnTo>
                      <a:lnTo>
                        <a:pt x="1367" y="436"/>
                      </a:lnTo>
                      <a:lnTo>
                        <a:pt x="136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4"/>
                <p:cNvSpPr/>
                <p:nvPr/>
              </p:nvSpPr>
              <p:spPr>
                <a:xfrm>
                  <a:off x="1910850" y="371982"/>
                  <a:ext cx="29108" cy="28714"/>
                </a:xfrm>
                <a:custGeom>
                  <a:rect b="b" l="l" r="r" t="t"/>
                  <a:pathLst>
                    <a:path extrusionOk="0" h="437" w="443">
                      <a:moveTo>
                        <a:pt x="0" y="1"/>
                      </a:moveTo>
                      <a:lnTo>
                        <a:pt x="0" y="436"/>
                      </a:lnTo>
                      <a:lnTo>
                        <a:pt x="443" y="436"/>
                      </a:lnTo>
                      <a:lnTo>
                        <a:pt x="44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4"/>
                <p:cNvSpPr/>
                <p:nvPr/>
              </p:nvSpPr>
              <p:spPr>
                <a:xfrm>
                  <a:off x="1759923" y="380786"/>
                  <a:ext cx="1244631" cy="367108"/>
                </a:xfrm>
                <a:custGeom>
                  <a:rect b="b" l="l" r="r" t="t"/>
                  <a:pathLst>
                    <a:path extrusionOk="0" h="5587" w="18942">
                      <a:moveTo>
                        <a:pt x="174" y="1"/>
                      </a:moveTo>
                      <a:lnTo>
                        <a:pt x="0" y="175"/>
                      </a:lnTo>
                      <a:lnTo>
                        <a:pt x="2090" y="2258"/>
                      </a:lnTo>
                      <a:lnTo>
                        <a:pt x="15439" y="2258"/>
                      </a:lnTo>
                      <a:lnTo>
                        <a:pt x="18768" y="5587"/>
                      </a:lnTo>
                      <a:lnTo>
                        <a:pt x="18942" y="5413"/>
                      </a:lnTo>
                      <a:lnTo>
                        <a:pt x="15539" y="2017"/>
                      </a:lnTo>
                      <a:lnTo>
                        <a:pt x="2190" y="2017"/>
                      </a:lnTo>
                      <a:lnTo>
                        <a:pt x="17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1" name="Google Shape;51;p4"/>
                <p:cNvGrpSpPr/>
                <p:nvPr/>
              </p:nvGrpSpPr>
              <p:grpSpPr>
                <a:xfrm>
                  <a:off x="906072" y="1190552"/>
                  <a:ext cx="1033430" cy="391808"/>
                  <a:chOff x="906072" y="1190552"/>
                  <a:chExt cx="1033430" cy="391808"/>
                </a:xfrm>
              </p:grpSpPr>
              <p:sp>
                <p:nvSpPr>
                  <p:cNvPr id="52" name="Google Shape;52;p4"/>
                  <p:cNvSpPr/>
                  <p:nvPr/>
                </p:nvSpPr>
                <p:spPr>
                  <a:xfrm>
                    <a:off x="1054436" y="1529465"/>
                    <a:ext cx="52435" cy="52435"/>
                  </a:xfrm>
                  <a:custGeom>
                    <a:rect b="b" l="l" r="r" t="t"/>
                    <a:pathLst>
                      <a:path extrusionOk="0" h="798" w="798">
                        <a:moveTo>
                          <a:pt x="690" y="0"/>
                        </a:moveTo>
                        <a:lnTo>
                          <a:pt x="0" y="690"/>
                        </a:lnTo>
                        <a:lnTo>
                          <a:pt x="107" y="798"/>
                        </a:lnTo>
                        <a:lnTo>
                          <a:pt x="797" y="108"/>
                        </a:lnTo>
                        <a:lnTo>
                          <a:pt x="69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p:nvPr/>
                </p:nvSpPr>
                <p:spPr>
                  <a:xfrm>
                    <a:off x="1054436" y="1529925"/>
                    <a:ext cx="52435" cy="52435"/>
                  </a:xfrm>
                  <a:custGeom>
                    <a:rect b="b" l="l" r="r" t="t"/>
                    <a:pathLst>
                      <a:path extrusionOk="0" h="798" w="798">
                        <a:moveTo>
                          <a:pt x="107" y="0"/>
                        </a:moveTo>
                        <a:lnTo>
                          <a:pt x="0" y="107"/>
                        </a:lnTo>
                        <a:lnTo>
                          <a:pt x="690" y="797"/>
                        </a:lnTo>
                        <a:lnTo>
                          <a:pt x="797" y="690"/>
                        </a:lnTo>
                        <a:lnTo>
                          <a:pt x="1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4"/>
                  <p:cNvSpPr/>
                  <p:nvPr/>
                </p:nvSpPr>
                <p:spPr>
                  <a:xfrm>
                    <a:off x="1201815" y="1529465"/>
                    <a:ext cx="52500" cy="52435"/>
                  </a:xfrm>
                  <a:custGeom>
                    <a:rect b="b" l="l" r="r" t="t"/>
                    <a:pathLst>
                      <a:path extrusionOk="0" h="798" w="799">
                        <a:moveTo>
                          <a:pt x="691" y="0"/>
                        </a:moveTo>
                        <a:lnTo>
                          <a:pt x="1" y="690"/>
                        </a:lnTo>
                        <a:lnTo>
                          <a:pt x="115" y="798"/>
                        </a:lnTo>
                        <a:lnTo>
                          <a:pt x="798" y="108"/>
                        </a:lnTo>
                        <a:lnTo>
                          <a:pt x="69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4"/>
                  <p:cNvSpPr/>
                  <p:nvPr/>
                </p:nvSpPr>
                <p:spPr>
                  <a:xfrm>
                    <a:off x="1201815" y="1529925"/>
                    <a:ext cx="52500" cy="52435"/>
                  </a:xfrm>
                  <a:custGeom>
                    <a:rect b="b" l="l" r="r" t="t"/>
                    <a:pathLst>
                      <a:path extrusionOk="0" h="798" w="799">
                        <a:moveTo>
                          <a:pt x="115" y="0"/>
                        </a:moveTo>
                        <a:lnTo>
                          <a:pt x="1" y="107"/>
                        </a:lnTo>
                        <a:lnTo>
                          <a:pt x="691" y="797"/>
                        </a:lnTo>
                        <a:lnTo>
                          <a:pt x="798" y="690"/>
                        </a:lnTo>
                        <a:lnTo>
                          <a:pt x="11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4"/>
                  <p:cNvSpPr/>
                  <p:nvPr/>
                </p:nvSpPr>
                <p:spPr>
                  <a:xfrm>
                    <a:off x="906072" y="1409288"/>
                    <a:ext cx="52435" cy="52435"/>
                  </a:xfrm>
                  <a:custGeom>
                    <a:rect b="b" l="l" r="r" t="t"/>
                    <a:pathLst>
                      <a:path extrusionOk="0" h="798" w="798">
                        <a:moveTo>
                          <a:pt x="691" y="1"/>
                        </a:moveTo>
                        <a:lnTo>
                          <a:pt x="1" y="691"/>
                        </a:lnTo>
                        <a:lnTo>
                          <a:pt x="108" y="798"/>
                        </a:lnTo>
                        <a:lnTo>
                          <a:pt x="798" y="108"/>
                        </a:lnTo>
                        <a:lnTo>
                          <a:pt x="69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4"/>
                  <p:cNvSpPr/>
                  <p:nvPr/>
                </p:nvSpPr>
                <p:spPr>
                  <a:xfrm>
                    <a:off x="906072" y="1409288"/>
                    <a:ext cx="52435" cy="52435"/>
                  </a:xfrm>
                  <a:custGeom>
                    <a:rect b="b" l="l" r="r" t="t"/>
                    <a:pathLst>
                      <a:path extrusionOk="0" h="798" w="798">
                        <a:moveTo>
                          <a:pt x="108" y="1"/>
                        </a:moveTo>
                        <a:lnTo>
                          <a:pt x="1" y="108"/>
                        </a:lnTo>
                        <a:lnTo>
                          <a:pt x="691" y="798"/>
                        </a:lnTo>
                        <a:lnTo>
                          <a:pt x="798" y="691"/>
                        </a:lnTo>
                        <a:lnTo>
                          <a:pt x="10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4"/>
                  <p:cNvSpPr/>
                  <p:nvPr/>
                </p:nvSpPr>
                <p:spPr>
                  <a:xfrm>
                    <a:off x="1053516" y="1409288"/>
                    <a:ext cx="52435" cy="52435"/>
                  </a:xfrm>
                  <a:custGeom>
                    <a:rect b="b" l="l" r="r" t="t"/>
                    <a:pathLst>
                      <a:path extrusionOk="0" h="798" w="798">
                        <a:moveTo>
                          <a:pt x="691" y="1"/>
                        </a:moveTo>
                        <a:lnTo>
                          <a:pt x="1" y="691"/>
                        </a:lnTo>
                        <a:lnTo>
                          <a:pt x="108" y="798"/>
                        </a:lnTo>
                        <a:lnTo>
                          <a:pt x="798" y="108"/>
                        </a:lnTo>
                        <a:lnTo>
                          <a:pt x="69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4"/>
                  <p:cNvSpPr/>
                  <p:nvPr/>
                </p:nvSpPr>
                <p:spPr>
                  <a:xfrm>
                    <a:off x="1053516" y="1409288"/>
                    <a:ext cx="52435" cy="52435"/>
                  </a:xfrm>
                  <a:custGeom>
                    <a:rect b="b" l="l" r="r" t="t"/>
                    <a:pathLst>
                      <a:path extrusionOk="0" h="798" w="798">
                        <a:moveTo>
                          <a:pt x="108" y="1"/>
                        </a:moveTo>
                        <a:lnTo>
                          <a:pt x="1" y="108"/>
                        </a:lnTo>
                        <a:lnTo>
                          <a:pt x="691" y="798"/>
                        </a:lnTo>
                        <a:lnTo>
                          <a:pt x="798" y="691"/>
                        </a:lnTo>
                        <a:lnTo>
                          <a:pt x="10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4"/>
                  <p:cNvSpPr/>
                  <p:nvPr/>
                </p:nvSpPr>
                <p:spPr>
                  <a:xfrm>
                    <a:off x="1759923" y="1190552"/>
                    <a:ext cx="179579" cy="29174"/>
                  </a:xfrm>
                  <a:custGeom>
                    <a:rect b="b" l="l" r="r" t="t"/>
                    <a:pathLst>
                      <a:path extrusionOk="0" h="444" w="2733">
                        <a:moveTo>
                          <a:pt x="0" y="1"/>
                        </a:moveTo>
                        <a:lnTo>
                          <a:pt x="0" y="443"/>
                        </a:lnTo>
                        <a:lnTo>
                          <a:pt x="2733" y="443"/>
                        </a:lnTo>
                        <a:lnTo>
                          <a:pt x="273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4"/>
                  <p:cNvSpPr/>
                  <p:nvPr/>
                </p:nvSpPr>
                <p:spPr>
                  <a:xfrm>
                    <a:off x="1635344" y="1190552"/>
                    <a:ext cx="89822" cy="29174"/>
                  </a:xfrm>
                  <a:custGeom>
                    <a:rect b="b" l="l" r="r" t="t"/>
                    <a:pathLst>
                      <a:path extrusionOk="0" h="444" w="1367">
                        <a:moveTo>
                          <a:pt x="0" y="1"/>
                        </a:moveTo>
                        <a:lnTo>
                          <a:pt x="0" y="443"/>
                        </a:lnTo>
                        <a:lnTo>
                          <a:pt x="1367" y="443"/>
                        </a:lnTo>
                        <a:lnTo>
                          <a:pt x="136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4"/>
                  <p:cNvSpPr/>
                  <p:nvPr/>
                </p:nvSpPr>
                <p:spPr>
                  <a:xfrm>
                    <a:off x="1580348" y="1190552"/>
                    <a:ext cx="28648" cy="29174"/>
                  </a:xfrm>
                  <a:custGeom>
                    <a:rect b="b" l="l" r="r" t="t"/>
                    <a:pathLst>
                      <a:path extrusionOk="0" h="444" w="436">
                        <a:moveTo>
                          <a:pt x="0" y="1"/>
                        </a:moveTo>
                        <a:lnTo>
                          <a:pt x="0" y="443"/>
                        </a:lnTo>
                        <a:lnTo>
                          <a:pt x="436" y="443"/>
                        </a:lnTo>
                        <a:lnTo>
                          <a:pt x="43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 name="Google Shape;63;p4"/>
              <p:cNvGrpSpPr/>
              <p:nvPr/>
            </p:nvGrpSpPr>
            <p:grpSpPr>
              <a:xfrm>
                <a:off x="7251756" y="2089882"/>
                <a:ext cx="2385488" cy="2784847"/>
                <a:chOff x="5032231" y="1679607"/>
                <a:chExt cx="2385488" cy="2784847"/>
              </a:xfrm>
            </p:grpSpPr>
            <p:sp>
              <p:nvSpPr>
                <p:cNvPr id="64" name="Google Shape;64;p4"/>
                <p:cNvSpPr/>
                <p:nvPr/>
              </p:nvSpPr>
              <p:spPr>
                <a:xfrm flipH="1">
                  <a:off x="7341040" y="3102019"/>
                  <a:ext cx="20764" cy="132532"/>
                </a:xfrm>
                <a:custGeom>
                  <a:rect b="b" l="l" r="r" t="t"/>
                  <a:pathLst>
                    <a:path extrusionOk="0" h="2017" w="316">
                      <a:moveTo>
                        <a:pt x="0" y="1"/>
                      </a:moveTo>
                      <a:lnTo>
                        <a:pt x="0" y="2017"/>
                      </a:lnTo>
                      <a:lnTo>
                        <a:pt x="315" y="2017"/>
                      </a:lnTo>
                      <a:lnTo>
                        <a:pt x="31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4"/>
                <p:cNvSpPr/>
                <p:nvPr/>
              </p:nvSpPr>
              <p:spPr>
                <a:xfrm flipH="1">
                  <a:off x="7285187" y="3157935"/>
                  <a:ext cx="132532" cy="20698"/>
                </a:xfrm>
                <a:custGeom>
                  <a:rect b="b" l="l" r="r" t="t"/>
                  <a:pathLst>
                    <a:path extrusionOk="0" h="315" w="2017">
                      <a:moveTo>
                        <a:pt x="1" y="0"/>
                      </a:moveTo>
                      <a:lnTo>
                        <a:pt x="1" y="315"/>
                      </a:lnTo>
                      <a:lnTo>
                        <a:pt x="2017" y="315"/>
                      </a:lnTo>
                      <a:lnTo>
                        <a:pt x="201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4"/>
                <p:cNvSpPr/>
                <p:nvPr/>
              </p:nvSpPr>
              <p:spPr>
                <a:xfrm flipH="1">
                  <a:off x="5570981" y="3485810"/>
                  <a:ext cx="40082" cy="40082"/>
                </a:xfrm>
                <a:custGeom>
                  <a:rect b="b" l="l" r="r" t="t"/>
                  <a:pathLst>
                    <a:path extrusionOk="0" h="610" w="610">
                      <a:moveTo>
                        <a:pt x="522" y="0"/>
                      </a:moveTo>
                      <a:lnTo>
                        <a:pt x="0" y="523"/>
                      </a:lnTo>
                      <a:lnTo>
                        <a:pt x="87" y="610"/>
                      </a:lnTo>
                      <a:lnTo>
                        <a:pt x="610" y="87"/>
                      </a:lnTo>
                      <a:lnTo>
                        <a:pt x="52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4"/>
                <p:cNvSpPr/>
                <p:nvPr/>
              </p:nvSpPr>
              <p:spPr>
                <a:xfrm flipH="1">
                  <a:off x="5570981" y="3486204"/>
                  <a:ext cx="40082" cy="39687"/>
                </a:xfrm>
                <a:custGeom>
                  <a:rect b="b" l="l" r="r" t="t"/>
                  <a:pathLst>
                    <a:path extrusionOk="0" h="604" w="610">
                      <a:moveTo>
                        <a:pt x="87" y="1"/>
                      </a:moveTo>
                      <a:lnTo>
                        <a:pt x="0" y="88"/>
                      </a:lnTo>
                      <a:lnTo>
                        <a:pt x="522" y="604"/>
                      </a:lnTo>
                      <a:lnTo>
                        <a:pt x="610" y="523"/>
                      </a:lnTo>
                      <a:lnTo>
                        <a:pt x="8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4"/>
                <p:cNvSpPr/>
                <p:nvPr/>
              </p:nvSpPr>
              <p:spPr>
                <a:xfrm flipH="1">
                  <a:off x="5683207" y="3486204"/>
                  <a:ext cx="39687" cy="40147"/>
                </a:xfrm>
                <a:custGeom>
                  <a:rect b="b" l="l" r="r" t="t"/>
                  <a:pathLst>
                    <a:path extrusionOk="0" h="611" w="604">
                      <a:moveTo>
                        <a:pt x="523" y="1"/>
                      </a:moveTo>
                      <a:lnTo>
                        <a:pt x="1" y="523"/>
                      </a:lnTo>
                      <a:lnTo>
                        <a:pt x="81" y="610"/>
                      </a:lnTo>
                      <a:lnTo>
                        <a:pt x="604" y="88"/>
                      </a:lnTo>
                      <a:lnTo>
                        <a:pt x="52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4"/>
                <p:cNvSpPr/>
                <p:nvPr/>
              </p:nvSpPr>
              <p:spPr>
                <a:xfrm flipH="1">
                  <a:off x="5683207" y="3486204"/>
                  <a:ext cx="39687" cy="40147"/>
                </a:xfrm>
                <a:custGeom>
                  <a:rect b="b" l="l" r="r" t="t"/>
                  <a:pathLst>
                    <a:path extrusionOk="0" h="611" w="604">
                      <a:moveTo>
                        <a:pt x="81" y="1"/>
                      </a:moveTo>
                      <a:lnTo>
                        <a:pt x="1" y="88"/>
                      </a:lnTo>
                      <a:lnTo>
                        <a:pt x="523" y="610"/>
                      </a:lnTo>
                      <a:lnTo>
                        <a:pt x="604" y="523"/>
                      </a:lnTo>
                      <a:lnTo>
                        <a:pt x="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4"/>
                <p:cNvSpPr/>
                <p:nvPr/>
              </p:nvSpPr>
              <p:spPr>
                <a:xfrm flipH="1">
                  <a:off x="5458755" y="3577339"/>
                  <a:ext cx="39687" cy="40082"/>
                </a:xfrm>
                <a:custGeom>
                  <a:rect b="b" l="l" r="r" t="t"/>
                  <a:pathLst>
                    <a:path extrusionOk="0" h="610" w="604">
                      <a:moveTo>
                        <a:pt x="523" y="0"/>
                      </a:moveTo>
                      <a:lnTo>
                        <a:pt x="1" y="523"/>
                      </a:lnTo>
                      <a:lnTo>
                        <a:pt x="81" y="610"/>
                      </a:lnTo>
                      <a:lnTo>
                        <a:pt x="604" y="87"/>
                      </a:lnTo>
                      <a:lnTo>
                        <a:pt x="52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4"/>
                <p:cNvSpPr/>
                <p:nvPr/>
              </p:nvSpPr>
              <p:spPr>
                <a:xfrm flipH="1">
                  <a:off x="5458755" y="3577339"/>
                  <a:ext cx="39687" cy="40082"/>
                </a:xfrm>
                <a:custGeom>
                  <a:rect b="b" l="l" r="r" t="t"/>
                  <a:pathLst>
                    <a:path extrusionOk="0" h="610" w="604">
                      <a:moveTo>
                        <a:pt x="81" y="0"/>
                      </a:moveTo>
                      <a:lnTo>
                        <a:pt x="1" y="87"/>
                      </a:lnTo>
                      <a:lnTo>
                        <a:pt x="523" y="610"/>
                      </a:lnTo>
                      <a:lnTo>
                        <a:pt x="604"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4"/>
                <p:cNvSpPr/>
                <p:nvPr/>
              </p:nvSpPr>
              <p:spPr>
                <a:xfrm flipH="1">
                  <a:off x="5570521" y="3577799"/>
                  <a:ext cx="39687" cy="39622"/>
                </a:xfrm>
                <a:custGeom>
                  <a:rect b="b" l="l" r="r" t="t"/>
                  <a:pathLst>
                    <a:path extrusionOk="0" h="603" w="604">
                      <a:moveTo>
                        <a:pt x="516" y="0"/>
                      </a:moveTo>
                      <a:lnTo>
                        <a:pt x="0" y="522"/>
                      </a:lnTo>
                      <a:lnTo>
                        <a:pt x="81" y="603"/>
                      </a:lnTo>
                      <a:lnTo>
                        <a:pt x="603" y="80"/>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4"/>
                <p:cNvSpPr/>
                <p:nvPr/>
              </p:nvSpPr>
              <p:spPr>
                <a:xfrm flipH="1">
                  <a:off x="5570521" y="3577339"/>
                  <a:ext cx="39687" cy="40082"/>
                </a:xfrm>
                <a:custGeom>
                  <a:rect b="b" l="l" r="r" t="t"/>
                  <a:pathLst>
                    <a:path extrusionOk="0" h="610" w="604">
                      <a:moveTo>
                        <a:pt x="81" y="0"/>
                      </a:moveTo>
                      <a:lnTo>
                        <a:pt x="0" y="87"/>
                      </a:lnTo>
                      <a:lnTo>
                        <a:pt x="523" y="610"/>
                      </a:lnTo>
                      <a:lnTo>
                        <a:pt x="603"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4"/>
                <p:cNvSpPr/>
                <p:nvPr/>
              </p:nvSpPr>
              <p:spPr>
                <a:xfrm flipH="1">
                  <a:off x="7148716" y="1679607"/>
                  <a:ext cx="90742" cy="91202"/>
                </a:xfrm>
                <a:custGeom>
                  <a:rect b="b" l="l" r="r" t="t"/>
                  <a:pathLst>
                    <a:path extrusionOk="0" h="1388" w="1381">
                      <a:moveTo>
                        <a:pt x="1173" y="1"/>
                      </a:moveTo>
                      <a:lnTo>
                        <a:pt x="1173" y="1173"/>
                      </a:lnTo>
                      <a:lnTo>
                        <a:pt x="0" y="1173"/>
                      </a:lnTo>
                      <a:lnTo>
                        <a:pt x="0" y="1387"/>
                      </a:lnTo>
                      <a:lnTo>
                        <a:pt x="1380" y="1387"/>
                      </a:lnTo>
                      <a:lnTo>
                        <a:pt x="138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4"/>
                <p:cNvSpPr/>
                <p:nvPr/>
              </p:nvSpPr>
              <p:spPr>
                <a:xfrm flipH="1">
                  <a:off x="6893908" y="2465192"/>
                  <a:ext cx="60385" cy="60779"/>
                </a:xfrm>
                <a:custGeom>
                  <a:rect b="b" l="l" r="r" t="t"/>
                  <a:pathLst>
                    <a:path extrusionOk="0" h="925" w="919">
                      <a:moveTo>
                        <a:pt x="1" y="1"/>
                      </a:moveTo>
                      <a:lnTo>
                        <a:pt x="1" y="925"/>
                      </a:lnTo>
                      <a:lnTo>
                        <a:pt x="918" y="925"/>
                      </a:lnTo>
                      <a:lnTo>
                        <a:pt x="91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4"/>
                <p:cNvSpPr/>
                <p:nvPr/>
              </p:nvSpPr>
              <p:spPr>
                <a:xfrm flipH="1">
                  <a:off x="5541930" y="2852926"/>
                  <a:ext cx="473620" cy="473620"/>
                </a:xfrm>
                <a:custGeom>
                  <a:rect b="b" l="l" r="r" t="t"/>
                  <a:pathLst>
                    <a:path extrusionOk="0" fill="none" h="7208" w="7208">
                      <a:moveTo>
                        <a:pt x="7208" y="3604"/>
                      </a:moveTo>
                      <a:cubicBezTo>
                        <a:pt x="7208" y="5593"/>
                        <a:pt x="5593" y="7207"/>
                        <a:pt x="3604" y="7207"/>
                      </a:cubicBezTo>
                      <a:cubicBezTo>
                        <a:pt x="1615" y="7207"/>
                        <a:pt x="1" y="5593"/>
                        <a:pt x="1" y="3604"/>
                      </a:cubicBezTo>
                      <a:cubicBezTo>
                        <a:pt x="1" y="1615"/>
                        <a:pt x="1615" y="0"/>
                        <a:pt x="3604" y="0"/>
                      </a:cubicBezTo>
                      <a:cubicBezTo>
                        <a:pt x="5593" y="0"/>
                        <a:pt x="7208" y="1615"/>
                        <a:pt x="7208" y="3604"/>
                      </a:cubicBezTo>
                      <a:close/>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4"/>
                <p:cNvSpPr/>
                <p:nvPr/>
              </p:nvSpPr>
              <p:spPr>
                <a:xfrm flipH="1">
                  <a:off x="5644044" y="2750818"/>
                  <a:ext cx="136015" cy="21618"/>
                </a:xfrm>
                <a:custGeom>
                  <a:rect b="b" l="l" r="r" t="t"/>
                  <a:pathLst>
                    <a:path extrusionOk="0" h="329" w="2070">
                      <a:moveTo>
                        <a:pt x="0" y="1"/>
                      </a:moveTo>
                      <a:lnTo>
                        <a:pt x="0" y="329"/>
                      </a:lnTo>
                      <a:lnTo>
                        <a:pt x="2070" y="329"/>
                      </a:lnTo>
                      <a:lnTo>
                        <a:pt x="207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4"/>
                <p:cNvSpPr/>
                <p:nvPr/>
              </p:nvSpPr>
              <p:spPr>
                <a:xfrm flipH="1">
                  <a:off x="5549823" y="2750818"/>
                  <a:ext cx="67876" cy="21618"/>
                </a:xfrm>
                <a:custGeom>
                  <a:rect b="b" l="l" r="r" t="t"/>
                  <a:pathLst>
                    <a:path extrusionOk="0" h="329" w="1033">
                      <a:moveTo>
                        <a:pt x="1" y="1"/>
                      </a:moveTo>
                      <a:lnTo>
                        <a:pt x="1" y="329"/>
                      </a:lnTo>
                      <a:lnTo>
                        <a:pt x="1032" y="329"/>
                      </a:lnTo>
                      <a:lnTo>
                        <a:pt x="103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4"/>
                <p:cNvSpPr/>
                <p:nvPr/>
              </p:nvSpPr>
              <p:spPr>
                <a:xfrm flipH="1">
                  <a:off x="5508035" y="2750818"/>
                  <a:ext cx="21618" cy="21618"/>
                </a:xfrm>
                <a:custGeom>
                  <a:rect b="b" l="l" r="r" t="t"/>
                  <a:pathLst>
                    <a:path extrusionOk="0" h="329" w="329">
                      <a:moveTo>
                        <a:pt x="0" y="1"/>
                      </a:moveTo>
                      <a:lnTo>
                        <a:pt x="0" y="329"/>
                      </a:lnTo>
                      <a:lnTo>
                        <a:pt x="328" y="329"/>
                      </a:lnTo>
                      <a:lnTo>
                        <a:pt x="32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4"/>
                <p:cNvSpPr/>
                <p:nvPr/>
              </p:nvSpPr>
              <p:spPr>
                <a:xfrm flipH="1">
                  <a:off x="5497455" y="3319441"/>
                  <a:ext cx="67876" cy="11039"/>
                </a:xfrm>
                <a:custGeom>
                  <a:rect b="b" l="l" r="r" t="t"/>
                  <a:pathLst>
                    <a:path extrusionOk="0" h="168" w="1033">
                      <a:moveTo>
                        <a:pt x="1" y="0"/>
                      </a:moveTo>
                      <a:lnTo>
                        <a:pt x="1" y="168"/>
                      </a:lnTo>
                      <a:lnTo>
                        <a:pt x="1032" y="168"/>
                      </a:lnTo>
                      <a:lnTo>
                        <a:pt x="103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4"/>
                <p:cNvSpPr/>
                <p:nvPr/>
              </p:nvSpPr>
              <p:spPr>
                <a:xfrm flipH="1">
                  <a:off x="5450410" y="3319441"/>
                  <a:ext cx="33905" cy="11039"/>
                </a:xfrm>
                <a:custGeom>
                  <a:rect b="b" l="l" r="r" t="t"/>
                  <a:pathLst>
                    <a:path extrusionOk="0" h="168" w="516">
                      <a:moveTo>
                        <a:pt x="0" y="0"/>
                      </a:moveTo>
                      <a:lnTo>
                        <a:pt x="0" y="168"/>
                      </a:lnTo>
                      <a:lnTo>
                        <a:pt x="516" y="168"/>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4"/>
                <p:cNvSpPr/>
                <p:nvPr/>
              </p:nvSpPr>
              <p:spPr>
                <a:xfrm flipH="1">
                  <a:off x="5429253" y="3319441"/>
                  <a:ext cx="11105" cy="11039"/>
                </a:xfrm>
                <a:custGeom>
                  <a:rect b="b" l="l" r="r" t="t"/>
                  <a:pathLst>
                    <a:path extrusionOk="0" h="168" w="169">
                      <a:moveTo>
                        <a:pt x="1" y="0"/>
                      </a:moveTo>
                      <a:lnTo>
                        <a:pt x="1" y="168"/>
                      </a:lnTo>
                      <a:lnTo>
                        <a:pt x="168" y="168"/>
                      </a:lnTo>
                      <a:lnTo>
                        <a:pt x="16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4"/>
                <p:cNvSpPr/>
                <p:nvPr/>
              </p:nvSpPr>
              <p:spPr>
                <a:xfrm flipH="1">
                  <a:off x="5032231" y="2547241"/>
                  <a:ext cx="2308830" cy="1917213"/>
                </a:xfrm>
                <a:custGeom>
                  <a:rect b="b" l="l" r="r" t="t"/>
                  <a:pathLst>
                    <a:path extrusionOk="0" fill="none" h="29178" w="35138">
                      <a:moveTo>
                        <a:pt x="35138" y="29177"/>
                      </a:moveTo>
                      <a:lnTo>
                        <a:pt x="29177" y="29177"/>
                      </a:lnTo>
                      <a:lnTo>
                        <a:pt x="0" y="1"/>
                      </a:lnTo>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4"/>
                <p:cNvSpPr/>
                <p:nvPr/>
              </p:nvSpPr>
              <p:spPr>
                <a:xfrm flipH="1">
                  <a:off x="6324433" y="3832608"/>
                  <a:ext cx="91136" cy="91136"/>
                </a:xfrm>
                <a:custGeom>
                  <a:rect b="b" l="l" r="r" t="t"/>
                  <a:pathLst>
                    <a:path extrusionOk="0" h="1387" w="1387">
                      <a:moveTo>
                        <a:pt x="0" y="0"/>
                      </a:moveTo>
                      <a:lnTo>
                        <a:pt x="0" y="1387"/>
                      </a:lnTo>
                      <a:lnTo>
                        <a:pt x="214" y="1387"/>
                      </a:lnTo>
                      <a:lnTo>
                        <a:pt x="214" y="215"/>
                      </a:lnTo>
                      <a:lnTo>
                        <a:pt x="1387" y="215"/>
                      </a:lnTo>
                      <a:lnTo>
                        <a:pt x="138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85" name="Google Shape;85;p4"/>
            <p:cNvSpPr/>
            <p:nvPr/>
          </p:nvSpPr>
          <p:spPr>
            <a:xfrm flipH="1">
              <a:off x="6260254" y="4669617"/>
              <a:ext cx="1209478" cy="713912"/>
            </a:xfrm>
            <a:custGeom>
              <a:rect b="b" l="l" r="r" t="t"/>
              <a:pathLst>
                <a:path extrusionOk="0" h="10865" w="18407">
                  <a:moveTo>
                    <a:pt x="0" y="1"/>
                  </a:moveTo>
                  <a:lnTo>
                    <a:pt x="8761" y="8768"/>
                  </a:lnTo>
                  <a:lnTo>
                    <a:pt x="9512" y="8768"/>
                  </a:lnTo>
                  <a:lnTo>
                    <a:pt x="11608" y="10865"/>
                  </a:lnTo>
                  <a:lnTo>
                    <a:pt x="18407" y="10824"/>
                  </a:lnTo>
                  <a:lnTo>
                    <a:pt x="11159" y="3577"/>
                  </a:lnTo>
                  <a:lnTo>
                    <a:pt x="7904" y="3577"/>
                  </a:lnTo>
                  <a:lnTo>
                    <a:pt x="433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mbers and text 1">
  <p:cSld name="CUSTOM_8_1">
    <p:spTree>
      <p:nvGrpSpPr>
        <p:cNvPr id="1002" name="Shape 1002"/>
        <p:cNvGrpSpPr/>
        <p:nvPr/>
      </p:nvGrpSpPr>
      <p:grpSpPr>
        <a:xfrm>
          <a:off x="0" y="0"/>
          <a:ext cx="0" cy="0"/>
          <a:chOff x="0" y="0"/>
          <a:chExt cx="0" cy="0"/>
        </a:xfrm>
      </p:grpSpPr>
      <p:sp>
        <p:nvSpPr>
          <p:cNvPr id="1003" name="Google Shape;1003;p31"/>
          <p:cNvSpPr txBox="1"/>
          <p:nvPr>
            <p:ph hasCustomPrompt="1" type="title"/>
          </p:nvPr>
        </p:nvSpPr>
        <p:spPr>
          <a:xfrm>
            <a:off x="1325650" y="1885950"/>
            <a:ext cx="1398900" cy="406800"/>
          </a:xfrm>
          <a:prstGeom prst="rect">
            <a:avLst/>
          </a:prstGeom>
          <a:noFill/>
        </p:spPr>
        <p:txBody>
          <a:bodyPr anchorCtr="0" anchor="ctr" bIns="91425" lIns="91425" spcFirstLastPara="1" rIns="91425" wrap="square" tIns="91425">
            <a:noAutofit/>
          </a:bodyPr>
          <a:lstStyle>
            <a:lvl1pPr lvl="0" rtl="0" algn="ctr">
              <a:spcBef>
                <a:spcPts val="0"/>
              </a:spcBef>
              <a:spcAft>
                <a:spcPts val="0"/>
              </a:spcAft>
              <a:buClr>
                <a:schemeClr val="lt1"/>
              </a:buClr>
              <a:buSzPts val="6000"/>
              <a:buNone/>
              <a:defRPr sz="2400">
                <a:solidFill>
                  <a:schemeClr val="lt2"/>
                </a:solidFill>
              </a:defRPr>
            </a:lvl1pPr>
            <a:lvl2pPr lvl="1" rtl="0" algn="ctr">
              <a:spcBef>
                <a:spcPts val="0"/>
              </a:spcBef>
              <a:spcAft>
                <a:spcPts val="0"/>
              </a:spcAft>
              <a:buClr>
                <a:schemeClr val="lt1"/>
              </a:buClr>
              <a:buSzPts val="6000"/>
              <a:buNone/>
              <a:defRPr sz="6000">
                <a:solidFill>
                  <a:schemeClr val="lt1"/>
                </a:solidFill>
              </a:defRPr>
            </a:lvl2pPr>
            <a:lvl3pPr lvl="2" rtl="0" algn="ctr">
              <a:spcBef>
                <a:spcPts val="0"/>
              </a:spcBef>
              <a:spcAft>
                <a:spcPts val="0"/>
              </a:spcAft>
              <a:buClr>
                <a:schemeClr val="lt1"/>
              </a:buClr>
              <a:buSzPts val="6000"/>
              <a:buNone/>
              <a:defRPr sz="6000">
                <a:solidFill>
                  <a:schemeClr val="lt1"/>
                </a:solidFill>
              </a:defRPr>
            </a:lvl3pPr>
            <a:lvl4pPr lvl="3" rtl="0" algn="ctr">
              <a:spcBef>
                <a:spcPts val="0"/>
              </a:spcBef>
              <a:spcAft>
                <a:spcPts val="0"/>
              </a:spcAft>
              <a:buClr>
                <a:schemeClr val="lt1"/>
              </a:buClr>
              <a:buSzPts val="6000"/>
              <a:buNone/>
              <a:defRPr sz="6000">
                <a:solidFill>
                  <a:schemeClr val="lt1"/>
                </a:solidFill>
              </a:defRPr>
            </a:lvl4pPr>
            <a:lvl5pPr lvl="4" rtl="0" algn="ctr">
              <a:spcBef>
                <a:spcPts val="0"/>
              </a:spcBef>
              <a:spcAft>
                <a:spcPts val="0"/>
              </a:spcAft>
              <a:buClr>
                <a:schemeClr val="lt1"/>
              </a:buClr>
              <a:buSzPts val="6000"/>
              <a:buNone/>
              <a:defRPr sz="6000">
                <a:solidFill>
                  <a:schemeClr val="lt1"/>
                </a:solidFill>
              </a:defRPr>
            </a:lvl5pPr>
            <a:lvl6pPr lvl="5" rtl="0" algn="ctr">
              <a:spcBef>
                <a:spcPts val="0"/>
              </a:spcBef>
              <a:spcAft>
                <a:spcPts val="0"/>
              </a:spcAft>
              <a:buClr>
                <a:schemeClr val="lt1"/>
              </a:buClr>
              <a:buSzPts val="6000"/>
              <a:buNone/>
              <a:defRPr sz="6000">
                <a:solidFill>
                  <a:schemeClr val="lt1"/>
                </a:solidFill>
              </a:defRPr>
            </a:lvl6pPr>
            <a:lvl7pPr lvl="6" rtl="0" algn="ctr">
              <a:spcBef>
                <a:spcPts val="0"/>
              </a:spcBef>
              <a:spcAft>
                <a:spcPts val="0"/>
              </a:spcAft>
              <a:buClr>
                <a:schemeClr val="lt1"/>
              </a:buClr>
              <a:buSzPts val="6000"/>
              <a:buNone/>
              <a:defRPr sz="6000">
                <a:solidFill>
                  <a:schemeClr val="lt1"/>
                </a:solidFill>
              </a:defRPr>
            </a:lvl7pPr>
            <a:lvl8pPr lvl="7" rtl="0" algn="ctr">
              <a:spcBef>
                <a:spcPts val="0"/>
              </a:spcBef>
              <a:spcAft>
                <a:spcPts val="0"/>
              </a:spcAft>
              <a:buClr>
                <a:schemeClr val="lt1"/>
              </a:buClr>
              <a:buSzPts val="6000"/>
              <a:buNone/>
              <a:defRPr sz="6000">
                <a:solidFill>
                  <a:schemeClr val="lt1"/>
                </a:solidFill>
              </a:defRPr>
            </a:lvl8pPr>
            <a:lvl9pPr lvl="8" rtl="0" algn="ctr">
              <a:spcBef>
                <a:spcPts val="0"/>
              </a:spcBef>
              <a:spcAft>
                <a:spcPts val="0"/>
              </a:spcAft>
              <a:buClr>
                <a:schemeClr val="lt1"/>
              </a:buClr>
              <a:buSzPts val="6000"/>
              <a:buNone/>
              <a:defRPr sz="6000">
                <a:solidFill>
                  <a:schemeClr val="lt1"/>
                </a:solidFill>
              </a:defRPr>
            </a:lvl9pPr>
          </a:lstStyle>
          <a:p>
            <a:r>
              <a:t>xx%</a:t>
            </a:r>
          </a:p>
        </p:txBody>
      </p:sp>
      <p:sp>
        <p:nvSpPr>
          <p:cNvPr id="1004" name="Google Shape;1004;p31"/>
          <p:cNvSpPr txBox="1"/>
          <p:nvPr>
            <p:ph idx="1" type="subTitle"/>
          </p:nvPr>
        </p:nvSpPr>
        <p:spPr>
          <a:xfrm>
            <a:off x="938500" y="3324375"/>
            <a:ext cx="2173200" cy="759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400"/>
              <a:buFont typeface="PT Sans"/>
              <a:buNon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Font typeface="PT Sans"/>
              <a:buNone/>
              <a:defRPr sz="2100">
                <a:latin typeface="PT Sans"/>
                <a:ea typeface="PT Sans"/>
                <a:cs typeface="PT Sans"/>
                <a:sym typeface="PT Sans"/>
              </a:defRPr>
            </a:lvl4pPr>
            <a:lvl5pPr lvl="4" rtl="0" algn="ctr">
              <a:lnSpc>
                <a:spcPct val="100000"/>
              </a:lnSpc>
              <a:spcBef>
                <a:spcPts val="0"/>
              </a:spcBef>
              <a:spcAft>
                <a:spcPts val="0"/>
              </a:spcAft>
              <a:buSzPts val="2100"/>
              <a:buFont typeface="PT Sans"/>
              <a:buNone/>
              <a:defRPr sz="2100">
                <a:latin typeface="PT Sans"/>
                <a:ea typeface="PT Sans"/>
                <a:cs typeface="PT Sans"/>
                <a:sym typeface="PT Sans"/>
              </a:defRPr>
            </a:lvl5pPr>
            <a:lvl6pPr lvl="5" rtl="0" algn="ctr">
              <a:lnSpc>
                <a:spcPct val="100000"/>
              </a:lnSpc>
              <a:spcBef>
                <a:spcPts val="0"/>
              </a:spcBef>
              <a:spcAft>
                <a:spcPts val="0"/>
              </a:spcAft>
              <a:buSzPts val="2100"/>
              <a:buFont typeface="PT Sans"/>
              <a:buNone/>
              <a:defRPr sz="2100">
                <a:latin typeface="PT Sans"/>
                <a:ea typeface="PT Sans"/>
                <a:cs typeface="PT Sans"/>
                <a:sym typeface="PT Sans"/>
              </a:defRPr>
            </a:lvl6pPr>
            <a:lvl7pPr lvl="6" rtl="0" algn="ctr">
              <a:lnSpc>
                <a:spcPct val="100000"/>
              </a:lnSpc>
              <a:spcBef>
                <a:spcPts val="0"/>
              </a:spcBef>
              <a:spcAft>
                <a:spcPts val="0"/>
              </a:spcAft>
              <a:buSzPts val="2100"/>
              <a:buFont typeface="PT Sans"/>
              <a:buNone/>
              <a:defRPr sz="2100">
                <a:latin typeface="PT Sans"/>
                <a:ea typeface="PT Sans"/>
                <a:cs typeface="PT Sans"/>
                <a:sym typeface="PT Sans"/>
              </a:defRPr>
            </a:lvl7pPr>
            <a:lvl8pPr lvl="7" rtl="0" algn="ctr">
              <a:lnSpc>
                <a:spcPct val="100000"/>
              </a:lnSpc>
              <a:spcBef>
                <a:spcPts val="0"/>
              </a:spcBef>
              <a:spcAft>
                <a:spcPts val="0"/>
              </a:spcAft>
              <a:buSzPts val="2100"/>
              <a:buFont typeface="PT Sans"/>
              <a:buNone/>
              <a:defRPr sz="2100">
                <a:latin typeface="PT Sans"/>
                <a:ea typeface="PT Sans"/>
                <a:cs typeface="PT Sans"/>
                <a:sym typeface="PT Sans"/>
              </a:defRPr>
            </a:lvl8pPr>
            <a:lvl9pPr lvl="8" rtl="0" algn="ctr">
              <a:lnSpc>
                <a:spcPct val="100000"/>
              </a:lnSpc>
              <a:spcBef>
                <a:spcPts val="0"/>
              </a:spcBef>
              <a:spcAft>
                <a:spcPts val="0"/>
              </a:spcAft>
              <a:buSzPts val="2100"/>
              <a:buFont typeface="PT Sans"/>
              <a:buNone/>
              <a:defRPr sz="2100">
                <a:latin typeface="PT Sans"/>
                <a:ea typeface="PT Sans"/>
                <a:cs typeface="PT Sans"/>
                <a:sym typeface="PT Sans"/>
              </a:defRPr>
            </a:lvl9pPr>
          </a:lstStyle>
          <a:p/>
        </p:txBody>
      </p:sp>
      <p:sp>
        <p:nvSpPr>
          <p:cNvPr id="1005" name="Google Shape;1005;p31"/>
          <p:cNvSpPr txBox="1"/>
          <p:nvPr>
            <p:ph idx="2" type="subTitle"/>
          </p:nvPr>
        </p:nvSpPr>
        <p:spPr>
          <a:xfrm>
            <a:off x="938500" y="2892300"/>
            <a:ext cx="2173200" cy="440400"/>
          </a:xfrm>
          <a:prstGeom prst="rect">
            <a:avLst/>
          </a:prstGeom>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006" name="Google Shape;1006;p31"/>
          <p:cNvSpPr txBox="1"/>
          <p:nvPr>
            <p:ph hasCustomPrompt="1" idx="3" type="title"/>
          </p:nvPr>
        </p:nvSpPr>
        <p:spPr>
          <a:xfrm>
            <a:off x="3873100" y="1885950"/>
            <a:ext cx="1397700" cy="406800"/>
          </a:xfrm>
          <a:prstGeom prst="rect">
            <a:avLst/>
          </a:prstGeom>
          <a:noFill/>
        </p:spPr>
        <p:txBody>
          <a:bodyPr anchorCtr="0" anchor="ctr" bIns="91425" lIns="91425" spcFirstLastPara="1" rIns="91425" wrap="square" tIns="91425">
            <a:noAutofit/>
          </a:bodyPr>
          <a:lstStyle>
            <a:lvl1pPr lvl="0" rtl="0" algn="ctr">
              <a:spcBef>
                <a:spcPts val="0"/>
              </a:spcBef>
              <a:spcAft>
                <a:spcPts val="0"/>
              </a:spcAft>
              <a:buClr>
                <a:schemeClr val="lt1"/>
              </a:buClr>
              <a:buSzPts val="6000"/>
              <a:buNone/>
              <a:defRPr sz="2400">
                <a:solidFill>
                  <a:schemeClr val="lt2"/>
                </a:solidFill>
              </a:defRPr>
            </a:lvl1pPr>
            <a:lvl2pPr lvl="1" rtl="0" algn="ctr">
              <a:spcBef>
                <a:spcPts val="0"/>
              </a:spcBef>
              <a:spcAft>
                <a:spcPts val="0"/>
              </a:spcAft>
              <a:buClr>
                <a:schemeClr val="lt1"/>
              </a:buClr>
              <a:buSzPts val="6000"/>
              <a:buNone/>
              <a:defRPr sz="6000">
                <a:solidFill>
                  <a:schemeClr val="lt1"/>
                </a:solidFill>
              </a:defRPr>
            </a:lvl2pPr>
            <a:lvl3pPr lvl="2" rtl="0" algn="ctr">
              <a:spcBef>
                <a:spcPts val="0"/>
              </a:spcBef>
              <a:spcAft>
                <a:spcPts val="0"/>
              </a:spcAft>
              <a:buClr>
                <a:schemeClr val="lt1"/>
              </a:buClr>
              <a:buSzPts val="6000"/>
              <a:buNone/>
              <a:defRPr sz="6000">
                <a:solidFill>
                  <a:schemeClr val="lt1"/>
                </a:solidFill>
              </a:defRPr>
            </a:lvl3pPr>
            <a:lvl4pPr lvl="3" rtl="0" algn="ctr">
              <a:spcBef>
                <a:spcPts val="0"/>
              </a:spcBef>
              <a:spcAft>
                <a:spcPts val="0"/>
              </a:spcAft>
              <a:buClr>
                <a:schemeClr val="lt1"/>
              </a:buClr>
              <a:buSzPts val="6000"/>
              <a:buNone/>
              <a:defRPr sz="6000">
                <a:solidFill>
                  <a:schemeClr val="lt1"/>
                </a:solidFill>
              </a:defRPr>
            </a:lvl4pPr>
            <a:lvl5pPr lvl="4" rtl="0" algn="ctr">
              <a:spcBef>
                <a:spcPts val="0"/>
              </a:spcBef>
              <a:spcAft>
                <a:spcPts val="0"/>
              </a:spcAft>
              <a:buClr>
                <a:schemeClr val="lt1"/>
              </a:buClr>
              <a:buSzPts val="6000"/>
              <a:buNone/>
              <a:defRPr sz="6000">
                <a:solidFill>
                  <a:schemeClr val="lt1"/>
                </a:solidFill>
              </a:defRPr>
            </a:lvl5pPr>
            <a:lvl6pPr lvl="5" rtl="0" algn="ctr">
              <a:spcBef>
                <a:spcPts val="0"/>
              </a:spcBef>
              <a:spcAft>
                <a:spcPts val="0"/>
              </a:spcAft>
              <a:buClr>
                <a:schemeClr val="lt1"/>
              </a:buClr>
              <a:buSzPts val="6000"/>
              <a:buNone/>
              <a:defRPr sz="6000">
                <a:solidFill>
                  <a:schemeClr val="lt1"/>
                </a:solidFill>
              </a:defRPr>
            </a:lvl6pPr>
            <a:lvl7pPr lvl="6" rtl="0" algn="ctr">
              <a:spcBef>
                <a:spcPts val="0"/>
              </a:spcBef>
              <a:spcAft>
                <a:spcPts val="0"/>
              </a:spcAft>
              <a:buClr>
                <a:schemeClr val="lt1"/>
              </a:buClr>
              <a:buSzPts val="6000"/>
              <a:buNone/>
              <a:defRPr sz="6000">
                <a:solidFill>
                  <a:schemeClr val="lt1"/>
                </a:solidFill>
              </a:defRPr>
            </a:lvl7pPr>
            <a:lvl8pPr lvl="7" rtl="0" algn="ctr">
              <a:spcBef>
                <a:spcPts val="0"/>
              </a:spcBef>
              <a:spcAft>
                <a:spcPts val="0"/>
              </a:spcAft>
              <a:buClr>
                <a:schemeClr val="lt1"/>
              </a:buClr>
              <a:buSzPts val="6000"/>
              <a:buNone/>
              <a:defRPr sz="6000">
                <a:solidFill>
                  <a:schemeClr val="lt1"/>
                </a:solidFill>
              </a:defRPr>
            </a:lvl8pPr>
            <a:lvl9pPr lvl="8" rtl="0" algn="ctr">
              <a:spcBef>
                <a:spcPts val="0"/>
              </a:spcBef>
              <a:spcAft>
                <a:spcPts val="0"/>
              </a:spcAft>
              <a:buClr>
                <a:schemeClr val="lt1"/>
              </a:buClr>
              <a:buSzPts val="6000"/>
              <a:buNone/>
              <a:defRPr sz="6000">
                <a:solidFill>
                  <a:schemeClr val="lt1"/>
                </a:solidFill>
              </a:defRPr>
            </a:lvl9pPr>
          </a:lstStyle>
          <a:p>
            <a:r>
              <a:t>xx%</a:t>
            </a:r>
          </a:p>
        </p:txBody>
      </p:sp>
      <p:sp>
        <p:nvSpPr>
          <p:cNvPr id="1007" name="Google Shape;1007;p31"/>
          <p:cNvSpPr txBox="1"/>
          <p:nvPr>
            <p:ph idx="4" type="subTitle"/>
          </p:nvPr>
        </p:nvSpPr>
        <p:spPr>
          <a:xfrm>
            <a:off x="3485400" y="3324375"/>
            <a:ext cx="2173200" cy="759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400"/>
              <a:buFont typeface="PT Sans"/>
              <a:buNon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Font typeface="PT Sans"/>
              <a:buNone/>
              <a:defRPr sz="2100">
                <a:latin typeface="PT Sans"/>
                <a:ea typeface="PT Sans"/>
                <a:cs typeface="PT Sans"/>
                <a:sym typeface="PT Sans"/>
              </a:defRPr>
            </a:lvl4pPr>
            <a:lvl5pPr lvl="4" rtl="0" algn="ctr">
              <a:lnSpc>
                <a:spcPct val="100000"/>
              </a:lnSpc>
              <a:spcBef>
                <a:spcPts val="0"/>
              </a:spcBef>
              <a:spcAft>
                <a:spcPts val="0"/>
              </a:spcAft>
              <a:buSzPts val="2100"/>
              <a:buFont typeface="PT Sans"/>
              <a:buNone/>
              <a:defRPr sz="2100">
                <a:latin typeface="PT Sans"/>
                <a:ea typeface="PT Sans"/>
                <a:cs typeface="PT Sans"/>
                <a:sym typeface="PT Sans"/>
              </a:defRPr>
            </a:lvl5pPr>
            <a:lvl6pPr lvl="5" rtl="0" algn="ctr">
              <a:lnSpc>
                <a:spcPct val="100000"/>
              </a:lnSpc>
              <a:spcBef>
                <a:spcPts val="0"/>
              </a:spcBef>
              <a:spcAft>
                <a:spcPts val="0"/>
              </a:spcAft>
              <a:buSzPts val="2100"/>
              <a:buFont typeface="PT Sans"/>
              <a:buNone/>
              <a:defRPr sz="2100">
                <a:latin typeface="PT Sans"/>
                <a:ea typeface="PT Sans"/>
                <a:cs typeface="PT Sans"/>
                <a:sym typeface="PT Sans"/>
              </a:defRPr>
            </a:lvl6pPr>
            <a:lvl7pPr lvl="6" rtl="0" algn="ctr">
              <a:lnSpc>
                <a:spcPct val="100000"/>
              </a:lnSpc>
              <a:spcBef>
                <a:spcPts val="0"/>
              </a:spcBef>
              <a:spcAft>
                <a:spcPts val="0"/>
              </a:spcAft>
              <a:buSzPts val="2100"/>
              <a:buFont typeface="PT Sans"/>
              <a:buNone/>
              <a:defRPr sz="2100">
                <a:latin typeface="PT Sans"/>
                <a:ea typeface="PT Sans"/>
                <a:cs typeface="PT Sans"/>
                <a:sym typeface="PT Sans"/>
              </a:defRPr>
            </a:lvl7pPr>
            <a:lvl8pPr lvl="7" rtl="0" algn="ctr">
              <a:lnSpc>
                <a:spcPct val="100000"/>
              </a:lnSpc>
              <a:spcBef>
                <a:spcPts val="0"/>
              </a:spcBef>
              <a:spcAft>
                <a:spcPts val="0"/>
              </a:spcAft>
              <a:buSzPts val="2100"/>
              <a:buFont typeface="PT Sans"/>
              <a:buNone/>
              <a:defRPr sz="2100">
                <a:latin typeface="PT Sans"/>
                <a:ea typeface="PT Sans"/>
                <a:cs typeface="PT Sans"/>
                <a:sym typeface="PT Sans"/>
              </a:defRPr>
            </a:lvl8pPr>
            <a:lvl9pPr lvl="8" rtl="0" algn="ctr">
              <a:lnSpc>
                <a:spcPct val="100000"/>
              </a:lnSpc>
              <a:spcBef>
                <a:spcPts val="0"/>
              </a:spcBef>
              <a:spcAft>
                <a:spcPts val="0"/>
              </a:spcAft>
              <a:buSzPts val="2100"/>
              <a:buFont typeface="PT Sans"/>
              <a:buNone/>
              <a:defRPr sz="2100">
                <a:latin typeface="PT Sans"/>
                <a:ea typeface="PT Sans"/>
                <a:cs typeface="PT Sans"/>
                <a:sym typeface="PT Sans"/>
              </a:defRPr>
            </a:lvl9pPr>
          </a:lstStyle>
          <a:p/>
        </p:txBody>
      </p:sp>
      <p:sp>
        <p:nvSpPr>
          <p:cNvPr id="1008" name="Google Shape;1008;p31"/>
          <p:cNvSpPr txBox="1"/>
          <p:nvPr>
            <p:ph idx="5" type="subTitle"/>
          </p:nvPr>
        </p:nvSpPr>
        <p:spPr>
          <a:xfrm>
            <a:off x="3485400" y="2892300"/>
            <a:ext cx="2173200" cy="440400"/>
          </a:xfrm>
          <a:prstGeom prst="rect">
            <a:avLst/>
          </a:prstGeom>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009" name="Google Shape;1009;p31"/>
          <p:cNvSpPr txBox="1"/>
          <p:nvPr>
            <p:ph hasCustomPrompt="1" idx="6" type="title"/>
          </p:nvPr>
        </p:nvSpPr>
        <p:spPr>
          <a:xfrm>
            <a:off x="6417675" y="1885950"/>
            <a:ext cx="1397700" cy="406800"/>
          </a:xfrm>
          <a:prstGeom prst="rect">
            <a:avLst/>
          </a:prstGeom>
          <a:noFill/>
        </p:spPr>
        <p:txBody>
          <a:bodyPr anchorCtr="0" anchor="ctr" bIns="91425" lIns="91425" spcFirstLastPara="1" rIns="91425" wrap="square" tIns="91425">
            <a:noAutofit/>
          </a:bodyPr>
          <a:lstStyle>
            <a:lvl1pPr lvl="0" rtl="0" algn="ctr">
              <a:spcBef>
                <a:spcPts val="0"/>
              </a:spcBef>
              <a:spcAft>
                <a:spcPts val="0"/>
              </a:spcAft>
              <a:buClr>
                <a:schemeClr val="lt1"/>
              </a:buClr>
              <a:buSzPts val="6000"/>
              <a:buNone/>
              <a:defRPr sz="2400">
                <a:solidFill>
                  <a:schemeClr val="lt2"/>
                </a:solidFill>
              </a:defRPr>
            </a:lvl1pPr>
            <a:lvl2pPr lvl="1" rtl="0" algn="ctr">
              <a:spcBef>
                <a:spcPts val="0"/>
              </a:spcBef>
              <a:spcAft>
                <a:spcPts val="0"/>
              </a:spcAft>
              <a:buClr>
                <a:schemeClr val="lt1"/>
              </a:buClr>
              <a:buSzPts val="6000"/>
              <a:buNone/>
              <a:defRPr sz="6000">
                <a:solidFill>
                  <a:schemeClr val="lt1"/>
                </a:solidFill>
              </a:defRPr>
            </a:lvl2pPr>
            <a:lvl3pPr lvl="2" rtl="0" algn="ctr">
              <a:spcBef>
                <a:spcPts val="0"/>
              </a:spcBef>
              <a:spcAft>
                <a:spcPts val="0"/>
              </a:spcAft>
              <a:buClr>
                <a:schemeClr val="lt1"/>
              </a:buClr>
              <a:buSzPts val="6000"/>
              <a:buNone/>
              <a:defRPr sz="6000">
                <a:solidFill>
                  <a:schemeClr val="lt1"/>
                </a:solidFill>
              </a:defRPr>
            </a:lvl3pPr>
            <a:lvl4pPr lvl="3" rtl="0" algn="ctr">
              <a:spcBef>
                <a:spcPts val="0"/>
              </a:spcBef>
              <a:spcAft>
                <a:spcPts val="0"/>
              </a:spcAft>
              <a:buClr>
                <a:schemeClr val="lt1"/>
              </a:buClr>
              <a:buSzPts val="6000"/>
              <a:buNone/>
              <a:defRPr sz="6000">
                <a:solidFill>
                  <a:schemeClr val="lt1"/>
                </a:solidFill>
              </a:defRPr>
            </a:lvl4pPr>
            <a:lvl5pPr lvl="4" rtl="0" algn="ctr">
              <a:spcBef>
                <a:spcPts val="0"/>
              </a:spcBef>
              <a:spcAft>
                <a:spcPts val="0"/>
              </a:spcAft>
              <a:buClr>
                <a:schemeClr val="lt1"/>
              </a:buClr>
              <a:buSzPts val="6000"/>
              <a:buNone/>
              <a:defRPr sz="6000">
                <a:solidFill>
                  <a:schemeClr val="lt1"/>
                </a:solidFill>
              </a:defRPr>
            </a:lvl5pPr>
            <a:lvl6pPr lvl="5" rtl="0" algn="ctr">
              <a:spcBef>
                <a:spcPts val="0"/>
              </a:spcBef>
              <a:spcAft>
                <a:spcPts val="0"/>
              </a:spcAft>
              <a:buClr>
                <a:schemeClr val="lt1"/>
              </a:buClr>
              <a:buSzPts val="6000"/>
              <a:buNone/>
              <a:defRPr sz="6000">
                <a:solidFill>
                  <a:schemeClr val="lt1"/>
                </a:solidFill>
              </a:defRPr>
            </a:lvl6pPr>
            <a:lvl7pPr lvl="6" rtl="0" algn="ctr">
              <a:spcBef>
                <a:spcPts val="0"/>
              </a:spcBef>
              <a:spcAft>
                <a:spcPts val="0"/>
              </a:spcAft>
              <a:buClr>
                <a:schemeClr val="lt1"/>
              </a:buClr>
              <a:buSzPts val="6000"/>
              <a:buNone/>
              <a:defRPr sz="6000">
                <a:solidFill>
                  <a:schemeClr val="lt1"/>
                </a:solidFill>
              </a:defRPr>
            </a:lvl7pPr>
            <a:lvl8pPr lvl="7" rtl="0" algn="ctr">
              <a:spcBef>
                <a:spcPts val="0"/>
              </a:spcBef>
              <a:spcAft>
                <a:spcPts val="0"/>
              </a:spcAft>
              <a:buClr>
                <a:schemeClr val="lt1"/>
              </a:buClr>
              <a:buSzPts val="6000"/>
              <a:buNone/>
              <a:defRPr sz="6000">
                <a:solidFill>
                  <a:schemeClr val="lt1"/>
                </a:solidFill>
              </a:defRPr>
            </a:lvl8pPr>
            <a:lvl9pPr lvl="8" rtl="0" algn="ctr">
              <a:spcBef>
                <a:spcPts val="0"/>
              </a:spcBef>
              <a:spcAft>
                <a:spcPts val="0"/>
              </a:spcAft>
              <a:buClr>
                <a:schemeClr val="lt1"/>
              </a:buClr>
              <a:buSzPts val="6000"/>
              <a:buNone/>
              <a:defRPr sz="6000">
                <a:solidFill>
                  <a:schemeClr val="lt1"/>
                </a:solidFill>
              </a:defRPr>
            </a:lvl9pPr>
          </a:lstStyle>
          <a:p>
            <a:r>
              <a:t>xx%</a:t>
            </a:r>
          </a:p>
        </p:txBody>
      </p:sp>
      <p:sp>
        <p:nvSpPr>
          <p:cNvPr id="1010" name="Google Shape;1010;p31"/>
          <p:cNvSpPr txBox="1"/>
          <p:nvPr>
            <p:ph idx="7" type="subTitle"/>
          </p:nvPr>
        </p:nvSpPr>
        <p:spPr>
          <a:xfrm>
            <a:off x="6032300" y="3324375"/>
            <a:ext cx="2173200" cy="759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400"/>
              <a:buFont typeface="PT Sans"/>
              <a:buNon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Font typeface="PT Sans"/>
              <a:buNone/>
              <a:defRPr sz="2100">
                <a:latin typeface="PT Sans"/>
                <a:ea typeface="PT Sans"/>
                <a:cs typeface="PT Sans"/>
                <a:sym typeface="PT Sans"/>
              </a:defRPr>
            </a:lvl4pPr>
            <a:lvl5pPr lvl="4" rtl="0" algn="ctr">
              <a:lnSpc>
                <a:spcPct val="100000"/>
              </a:lnSpc>
              <a:spcBef>
                <a:spcPts val="0"/>
              </a:spcBef>
              <a:spcAft>
                <a:spcPts val="0"/>
              </a:spcAft>
              <a:buSzPts val="2100"/>
              <a:buFont typeface="PT Sans"/>
              <a:buNone/>
              <a:defRPr sz="2100">
                <a:latin typeface="PT Sans"/>
                <a:ea typeface="PT Sans"/>
                <a:cs typeface="PT Sans"/>
                <a:sym typeface="PT Sans"/>
              </a:defRPr>
            </a:lvl5pPr>
            <a:lvl6pPr lvl="5" rtl="0" algn="ctr">
              <a:lnSpc>
                <a:spcPct val="100000"/>
              </a:lnSpc>
              <a:spcBef>
                <a:spcPts val="0"/>
              </a:spcBef>
              <a:spcAft>
                <a:spcPts val="0"/>
              </a:spcAft>
              <a:buSzPts val="2100"/>
              <a:buFont typeface="PT Sans"/>
              <a:buNone/>
              <a:defRPr sz="2100">
                <a:latin typeface="PT Sans"/>
                <a:ea typeface="PT Sans"/>
                <a:cs typeface="PT Sans"/>
                <a:sym typeface="PT Sans"/>
              </a:defRPr>
            </a:lvl6pPr>
            <a:lvl7pPr lvl="6" rtl="0" algn="ctr">
              <a:lnSpc>
                <a:spcPct val="100000"/>
              </a:lnSpc>
              <a:spcBef>
                <a:spcPts val="0"/>
              </a:spcBef>
              <a:spcAft>
                <a:spcPts val="0"/>
              </a:spcAft>
              <a:buSzPts val="2100"/>
              <a:buFont typeface="PT Sans"/>
              <a:buNone/>
              <a:defRPr sz="2100">
                <a:latin typeface="PT Sans"/>
                <a:ea typeface="PT Sans"/>
                <a:cs typeface="PT Sans"/>
                <a:sym typeface="PT Sans"/>
              </a:defRPr>
            </a:lvl7pPr>
            <a:lvl8pPr lvl="7" rtl="0" algn="ctr">
              <a:lnSpc>
                <a:spcPct val="100000"/>
              </a:lnSpc>
              <a:spcBef>
                <a:spcPts val="0"/>
              </a:spcBef>
              <a:spcAft>
                <a:spcPts val="0"/>
              </a:spcAft>
              <a:buSzPts val="2100"/>
              <a:buFont typeface="PT Sans"/>
              <a:buNone/>
              <a:defRPr sz="2100">
                <a:latin typeface="PT Sans"/>
                <a:ea typeface="PT Sans"/>
                <a:cs typeface="PT Sans"/>
                <a:sym typeface="PT Sans"/>
              </a:defRPr>
            </a:lvl8pPr>
            <a:lvl9pPr lvl="8" rtl="0" algn="ctr">
              <a:lnSpc>
                <a:spcPct val="100000"/>
              </a:lnSpc>
              <a:spcBef>
                <a:spcPts val="0"/>
              </a:spcBef>
              <a:spcAft>
                <a:spcPts val="0"/>
              </a:spcAft>
              <a:buSzPts val="2100"/>
              <a:buFont typeface="PT Sans"/>
              <a:buNone/>
              <a:defRPr sz="2100">
                <a:latin typeface="PT Sans"/>
                <a:ea typeface="PT Sans"/>
                <a:cs typeface="PT Sans"/>
                <a:sym typeface="PT Sans"/>
              </a:defRPr>
            </a:lvl9pPr>
          </a:lstStyle>
          <a:p/>
        </p:txBody>
      </p:sp>
      <p:sp>
        <p:nvSpPr>
          <p:cNvPr id="1011" name="Google Shape;1011;p31"/>
          <p:cNvSpPr txBox="1"/>
          <p:nvPr>
            <p:ph idx="8" type="subTitle"/>
          </p:nvPr>
        </p:nvSpPr>
        <p:spPr>
          <a:xfrm>
            <a:off x="6032300" y="2892300"/>
            <a:ext cx="2173200" cy="440400"/>
          </a:xfrm>
          <a:prstGeom prst="rect">
            <a:avLst/>
          </a:prstGeom>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012" name="Google Shape;1012;p31"/>
          <p:cNvSpPr txBox="1"/>
          <p:nvPr>
            <p:ph idx="9"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grpSp>
        <p:nvGrpSpPr>
          <p:cNvPr id="1013" name="Google Shape;1013;p31"/>
          <p:cNvGrpSpPr/>
          <p:nvPr/>
        </p:nvGrpSpPr>
        <p:grpSpPr>
          <a:xfrm>
            <a:off x="6784766" y="2989528"/>
            <a:ext cx="3409221" cy="3506708"/>
            <a:chOff x="6784766" y="2989528"/>
            <a:chExt cx="3409221" cy="3506708"/>
          </a:xfrm>
        </p:grpSpPr>
        <p:sp>
          <p:nvSpPr>
            <p:cNvPr id="1014" name="Google Shape;1014;p31"/>
            <p:cNvSpPr/>
            <p:nvPr/>
          </p:nvSpPr>
          <p:spPr>
            <a:xfrm flipH="1">
              <a:off x="7937317" y="4183788"/>
              <a:ext cx="1690523" cy="1117947"/>
            </a:xfrm>
            <a:custGeom>
              <a:rect b="b" l="l" r="r" t="t"/>
              <a:pathLst>
                <a:path extrusionOk="0" h="17014" w="25728">
                  <a:moveTo>
                    <a:pt x="0" y="1"/>
                  </a:moveTo>
                  <a:lnTo>
                    <a:pt x="4876" y="4883"/>
                  </a:lnTo>
                  <a:lnTo>
                    <a:pt x="4876" y="6116"/>
                  </a:lnTo>
                  <a:lnTo>
                    <a:pt x="9465" y="10704"/>
                  </a:lnTo>
                  <a:lnTo>
                    <a:pt x="11829" y="10704"/>
                  </a:lnTo>
                  <a:lnTo>
                    <a:pt x="18145" y="17013"/>
                  </a:lnTo>
                  <a:lnTo>
                    <a:pt x="25727" y="17013"/>
                  </a:lnTo>
                  <a:lnTo>
                    <a:pt x="22934" y="14227"/>
                  </a:lnTo>
                  <a:lnTo>
                    <a:pt x="22934" y="12178"/>
                  </a:lnTo>
                  <a:lnTo>
                    <a:pt x="18534" y="7784"/>
                  </a:lnTo>
                  <a:lnTo>
                    <a:pt x="15077" y="7784"/>
                  </a:lnTo>
                  <a:lnTo>
                    <a:pt x="7301"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5" name="Google Shape;1015;p31"/>
            <p:cNvSpPr/>
            <p:nvPr/>
          </p:nvSpPr>
          <p:spPr>
            <a:xfrm flipH="1">
              <a:off x="8143207" y="3954496"/>
              <a:ext cx="572641" cy="570867"/>
            </a:xfrm>
            <a:custGeom>
              <a:rect b="b" l="l" r="r" t="t"/>
              <a:pathLst>
                <a:path extrusionOk="0" h="8688" w="8715">
                  <a:moveTo>
                    <a:pt x="0" y="0"/>
                  </a:moveTo>
                  <a:lnTo>
                    <a:pt x="0" y="3892"/>
                  </a:lnTo>
                  <a:lnTo>
                    <a:pt x="4796" y="8688"/>
                  </a:lnTo>
                  <a:lnTo>
                    <a:pt x="8714" y="8688"/>
                  </a:lnTo>
                  <a:lnTo>
                    <a:pt x="8714" y="8540"/>
                  </a:lnTo>
                  <a:lnTo>
                    <a:pt x="4863" y="8540"/>
                  </a:lnTo>
                  <a:lnTo>
                    <a:pt x="148" y="3832"/>
                  </a:lnTo>
                  <a:lnTo>
                    <a:pt x="148"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6" name="Google Shape;1016;p31"/>
            <p:cNvSpPr/>
            <p:nvPr/>
          </p:nvSpPr>
          <p:spPr>
            <a:xfrm flipH="1">
              <a:off x="7239390" y="5902446"/>
              <a:ext cx="45404" cy="317827"/>
            </a:xfrm>
            <a:custGeom>
              <a:rect b="b" l="l" r="r" t="t"/>
              <a:pathLst>
                <a:path extrusionOk="0" h="4837" w="691">
                  <a:moveTo>
                    <a:pt x="691" y="1"/>
                  </a:moveTo>
                  <a:lnTo>
                    <a:pt x="1" y="690"/>
                  </a:lnTo>
                  <a:lnTo>
                    <a:pt x="1" y="2418"/>
                  </a:lnTo>
                  <a:lnTo>
                    <a:pt x="1" y="4153"/>
                  </a:lnTo>
                  <a:lnTo>
                    <a:pt x="691" y="4836"/>
                  </a:lnTo>
                  <a:lnTo>
                    <a:pt x="691" y="2418"/>
                  </a:lnTo>
                  <a:lnTo>
                    <a:pt x="69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7" name="Google Shape;1017;p31"/>
            <p:cNvSpPr/>
            <p:nvPr/>
          </p:nvSpPr>
          <p:spPr>
            <a:xfrm flipH="1">
              <a:off x="8793403" y="4525371"/>
              <a:ext cx="224523" cy="224982"/>
            </a:xfrm>
            <a:custGeom>
              <a:rect b="b" l="l" r="r" t="t"/>
              <a:pathLst>
                <a:path extrusionOk="0" h="3424" w="3417">
                  <a:moveTo>
                    <a:pt x="1" y="0"/>
                  </a:moveTo>
                  <a:lnTo>
                    <a:pt x="1709" y="1708"/>
                  </a:lnTo>
                  <a:lnTo>
                    <a:pt x="3417" y="3423"/>
                  </a:lnTo>
                  <a:lnTo>
                    <a:pt x="3417" y="2445"/>
                  </a:lnTo>
                  <a:lnTo>
                    <a:pt x="2191" y="1226"/>
                  </a:lnTo>
                  <a:lnTo>
                    <a:pt x="97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8" name="Google Shape;1018;p31"/>
            <p:cNvSpPr/>
            <p:nvPr/>
          </p:nvSpPr>
          <p:spPr>
            <a:xfrm flipH="1">
              <a:off x="9334233" y="4117400"/>
              <a:ext cx="92976" cy="92910"/>
            </a:xfrm>
            <a:custGeom>
              <a:rect b="b" l="l" r="r" t="t"/>
              <a:pathLst>
                <a:path extrusionOk="0" h="1414" w="1415">
                  <a:moveTo>
                    <a:pt x="711" y="369"/>
                  </a:moveTo>
                  <a:cubicBezTo>
                    <a:pt x="892" y="369"/>
                    <a:pt x="1046" y="523"/>
                    <a:pt x="1046" y="704"/>
                  </a:cubicBezTo>
                  <a:cubicBezTo>
                    <a:pt x="1046" y="891"/>
                    <a:pt x="892" y="1039"/>
                    <a:pt x="711" y="1039"/>
                  </a:cubicBezTo>
                  <a:cubicBezTo>
                    <a:pt x="523" y="1039"/>
                    <a:pt x="376" y="891"/>
                    <a:pt x="376" y="704"/>
                  </a:cubicBezTo>
                  <a:cubicBezTo>
                    <a:pt x="376" y="523"/>
                    <a:pt x="530" y="369"/>
                    <a:pt x="711" y="369"/>
                  </a:cubicBezTo>
                  <a:close/>
                  <a:moveTo>
                    <a:pt x="711" y="0"/>
                  </a:moveTo>
                  <a:cubicBezTo>
                    <a:pt x="322" y="0"/>
                    <a:pt x="1" y="315"/>
                    <a:pt x="1" y="704"/>
                  </a:cubicBezTo>
                  <a:cubicBezTo>
                    <a:pt x="1" y="1092"/>
                    <a:pt x="322" y="1414"/>
                    <a:pt x="711" y="1414"/>
                  </a:cubicBezTo>
                  <a:cubicBezTo>
                    <a:pt x="1099" y="1414"/>
                    <a:pt x="1414" y="1092"/>
                    <a:pt x="1414" y="704"/>
                  </a:cubicBezTo>
                  <a:cubicBezTo>
                    <a:pt x="1414" y="315"/>
                    <a:pt x="1099" y="0"/>
                    <a:pt x="711"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9" name="Google Shape;1019;p31"/>
            <p:cNvSpPr/>
            <p:nvPr/>
          </p:nvSpPr>
          <p:spPr>
            <a:xfrm flipH="1">
              <a:off x="7185247" y="6403260"/>
              <a:ext cx="92910" cy="92976"/>
            </a:xfrm>
            <a:custGeom>
              <a:rect b="b" l="l" r="r" t="t"/>
              <a:pathLst>
                <a:path extrusionOk="0" h="1415" w="1414">
                  <a:moveTo>
                    <a:pt x="703" y="376"/>
                  </a:moveTo>
                  <a:cubicBezTo>
                    <a:pt x="891" y="376"/>
                    <a:pt x="1038" y="523"/>
                    <a:pt x="1038" y="704"/>
                  </a:cubicBezTo>
                  <a:cubicBezTo>
                    <a:pt x="1038" y="892"/>
                    <a:pt x="891" y="1039"/>
                    <a:pt x="703" y="1039"/>
                  </a:cubicBezTo>
                  <a:cubicBezTo>
                    <a:pt x="523" y="1039"/>
                    <a:pt x="375" y="892"/>
                    <a:pt x="375" y="704"/>
                  </a:cubicBezTo>
                  <a:cubicBezTo>
                    <a:pt x="375" y="523"/>
                    <a:pt x="523" y="376"/>
                    <a:pt x="703" y="376"/>
                  </a:cubicBezTo>
                  <a:close/>
                  <a:moveTo>
                    <a:pt x="703" y="1"/>
                  </a:moveTo>
                  <a:cubicBezTo>
                    <a:pt x="315" y="1"/>
                    <a:pt x="0" y="316"/>
                    <a:pt x="0" y="704"/>
                  </a:cubicBezTo>
                  <a:cubicBezTo>
                    <a:pt x="0" y="1099"/>
                    <a:pt x="315" y="1414"/>
                    <a:pt x="703" y="1414"/>
                  </a:cubicBezTo>
                  <a:cubicBezTo>
                    <a:pt x="1099" y="1414"/>
                    <a:pt x="1413" y="1099"/>
                    <a:pt x="1413" y="704"/>
                  </a:cubicBezTo>
                  <a:cubicBezTo>
                    <a:pt x="1413" y="316"/>
                    <a:pt x="1099" y="1"/>
                    <a:pt x="70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0" name="Google Shape;1020;p31"/>
            <p:cNvSpPr/>
            <p:nvPr/>
          </p:nvSpPr>
          <p:spPr>
            <a:xfrm flipH="1">
              <a:off x="7219570" y="4178573"/>
              <a:ext cx="2150409" cy="2237143"/>
            </a:xfrm>
            <a:custGeom>
              <a:rect b="b" l="l" r="r" t="t"/>
              <a:pathLst>
                <a:path extrusionOk="0" h="34047" w="32727">
                  <a:moveTo>
                    <a:pt x="268" y="0"/>
                  </a:moveTo>
                  <a:lnTo>
                    <a:pt x="1" y="268"/>
                  </a:lnTo>
                  <a:lnTo>
                    <a:pt x="10476" y="10737"/>
                  </a:lnTo>
                  <a:lnTo>
                    <a:pt x="10530" y="10791"/>
                  </a:lnTo>
                  <a:lnTo>
                    <a:pt x="18299" y="10791"/>
                  </a:lnTo>
                  <a:lnTo>
                    <a:pt x="32359" y="24850"/>
                  </a:lnTo>
                  <a:lnTo>
                    <a:pt x="32359" y="34046"/>
                  </a:lnTo>
                  <a:lnTo>
                    <a:pt x="32727" y="34046"/>
                  </a:lnTo>
                  <a:lnTo>
                    <a:pt x="32727" y="24696"/>
                  </a:lnTo>
                  <a:lnTo>
                    <a:pt x="18507" y="10469"/>
                  </a:lnTo>
                  <a:lnTo>
                    <a:pt x="18454" y="10416"/>
                  </a:lnTo>
                  <a:lnTo>
                    <a:pt x="10684" y="10416"/>
                  </a:lnTo>
                  <a:lnTo>
                    <a:pt x="268"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1" name="Google Shape;1021;p31"/>
            <p:cNvSpPr/>
            <p:nvPr/>
          </p:nvSpPr>
          <p:spPr>
            <a:xfrm flipH="1">
              <a:off x="7427759" y="5032822"/>
              <a:ext cx="572181" cy="571327"/>
            </a:xfrm>
            <a:custGeom>
              <a:rect b="b" l="l" r="r" t="t"/>
              <a:pathLst>
                <a:path extrusionOk="0" h="8695" w="8708">
                  <a:moveTo>
                    <a:pt x="0" y="0"/>
                  </a:moveTo>
                  <a:lnTo>
                    <a:pt x="0" y="154"/>
                  </a:lnTo>
                  <a:lnTo>
                    <a:pt x="3852" y="154"/>
                  </a:lnTo>
                  <a:lnTo>
                    <a:pt x="8560" y="4863"/>
                  </a:lnTo>
                  <a:lnTo>
                    <a:pt x="8560" y="8694"/>
                  </a:lnTo>
                  <a:lnTo>
                    <a:pt x="8708" y="8694"/>
                  </a:lnTo>
                  <a:lnTo>
                    <a:pt x="8708" y="4803"/>
                  </a:lnTo>
                  <a:lnTo>
                    <a:pt x="391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022" name="Google Shape;1022;p31"/>
            <p:cNvGrpSpPr/>
            <p:nvPr/>
          </p:nvGrpSpPr>
          <p:grpSpPr>
            <a:xfrm>
              <a:off x="7885156" y="2989528"/>
              <a:ext cx="2308830" cy="1917213"/>
              <a:chOff x="5108906" y="1915378"/>
              <a:chExt cx="2308830" cy="1917213"/>
            </a:xfrm>
          </p:grpSpPr>
          <p:sp>
            <p:nvSpPr>
              <p:cNvPr id="1023" name="Google Shape;1023;p31"/>
              <p:cNvSpPr/>
              <p:nvPr/>
            </p:nvSpPr>
            <p:spPr>
              <a:xfrm flipH="1">
                <a:off x="5570981" y="3485810"/>
                <a:ext cx="40082" cy="40082"/>
              </a:xfrm>
              <a:custGeom>
                <a:rect b="b" l="l" r="r" t="t"/>
                <a:pathLst>
                  <a:path extrusionOk="0" h="610" w="610">
                    <a:moveTo>
                      <a:pt x="522" y="0"/>
                    </a:moveTo>
                    <a:lnTo>
                      <a:pt x="0" y="523"/>
                    </a:lnTo>
                    <a:lnTo>
                      <a:pt x="87" y="610"/>
                    </a:lnTo>
                    <a:lnTo>
                      <a:pt x="610" y="87"/>
                    </a:lnTo>
                    <a:lnTo>
                      <a:pt x="52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4" name="Google Shape;1024;p31"/>
              <p:cNvSpPr/>
              <p:nvPr/>
            </p:nvSpPr>
            <p:spPr>
              <a:xfrm flipH="1">
                <a:off x="5570981" y="3486204"/>
                <a:ext cx="40082" cy="39687"/>
              </a:xfrm>
              <a:custGeom>
                <a:rect b="b" l="l" r="r" t="t"/>
                <a:pathLst>
                  <a:path extrusionOk="0" h="604" w="610">
                    <a:moveTo>
                      <a:pt x="87" y="1"/>
                    </a:moveTo>
                    <a:lnTo>
                      <a:pt x="0" y="88"/>
                    </a:lnTo>
                    <a:lnTo>
                      <a:pt x="522" y="604"/>
                    </a:lnTo>
                    <a:lnTo>
                      <a:pt x="610" y="523"/>
                    </a:lnTo>
                    <a:lnTo>
                      <a:pt x="8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5" name="Google Shape;1025;p31"/>
              <p:cNvSpPr/>
              <p:nvPr/>
            </p:nvSpPr>
            <p:spPr>
              <a:xfrm flipH="1">
                <a:off x="5683207" y="3486204"/>
                <a:ext cx="39687" cy="40147"/>
              </a:xfrm>
              <a:custGeom>
                <a:rect b="b" l="l" r="r" t="t"/>
                <a:pathLst>
                  <a:path extrusionOk="0" h="611" w="604">
                    <a:moveTo>
                      <a:pt x="523" y="1"/>
                    </a:moveTo>
                    <a:lnTo>
                      <a:pt x="1" y="523"/>
                    </a:lnTo>
                    <a:lnTo>
                      <a:pt x="81" y="610"/>
                    </a:lnTo>
                    <a:lnTo>
                      <a:pt x="604" y="88"/>
                    </a:lnTo>
                    <a:lnTo>
                      <a:pt x="52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6" name="Google Shape;1026;p31"/>
              <p:cNvSpPr/>
              <p:nvPr/>
            </p:nvSpPr>
            <p:spPr>
              <a:xfrm flipH="1">
                <a:off x="5683207" y="3486204"/>
                <a:ext cx="39687" cy="40147"/>
              </a:xfrm>
              <a:custGeom>
                <a:rect b="b" l="l" r="r" t="t"/>
                <a:pathLst>
                  <a:path extrusionOk="0" h="611" w="604">
                    <a:moveTo>
                      <a:pt x="81" y="1"/>
                    </a:moveTo>
                    <a:lnTo>
                      <a:pt x="1" y="88"/>
                    </a:lnTo>
                    <a:lnTo>
                      <a:pt x="523" y="610"/>
                    </a:lnTo>
                    <a:lnTo>
                      <a:pt x="604" y="523"/>
                    </a:lnTo>
                    <a:lnTo>
                      <a:pt x="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7" name="Google Shape;1027;p31"/>
              <p:cNvSpPr/>
              <p:nvPr/>
            </p:nvSpPr>
            <p:spPr>
              <a:xfrm flipH="1">
                <a:off x="5458755" y="3577339"/>
                <a:ext cx="39687" cy="40082"/>
              </a:xfrm>
              <a:custGeom>
                <a:rect b="b" l="l" r="r" t="t"/>
                <a:pathLst>
                  <a:path extrusionOk="0" h="610" w="604">
                    <a:moveTo>
                      <a:pt x="523" y="0"/>
                    </a:moveTo>
                    <a:lnTo>
                      <a:pt x="1" y="523"/>
                    </a:lnTo>
                    <a:lnTo>
                      <a:pt x="81" y="610"/>
                    </a:lnTo>
                    <a:lnTo>
                      <a:pt x="604" y="87"/>
                    </a:lnTo>
                    <a:lnTo>
                      <a:pt x="52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8" name="Google Shape;1028;p31"/>
              <p:cNvSpPr/>
              <p:nvPr/>
            </p:nvSpPr>
            <p:spPr>
              <a:xfrm flipH="1">
                <a:off x="5458755" y="3577339"/>
                <a:ext cx="39687" cy="40082"/>
              </a:xfrm>
              <a:custGeom>
                <a:rect b="b" l="l" r="r" t="t"/>
                <a:pathLst>
                  <a:path extrusionOk="0" h="610" w="604">
                    <a:moveTo>
                      <a:pt x="81" y="0"/>
                    </a:moveTo>
                    <a:lnTo>
                      <a:pt x="1" y="87"/>
                    </a:lnTo>
                    <a:lnTo>
                      <a:pt x="523" y="610"/>
                    </a:lnTo>
                    <a:lnTo>
                      <a:pt x="604"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9" name="Google Shape;1029;p31"/>
              <p:cNvSpPr/>
              <p:nvPr/>
            </p:nvSpPr>
            <p:spPr>
              <a:xfrm flipH="1">
                <a:off x="5570521" y="3577799"/>
                <a:ext cx="39687" cy="39622"/>
              </a:xfrm>
              <a:custGeom>
                <a:rect b="b" l="l" r="r" t="t"/>
                <a:pathLst>
                  <a:path extrusionOk="0" h="603" w="604">
                    <a:moveTo>
                      <a:pt x="516" y="0"/>
                    </a:moveTo>
                    <a:lnTo>
                      <a:pt x="0" y="522"/>
                    </a:lnTo>
                    <a:lnTo>
                      <a:pt x="81" y="603"/>
                    </a:lnTo>
                    <a:lnTo>
                      <a:pt x="603" y="80"/>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0" name="Google Shape;1030;p31"/>
              <p:cNvSpPr/>
              <p:nvPr/>
            </p:nvSpPr>
            <p:spPr>
              <a:xfrm flipH="1">
                <a:off x="5570521" y="3577339"/>
                <a:ext cx="39687" cy="40082"/>
              </a:xfrm>
              <a:custGeom>
                <a:rect b="b" l="l" r="r" t="t"/>
                <a:pathLst>
                  <a:path extrusionOk="0" h="610" w="604">
                    <a:moveTo>
                      <a:pt x="81" y="0"/>
                    </a:moveTo>
                    <a:lnTo>
                      <a:pt x="0" y="87"/>
                    </a:lnTo>
                    <a:lnTo>
                      <a:pt x="523" y="610"/>
                    </a:lnTo>
                    <a:lnTo>
                      <a:pt x="603"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1" name="Google Shape;1031;p31"/>
              <p:cNvSpPr/>
              <p:nvPr/>
            </p:nvSpPr>
            <p:spPr>
              <a:xfrm flipH="1">
                <a:off x="5497455" y="3319441"/>
                <a:ext cx="67876" cy="11039"/>
              </a:xfrm>
              <a:custGeom>
                <a:rect b="b" l="l" r="r" t="t"/>
                <a:pathLst>
                  <a:path extrusionOk="0" h="168" w="1033">
                    <a:moveTo>
                      <a:pt x="1" y="0"/>
                    </a:moveTo>
                    <a:lnTo>
                      <a:pt x="1" y="168"/>
                    </a:lnTo>
                    <a:lnTo>
                      <a:pt x="1032" y="168"/>
                    </a:lnTo>
                    <a:lnTo>
                      <a:pt x="103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2" name="Google Shape;1032;p31"/>
              <p:cNvSpPr/>
              <p:nvPr/>
            </p:nvSpPr>
            <p:spPr>
              <a:xfrm flipH="1">
                <a:off x="5450410" y="3319441"/>
                <a:ext cx="33905" cy="11039"/>
              </a:xfrm>
              <a:custGeom>
                <a:rect b="b" l="l" r="r" t="t"/>
                <a:pathLst>
                  <a:path extrusionOk="0" h="168" w="516">
                    <a:moveTo>
                      <a:pt x="0" y="0"/>
                    </a:moveTo>
                    <a:lnTo>
                      <a:pt x="0" y="168"/>
                    </a:lnTo>
                    <a:lnTo>
                      <a:pt x="516" y="168"/>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3" name="Google Shape;1033;p31"/>
              <p:cNvSpPr/>
              <p:nvPr/>
            </p:nvSpPr>
            <p:spPr>
              <a:xfrm flipH="1">
                <a:off x="5429253" y="3319441"/>
                <a:ext cx="11105" cy="11039"/>
              </a:xfrm>
              <a:custGeom>
                <a:rect b="b" l="l" r="r" t="t"/>
                <a:pathLst>
                  <a:path extrusionOk="0" h="168" w="169">
                    <a:moveTo>
                      <a:pt x="1" y="0"/>
                    </a:moveTo>
                    <a:lnTo>
                      <a:pt x="1" y="168"/>
                    </a:lnTo>
                    <a:lnTo>
                      <a:pt x="168" y="168"/>
                    </a:lnTo>
                    <a:lnTo>
                      <a:pt x="16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4" name="Google Shape;1034;p31"/>
              <p:cNvSpPr/>
              <p:nvPr/>
            </p:nvSpPr>
            <p:spPr>
              <a:xfrm flipH="1">
                <a:off x="5108906" y="1915378"/>
                <a:ext cx="2308830" cy="1917213"/>
              </a:xfrm>
              <a:custGeom>
                <a:rect b="b" l="l" r="r" t="t"/>
                <a:pathLst>
                  <a:path extrusionOk="0" fill="none" h="29178" w="35138">
                    <a:moveTo>
                      <a:pt x="35138" y="29177"/>
                    </a:moveTo>
                    <a:lnTo>
                      <a:pt x="29177" y="29177"/>
                    </a:lnTo>
                    <a:lnTo>
                      <a:pt x="0" y="1"/>
                    </a:lnTo>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5" name="Google Shape;1035;p31"/>
            <p:cNvSpPr/>
            <p:nvPr/>
          </p:nvSpPr>
          <p:spPr>
            <a:xfrm flipH="1">
              <a:off x="7016667" y="4843587"/>
              <a:ext cx="15507" cy="95079"/>
            </a:xfrm>
            <a:custGeom>
              <a:rect b="b" l="l" r="r" t="t"/>
              <a:pathLst>
                <a:path extrusionOk="0" h="1447" w="236">
                  <a:moveTo>
                    <a:pt x="1" y="0"/>
                  </a:moveTo>
                  <a:lnTo>
                    <a:pt x="1" y="1447"/>
                  </a:lnTo>
                  <a:lnTo>
                    <a:pt x="235" y="1447"/>
                  </a:lnTo>
                  <a:lnTo>
                    <a:pt x="23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6" name="Google Shape;1036;p31"/>
            <p:cNvSpPr/>
            <p:nvPr/>
          </p:nvSpPr>
          <p:spPr>
            <a:xfrm flipH="1">
              <a:off x="6976651" y="4883603"/>
              <a:ext cx="95539" cy="15047"/>
            </a:xfrm>
            <a:custGeom>
              <a:rect b="b" l="l" r="r" t="t"/>
              <a:pathLst>
                <a:path extrusionOk="0" h="229" w="1454">
                  <a:moveTo>
                    <a:pt x="0" y="1"/>
                  </a:moveTo>
                  <a:lnTo>
                    <a:pt x="0" y="228"/>
                  </a:lnTo>
                  <a:lnTo>
                    <a:pt x="1454" y="228"/>
                  </a:lnTo>
                  <a:lnTo>
                    <a:pt x="1454"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7" name="Google Shape;1037;p31"/>
            <p:cNvSpPr/>
            <p:nvPr/>
          </p:nvSpPr>
          <p:spPr>
            <a:xfrm flipH="1">
              <a:off x="7141705" y="4843587"/>
              <a:ext cx="92450" cy="65642"/>
            </a:xfrm>
            <a:custGeom>
              <a:rect b="b" l="l" r="r" t="t"/>
              <a:pathLst>
                <a:path extrusionOk="0" h="999" w="1407">
                  <a:moveTo>
                    <a:pt x="824" y="0"/>
                  </a:moveTo>
                  <a:lnTo>
                    <a:pt x="0" y="998"/>
                  </a:lnTo>
                  <a:lnTo>
                    <a:pt x="583" y="998"/>
                  </a:lnTo>
                  <a:lnTo>
                    <a:pt x="14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8" name="Google Shape;1038;p31"/>
            <p:cNvSpPr/>
            <p:nvPr/>
          </p:nvSpPr>
          <p:spPr>
            <a:xfrm flipH="1">
              <a:off x="7212076" y="4843587"/>
              <a:ext cx="92976" cy="65642"/>
            </a:xfrm>
            <a:custGeom>
              <a:rect b="b" l="l" r="r" t="t"/>
              <a:pathLst>
                <a:path extrusionOk="0" h="999" w="1415">
                  <a:moveTo>
                    <a:pt x="825" y="0"/>
                  </a:moveTo>
                  <a:lnTo>
                    <a:pt x="1" y="998"/>
                  </a:lnTo>
                  <a:lnTo>
                    <a:pt x="590" y="998"/>
                  </a:lnTo>
                  <a:lnTo>
                    <a:pt x="1414"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9" name="Google Shape;1039;p31"/>
            <p:cNvSpPr/>
            <p:nvPr/>
          </p:nvSpPr>
          <p:spPr>
            <a:xfrm flipH="1">
              <a:off x="7282973" y="4843587"/>
              <a:ext cx="92450" cy="65642"/>
            </a:xfrm>
            <a:custGeom>
              <a:rect b="b" l="l" r="r" t="t"/>
              <a:pathLst>
                <a:path extrusionOk="0" h="999" w="1407">
                  <a:moveTo>
                    <a:pt x="824" y="0"/>
                  </a:moveTo>
                  <a:lnTo>
                    <a:pt x="0" y="998"/>
                  </a:lnTo>
                  <a:lnTo>
                    <a:pt x="583" y="998"/>
                  </a:lnTo>
                  <a:lnTo>
                    <a:pt x="14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0" name="Google Shape;1040;p31"/>
            <p:cNvSpPr/>
            <p:nvPr/>
          </p:nvSpPr>
          <p:spPr>
            <a:xfrm flipH="1">
              <a:off x="7353344" y="4843587"/>
              <a:ext cx="92976" cy="65642"/>
            </a:xfrm>
            <a:custGeom>
              <a:rect b="b" l="l" r="r" t="t"/>
              <a:pathLst>
                <a:path extrusionOk="0" h="999" w="1415">
                  <a:moveTo>
                    <a:pt x="825" y="0"/>
                  </a:moveTo>
                  <a:lnTo>
                    <a:pt x="1" y="998"/>
                  </a:lnTo>
                  <a:lnTo>
                    <a:pt x="590" y="998"/>
                  </a:lnTo>
                  <a:lnTo>
                    <a:pt x="1414"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1" name="Google Shape;1041;p31"/>
            <p:cNvSpPr/>
            <p:nvPr/>
          </p:nvSpPr>
          <p:spPr>
            <a:xfrm flipH="1">
              <a:off x="7424241" y="4843587"/>
              <a:ext cx="92450" cy="65642"/>
            </a:xfrm>
            <a:custGeom>
              <a:rect b="b" l="l" r="r" t="t"/>
              <a:pathLst>
                <a:path extrusionOk="0" h="999" w="1407">
                  <a:moveTo>
                    <a:pt x="824" y="0"/>
                  </a:moveTo>
                  <a:lnTo>
                    <a:pt x="0" y="998"/>
                  </a:lnTo>
                  <a:lnTo>
                    <a:pt x="583" y="998"/>
                  </a:lnTo>
                  <a:lnTo>
                    <a:pt x="14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2" name="Google Shape;1042;p31"/>
            <p:cNvSpPr/>
            <p:nvPr/>
          </p:nvSpPr>
          <p:spPr>
            <a:xfrm flipH="1">
              <a:off x="7518856" y="4561444"/>
              <a:ext cx="179644" cy="28714"/>
            </a:xfrm>
            <a:custGeom>
              <a:rect b="b" l="l" r="r" t="t"/>
              <a:pathLst>
                <a:path extrusionOk="0" h="437" w="2734">
                  <a:moveTo>
                    <a:pt x="1" y="1"/>
                  </a:moveTo>
                  <a:lnTo>
                    <a:pt x="1" y="436"/>
                  </a:lnTo>
                  <a:lnTo>
                    <a:pt x="2734" y="436"/>
                  </a:lnTo>
                  <a:lnTo>
                    <a:pt x="273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3" name="Google Shape;1043;p31"/>
            <p:cNvSpPr/>
            <p:nvPr/>
          </p:nvSpPr>
          <p:spPr>
            <a:xfrm flipH="1">
              <a:off x="7733192" y="4561444"/>
              <a:ext cx="89822" cy="28714"/>
            </a:xfrm>
            <a:custGeom>
              <a:rect b="b" l="l" r="r" t="t"/>
              <a:pathLst>
                <a:path extrusionOk="0" h="437" w="1367">
                  <a:moveTo>
                    <a:pt x="0" y="1"/>
                  </a:moveTo>
                  <a:lnTo>
                    <a:pt x="0" y="436"/>
                  </a:lnTo>
                  <a:lnTo>
                    <a:pt x="1367" y="436"/>
                  </a:lnTo>
                  <a:lnTo>
                    <a:pt x="136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4" name="Google Shape;1044;p31"/>
            <p:cNvSpPr/>
            <p:nvPr/>
          </p:nvSpPr>
          <p:spPr>
            <a:xfrm flipH="1">
              <a:off x="7849361" y="4561444"/>
              <a:ext cx="29108" cy="28714"/>
            </a:xfrm>
            <a:custGeom>
              <a:rect b="b" l="l" r="r" t="t"/>
              <a:pathLst>
                <a:path extrusionOk="0" h="437" w="443">
                  <a:moveTo>
                    <a:pt x="0" y="1"/>
                  </a:moveTo>
                  <a:lnTo>
                    <a:pt x="0" y="436"/>
                  </a:lnTo>
                  <a:lnTo>
                    <a:pt x="443" y="436"/>
                  </a:lnTo>
                  <a:lnTo>
                    <a:pt x="44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5" name="Google Shape;1045;p31"/>
            <p:cNvSpPr/>
            <p:nvPr/>
          </p:nvSpPr>
          <p:spPr>
            <a:xfrm flipH="1">
              <a:off x="6784766" y="4570249"/>
              <a:ext cx="1244631" cy="367108"/>
            </a:xfrm>
            <a:custGeom>
              <a:rect b="b" l="l" r="r" t="t"/>
              <a:pathLst>
                <a:path extrusionOk="0" h="5587" w="18942">
                  <a:moveTo>
                    <a:pt x="174" y="1"/>
                  </a:moveTo>
                  <a:lnTo>
                    <a:pt x="0" y="175"/>
                  </a:lnTo>
                  <a:lnTo>
                    <a:pt x="2090" y="2258"/>
                  </a:lnTo>
                  <a:lnTo>
                    <a:pt x="15439" y="2258"/>
                  </a:lnTo>
                  <a:lnTo>
                    <a:pt x="18768" y="5587"/>
                  </a:lnTo>
                  <a:lnTo>
                    <a:pt x="18942" y="5413"/>
                  </a:lnTo>
                  <a:lnTo>
                    <a:pt x="15539" y="2017"/>
                  </a:lnTo>
                  <a:lnTo>
                    <a:pt x="2190" y="2017"/>
                  </a:lnTo>
                  <a:lnTo>
                    <a:pt x="17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s">
  <p:cSld name="CUSTOM_3_1">
    <p:spTree>
      <p:nvGrpSpPr>
        <p:cNvPr id="1046" name="Shape 1046"/>
        <p:cNvGrpSpPr/>
        <p:nvPr/>
      </p:nvGrpSpPr>
      <p:grpSpPr>
        <a:xfrm>
          <a:off x="0" y="0"/>
          <a:ext cx="0" cy="0"/>
          <a:chOff x="0" y="0"/>
          <a:chExt cx="0" cy="0"/>
        </a:xfrm>
      </p:grpSpPr>
      <p:sp>
        <p:nvSpPr>
          <p:cNvPr id="1047" name="Google Shape;1047;p32"/>
          <p:cNvSpPr txBox="1"/>
          <p:nvPr/>
        </p:nvSpPr>
        <p:spPr>
          <a:xfrm>
            <a:off x="713225" y="3465878"/>
            <a:ext cx="4984500" cy="556200"/>
          </a:xfrm>
          <a:prstGeom prst="rect">
            <a:avLst/>
          </a:prstGeom>
          <a:noFill/>
          <a:ln>
            <a:noFill/>
          </a:ln>
        </p:spPr>
        <p:txBody>
          <a:bodyPr anchorCtr="0" anchor="t" bIns="91425" lIns="91425" spcFirstLastPara="1" rIns="91425" wrap="square" tIns="91425">
            <a:noAutofit/>
          </a:bodyPr>
          <a:lstStyle/>
          <a:p>
            <a:pPr indent="0" lvl="0" marL="0" rtl="0" algn="l">
              <a:spcBef>
                <a:spcPts val="300"/>
              </a:spcBef>
              <a:spcAft>
                <a:spcPts val="0"/>
              </a:spcAft>
              <a:buNone/>
            </a:pPr>
            <a:r>
              <a:rPr b="1" lang="en" sz="1200">
                <a:solidFill>
                  <a:schemeClr val="dk1"/>
                </a:solidFill>
                <a:latin typeface="Roboto"/>
                <a:ea typeface="Roboto"/>
                <a:cs typeface="Roboto"/>
                <a:sym typeface="Roboto"/>
              </a:rPr>
              <a:t>CREDITS:</a:t>
            </a:r>
            <a:r>
              <a:rPr lang="en" sz="1200">
                <a:solidFill>
                  <a:schemeClr val="dk1"/>
                </a:solidFill>
                <a:latin typeface="Roboto"/>
                <a:ea typeface="Roboto"/>
                <a:cs typeface="Roboto"/>
                <a:sym typeface="Roboto"/>
              </a:rPr>
              <a:t> This presentation template was created by </a:t>
            </a:r>
            <a:r>
              <a:rPr b="1" lang="en" sz="1200" u="sng">
                <a:solidFill>
                  <a:schemeClr val="hlink"/>
                </a:solidFill>
                <a:latin typeface="Roboto"/>
                <a:ea typeface="Roboto"/>
                <a:cs typeface="Roboto"/>
                <a:sym typeface="Roboto"/>
                <a:hlinkClick r:id="rId2"/>
              </a:rPr>
              <a:t>Slidesgo</a:t>
            </a:r>
            <a:r>
              <a:rPr lang="en" sz="1200">
                <a:solidFill>
                  <a:schemeClr val="dk1"/>
                </a:solidFill>
                <a:latin typeface="Roboto"/>
                <a:ea typeface="Roboto"/>
                <a:cs typeface="Roboto"/>
                <a:sym typeface="Roboto"/>
              </a:rPr>
              <a:t>, and includes icons by </a:t>
            </a:r>
            <a:r>
              <a:rPr b="1" lang="en" sz="1200" u="sng">
                <a:solidFill>
                  <a:schemeClr val="dk1"/>
                </a:solidFill>
                <a:latin typeface="Roboto"/>
                <a:ea typeface="Roboto"/>
                <a:cs typeface="Roboto"/>
                <a:sym typeface="Roboto"/>
                <a:hlinkClick r:id="rId3">
                  <a:extLst>
                    <a:ext uri="{A12FA001-AC4F-418D-AE19-62706E023703}">
                      <ahyp:hlinkClr val="tx"/>
                    </a:ext>
                  </a:extLst>
                </a:hlinkClick>
              </a:rPr>
              <a:t>Flaticon</a:t>
            </a:r>
            <a:r>
              <a:rPr lang="en" sz="1200">
                <a:solidFill>
                  <a:schemeClr val="dk1"/>
                </a:solidFill>
                <a:latin typeface="Roboto"/>
                <a:ea typeface="Roboto"/>
                <a:cs typeface="Roboto"/>
                <a:sym typeface="Roboto"/>
              </a:rPr>
              <a:t>, and infographics &amp; images by </a:t>
            </a:r>
            <a:r>
              <a:rPr b="1" lang="en" sz="1200" u="sng">
                <a:solidFill>
                  <a:schemeClr val="dk1"/>
                </a:solidFill>
                <a:latin typeface="Roboto"/>
                <a:ea typeface="Roboto"/>
                <a:cs typeface="Roboto"/>
                <a:sym typeface="Roboto"/>
                <a:hlinkClick r:id="rId4">
                  <a:extLst>
                    <a:ext uri="{A12FA001-AC4F-418D-AE19-62706E023703}">
                      <ahyp:hlinkClr val="tx"/>
                    </a:ext>
                  </a:extLst>
                </a:hlinkClick>
              </a:rPr>
              <a:t>Freepik</a:t>
            </a:r>
            <a:r>
              <a:rPr lang="en" sz="1200" u="sng">
                <a:solidFill>
                  <a:schemeClr val="dk1"/>
                </a:solidFill>
                <a:latin typeface="Roboto"/>
                <a:ea typeface="Roboto"/>
                <a:cs typeface="Roboto"/>
                <a:sym typeface="Roboto"/>
              </a:rPr>
              <a:t> </a:t>
            </a:r>
            <a:endParaRPr b="1" sz="1200" u="sng">
              <a:solidFill>
                <a:schemeClr val="dk1"/>
              </a:solidFill>
              <a:latin typeface="Roboto"/>
              <a:ea typeface="Roboto"/>
              <a:cs typeface="Roboto"/>
              <a:sym typeface="Roboto"/>
            </a:endParaRPr>
          </a:p>
        </p:txBody>
      </p:sp>
      <p:sp>
        <p:nvSpPr>
          <p:cNvPr id="1048" name="Google Shape;1048;p32"/>
          <p:cNvSpPr txBox="1"/>
          <p:nvPr>
            <p:ph type="title"/>
          </p:nvPr>
        </p:nvSpPr>
        <p:spPr>
          <a:xfrm>
            <a:off x="705911" y="879272"/>
            <a:ext cx="4448100" cy="1058700"/>
          </a:xfrm>
          <a:prstGeom prst="rect">
            <a:avLst/>
          </a:prstGeom>
        </p:spPr>
        <p:txBody>
          <a:bodyPr anchorCtr="0" anchor="b" bIns="91425" lIns="91425" spcFirstLastPara="1" rIns="91425" wrap="square" tIns="91425">
            <a:noAutofit/>
          </a:bodyPr>
          <a:lstStyle>
            <a:lvl1pPr lvl="0" rtl="0">
              <a:spcBef>
                <a:spcPts val="0"/>
              </a:spcBef>
              <a:spcAft>
                <a:spcPts val="0"/>
              </a:spcAft>
              <a:buSzPts val="3000"/>
              <a:buNone/>
              <a:defRPr sz="600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1049" name="Google Shape;1049;p32"/>
          <p:cNvSpPr txBox="1"/>
          <p:nvPr>
            <p:ph idx="1" type="subTitle"/>
          </p:nvPr>
        </p:nvSpPr>
        <p:spPr>
          <a:xfrm>
            <a:off x="710541" y="1806478"/>
            <a:ext cx="4448100" cy="10587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grpSp>
        <p:nvGrpSpPr>
          <p:cNvPr id="1050" name="Google Shape;1050;p32"/>
          <p:cNvGrpSpPr/>
          <p:nvPr/>
        </p:nvGrpSpPr>
        <p:grpSpPr>
          <a:xfrm>
            <a:off x="7976598" y="-205455"/>
            <a:ext cx="1924725" cy="5116958"/>
            <a:chOff x="7976598" y="-205455"/>
            <a:chExt cx="1924725" cy="5116958"/>
          </a:xfrm>
        </p:grpSpPr>
        <p:sp>
          <p:nvSpPr>
            <p:cNvPr id="1051" name="Google Shape;1051;p32"/>
            <p:cNvSpPr/>
            <p:nvPr/>
          </p:nvSpPr>
          <p:spPr>
            <a:xfrm flipH="1">
              <a:off x="8051751" y="3375845"/>
              <a:ext cx="1209938" cy="713912"/>
            </a:xfrm>
            <a:custGeom>
              <a:rect b="b" l="l" r="r" t="t"/>
              <a:pathLst>
                <a:path extrusionOk="0" h="10865" w="18414">
                  <a:moveTo>
                    <a:pt x="6799" y="1"/>
                  </a:moveTo>
                  <a:lnTo>
                    <a:pt x="1" y="48"/>
                  </a:lnTo>
                  <a:lnTo>
                    <a:pt x="7254" y="7295"/>
                  </a:lnTo>
                  <a:lnTo>
                    <a:pt x="10503" y="7295"/>
                  </a:lnTo>
                  <a:lnTo>
                    <a:pt x="14080" y="10865"/>
                  </a:lnTo>
                  <a:lnTo>
                    <a:pt x="18413" y="10865"/>
                  </a:lnTo>
                  <a:lnTo>
                    <a:pt x="9646" y="2104"/>
                  </a:lnTo>
                  <a:lnTo>
                    <a:pt x="8895" y="2104"/>
                  </a:lnTo>
                  <a:lnTo>
                    <a:pt x="6799"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2" name="Google Shape;1052;p32"/>
            <p:cNvSpPr/>
            <p:nvPr/>
          </p:nvSpPr>
          <p:spPr>
            <a:xfrm rot="10800000">
              <a:off x="9024540" y="1178650"/>
              <a:ext cx="20764" cy="132532"/>
            </a:xfrm>
            <a:custGeom>
              <a:rect b="b" l="l" r="r" t="t"/>
              <a:pathLst>
                <a:path extrusionOk="0" h="2017" w="316">
                  <a:moveTo>
                    <a:pt x="0" y="1"/>
                  </a:moveTo>
                  <a:lnTo>
                    <a:pt x="0" y="2017"/>
                  </a:lnTo>
                  <a:lnTo>
                    <a:pt x="315" y="2017"/>
                  </a:lnTo>
                  <a:lnTo>
                    <a:pt x="31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3" name="Google Shape;1053;p32"/>
            <p:cNvSpPr/>
            <p:nvPr/>
          </p:nvSpPr>
          <p:spPr>
            <a:xfrm rot="10800000">
              <a:off x="8968687" y="1234568"/>
              <a:ext cx="132532" cy="20698"/>
            </a:xfrm>
            <a:custGeom>
              <a:rect b="b" l="l" r="r" t="t"/>
              <a:pathLst>
                <a:path extrusionOk="0" h="315" w="2017">
                  <a:moveTo>
                    <a:pt x="1" y="0"/>
                  </a:moveTo>
                  <a:lnTo>
                    <a:pt x="1" y="315"/>
                  </a:lnTo>
                  <a:lnTo>
                    <a:pt x="2017" y="315"/>
                  </a:lnTo>
                  <a:lnTo>
                    <a:pt x="201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4" name="Google Shape;1054;p32"/>
            <p:cNvSpPr/>
            <p:nvPr/>
          </p:nvSpPr>
          <p:spPr>
            <a:xfrm rot="10800000">
              <a:off x="8516696" y="2418859"/>
              <a:ext cx="39687" cy="39687"/>
            </a:xfrm>
            <a:custGeom>
              <a:rect b="b" l="l" r="r" t="t"/>
              <a:pathLst>
                <a:path extrusionOk="0" h="604" w="604">
                  <a:moveTo>
                    <a:pt x="523" y="1"/>
                  </a:moveTo>
                  <a:lnTo>
                    <a:pt x="1" y="523"/>
                  </a:lnTo>
                  <a:lnTo>
                    <a:pt x="81" y="604"/>
                  </a:lnTo>
                  <a:lnTo>
                    <a:pt x="604" y="88"/>
                  </a:lnTo>
                  <a:lnTo>
                    <a:pt x="52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5" name="Google Shape;1055;p32"/>
            <p:cNvSpPr/>
            <p:nvPr/>
          </p:nvSpPr>
          <p:spPr>
            <a:xfrm rot="10800000">
              <a:off x="8516696" y="2418859"/>
              <a:ext cx="39687" cy="39687"/>
            </a:xfrm>
            <a:custGeom>
              <a:rect b="b" l="l" r="r" t="t"/>
              <a:pathLst>
                <a:path extrusionOk="0" h="604" w="604">
                  <a:moveTo>
                    <a:pt x="81" y="1"/>
                  </a:moveTo>
                  <a:lnTo>
                    <a:pt x="1" y="81"/>
                  </a:lnTo>
                  <a:lnTo>
                    <a:pt x="523" y="604"/>
                  </a:lnTo>
                  <a:lnTo>
                    <a:pt x="604" y="523"/>
                  </a:lnTo>
                  <a:lnTo>
                    <a:pt x="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6" name="Google Shape;1056;p32"/>
            <p:cNvSpPr/>
            <p:nvPr/>
          </p:nvSpPr>
          <p:spPr>
            <a:xfrm rot="10800000">
              <a:off x="8392577" y="2418859"/>
              <a:ext cx="40082" cy="39687"/>
            </a:xfrm>
            <a:custGeom>
              <a:rect b="b" l="l" r="r" t="t"/>
              <a:pathLst>
                <a:path extrusionOk="0" h="604" w="610">
                  <a:moveTo>
                    <a:pt x="522" y="1"/>
                  </a:moveTo>
                  <a:lnTo>
                    <a:pt x="0" y="517"/>
                  </a:lnTo>
                  <a:lnTo>
                    <a:pt x="87" y="604"/>
                  </a:lnTo>
                  <a:lnTo>
                    <a:pt x="610" y="81"/>
                  </a:lnTo>
                  <a:lnTo>
                    <a:pt x="52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7" name="Google Shape;1057;p32"/>
            <p:cNvSpPr/>
            <p:nvPr/>
          </p:nvSpPr>
          <p:spPr>
            <a:xfrm rot="10800000">
              <a:off x="8392577" y="2418859"/>
              <a:ext cx="40082" cy="39687"/>
            </a:xfrm>
            <a:custGeom>
              <a:rect b="b" l="l" r="r" t="t"/>
              <a:pathLst>
                <a:path extrusionOk="0" h="604" w="610">
                  <a:moveTo>
                    <a:pt x="87" y="1"/>
                  </a:moveTo>
                  <a:lnTo>
                    <a:pt x="0" y="81"/>
                  </a:lnTo>
                  <a:lnTo>
                    <a:pt x="522" y="604"/>
                  </a:lnTo>
                  <a:lnTo>
                    <a:pt x="610" y="523"/>
                  </a:lnTo>
                  <a:lnTo>
                    <a:pt x="8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8" name="Google Shape;1058;p32"/>
            <p:cNvSpPr/>
            <p:nvPr/>
          </p:nvSpPr>
          <p:spPr>
            <a:xfrm rot="10800000">
              <a:off x="8832216" y="2642392"/>
              <a:ext cx="90742" cy="91202"/>
            </a:xfrm>
            <a:custGeom>
              <a:rect b="b" l="l" r="r" t="t"/>
              <a:pathLst>
                <a:path extrusionOk="0" h="1388" w="1381">
                  <a:moveTo>
                    <a:pt x="1173" y="1"/>
                  </a:moveTo>
                  <a:lnTo>
                    <a:pt x="1173" y="1173"/>
                  </a:lnTo>
                  <a:lnTo>
                    <a:pt x="0" y="1173"/>
                  </a:lnTo>
                  <a:lnTo>
                    <a:pt x="0" y="1387"/>
                  </a:lnTo>
                  <a:lnTo>
                    <a:pt x="1380" y="1387"/>
                  </a:lnTo>
                  <a:lnTo>
                    <a:pt x="138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9" name="Google Shape;1059;p32"/>
            <p:cNvSpPr/>
            <p:nvPr/>
          </p:nvSpPr>
          <p:spPr>
            <a:xfrm rot="10800000">
              <a:off x="8232840" y="999991"/>
              <a:ext cx="323544" cy="323544"/>
            </a:xfrm>
            <a:custGeom>
              <a:rect b="b" l="l" r="r" t="t"/>
              <a:pathLst>
                <a:path extrusionOk="0" h="4924" w="4924">
                  <a:moveTo>
                    <a:pt x="1" y="1"/>
                  </a:moveTo>
                  <a:lnTo>
                    <a:pt x="1" y="1401"/>
                  </a:lnTo>
                  <a:lnTo>
                    <a:pt x="1762" y="3162"/>
                  </a:lnTo>
                  <a:lnTo>
                    <a:pt x="3524" y="4924"/>
                  </a:lnTo>
                  <a:lnTo>
                    <a:pt x="4924" y="4924"/>
                  </a:lnTo>
                  <a:lnTo>
                    <a:pt x="2459" y="2459"/>
                  </a:lnTo>
                  <a:lnTo>
                    <a:pt x="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0" name="Google Shape;1060;p32"/>
            <p:cNvSpPr/>
            <p:nvPr/>
          </p:nvSpPr>
          <p:spPr>
            <a:xfrm rot="10800000">
              <a:off x="8264975" y="-205455"/>
              <a:ext cx="79243" cy="79243"/>
            </a:xfrm>
            <a:custGeom>
              <a:rect b="b" l="l" r="r" t="t"/>
              <a:pathLst>
                <a:path extrusionOk="0" h="1206" w="1206">
                  <a:moveTo>
                    <a:pt x="603" y="322"/>
                  </a:moveTo>
                  <a:cubicBezTo>
                    <a:pt x="757" y="322"/>
                    <a:pt x="884" y="449"/>
                    <a:pt x="884" y="603"/>
                  </a:cubicBezTo>
                  <a:cubicBezTo>
                    <a:pt x="884" y="764"/>
                    <a:pt x="757" y="891"/>
                    <a:pt x="603" y="891"/>
                  </a:cubicBezTo>
                  <a:cubicBezTo>
                    <a:pt x="442" y="891"/>
                    <a:pt x="315" y="764"/>
                    <a:pt x="315" y="603"/>
                  </a:cubicBezTo>
                  <a:cubicBezTo>
                    <a:pt x="315" y="449"/>
                    <a:pt x="449" y="322"/>
                    <a:pt x="603" y="322"/>
                  </a:cubicBezTo>
                  <a:close/>
                  <a:moveTo>
                    <a:pt x="603" y="0"/>
                  </a:moveTo>
                  <a:cubicBezTo>
                    <a:pt x="268" y="0"/>
                    <a:pt x="0" y="268"/>
                    <a:pt x="0" y="603"/>
                  </a:cubicBezTo>
                  <a:cubicBezTo>
                    <a:pt x="0" y="938"/>
                    <a:pt x="268" y="1206"/>
                    <a:pt x="603" y="1206"/>
                  </a:cubicBezTo>
                  <a:cubicBezTo>
                    <a:pt x="938" y="1206"/>
                    <a:pt x="1206" y="938"/>
                    <a:pt x="1206" y="603"/>
                  </a:cubicBezTo>
                  <a:cubicBezTo>
                    <a:pt x="1206" y="268"/>
                    <a:pt x="938" y="0"/>
                    <a:pt x="603"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1" name="Google Shape;1061;p32"/>
            <p:cNvSpPr/>
            <p:nvPr/>
          </p:nvSpPr>
          <p:spPr>
            <a:xfrm rot="10800000">
              <a:off x="9822014" y="2152156"/>
              <a:ext cx="79309" cy="79703"/>
            </a:xfrm>
            <a:custGeom>
              <a:rect b="b" l="l" r="r" t="t"/>
              <a:pathLst>
                <a:path extrusionOk="0" h="1213" w="1207">
                  <a:moveTo>
                    <a:pt x="604" y="322"/>
                  </a:moveTo>
                  <a:cubicBezTo>
                    <a:pt x="758" y="322"/>
                    <a:pt x="885" y="449"/>
                    <a:pt x="885" y="603"/>
                  </a:cubicBezTo>
                  <a:cubicBezTo>
                    <a:pt x="885" y="764"/>
                    <a:pt x="758" y="891"/>
                    <a:pt x="604" y="891"/>
                  </a:cubicBezTo>
                  <a:cubicBezTo>
                    <a:pt x="450" y="891"/>
                    <a:pt x="316" y="764"/>
                    <a:pt x="316" y="603"/>
                  </a:cubicBezTo>
                  <a:cubicBezTo>
                    <a:pt x="316" y="449"/>
                    <a:pt x="450" y="322"/>
                    <a:pt x="604" y="322"/>
                  </a:cubicBezTo>
                  <a:close/>
                  <a:moveTo>
                    <a:pt x="604" y="0"/>
                  </a:moveTo>
                  <a:cubicBezTo>
                    <a:pt x="269" y="0"/>
                    <a:pt x="1" y="275"/>
                    <a:pt x="1" y="603"/>
                  </a:cubicBezTo>
                  <a:cubicBezTo>
                    <a:pt x="1" y="938"/>
                    <a:pt x="269" y="1213"/>
                    <a:pt x="604" y="1213"/>
                  </a:cubicBezTo>
                  <a:cubicBezTo>
                    <a:pt x="939" y="1213"/>
                    <a:pt x="1206" y="938"/>
                    <a:pt x="1206" y="603"/>
                  </a:cubicBezTo>
                  <a:cubicBezTo>
                    <a:pt x="1206" y="275"/>
                    <a:pt x="939" y="0"/>
                    <a:pt x="604"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2" name="Google Shape;1062;p32"/>
            <p:cNvSpPr/>
            <p:nvPr/>
          </p:nvSpPr>
          <p:spPr>
            <a:xfrm rot="10800000">
              <a:off x="8222235" y="-144320"/>
              <a:ext cx="1624946" cy="2324731"/>
            </a:xfrm>
            <a:custGeom>
              <a:rect b="b" l="l" r="r" t="t"/>
              <a:pathLst>
                <a:path extrusionOk="0" h="35380" w="24730">
                  <a:moveTo>
                    <a:pt x="228" y="1"/>
                  </a:moveTo>
                  <a:lnTo>
                    <a:pt x="1" y="222"/>
                  </a:lnTo>
                  <a:lnTo>
                    <a:pt x="8500" y="8722"/>
                  </a:lnTo>
                  <a:lnTo>
                    <a:pt x="8547" y="8769"/>
                  </a:lnTo>
                  <a:lnTo>
                    <a:pt x="15285" y="8769"/>
                  </a:lnTo>
                  <a:lnTo>
                    <a:pt x="24408" y="17891"/>
                  </a:lnTo>
                  <a:lnTo>
                    <a:pt x="24408" y="20557"/>
                  </a:lnTo>
                  <a:lnTo>
                    <a:pt x="18748" y="26210"/>
                  </a:lnTo>
                  <a:lnTo>
                    <a:pt x="18748" y="31127"/>
                  </a:lnTo>
                  <a:lnTo>
                    <a:pt x="23002" y="35380"/>
                  </a:lnTo>
                  <a:lnTo>
                    <a:pt x="23229" y="35152"/>
                  </a:lnTo>
                  <a:lnTo>
                    <a:pt x="19070" y="30993"/>
                  </a:lnTo>
                  <a:lnTo>
                    <a:pt x="19070" y="26344"/>
                  </a:lnTo>
                  <a:lnTo>
                    <a:pt x="24730" y="20684"/>
                  </a:lnTo>
                  <a:lnTo>
                    <a:pt x="24730" y="17764"/>
                  </a:lnTo>
                  <a:lnTo>
                    <a:pt x="15466" y="8501"/>
                  </a:lnTo>
                  <a:lnTo>
                    <a:pt x="15419" y="8454"/>
                  </a:lnTo>
                  <a:lnTo>
                    <a:pt x="8681" y="8454"/>
                  </a:lnTo>
                  <a:lnTo>
                    <a:pt x="22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3" name="Google Shape;1063;p32"/>
            <p:cNvSpPr/>
            <p:nvPr/>
          </p:nvSpPr>
          <p:spPr>
            <a:xfrm rot="10800000">
              <a:off x="8437442" y="614874"/>
              <a:ext cx="658455" cy="1003025"/>
            </a:xfrm>
            <a:custGeom>
              <a:rect b="b" l="l" r="r" t="t"/>
              <a:pathLst>
                <a:path extrusionOk="0" h="15265" w="10021">
                  <a:moveTo>
                    <a:pt x="94" y="0"/>
                  </a:moveTo>
                  <a:lnTo>
                    <a:pt x="0" y="87"/>
                  </a:lnTo>
                  <a:lnTo>
                    <a:pt x="5620" y="5707"/>
                  </a:lnTo>
                  <a:lnTo>
                    <a:pt x="5620" y="10951"/>
                  </a:lnTo>
                  <a:lnTo>
                    <a:pt x="9927" y="15265"/>
                  </a:lnTo>
                  <a:lnTo>
                    <a:pt x="10020" y="15171"/>
                  </a:lnTo>
                  <a:lnTo>
                    <a:pt x="5747" y="10904"/>
                  </a:lnTo>
                  <a:lnTo>
                    <a:pt x="5747" y="5653"/>
                  </a:lnTo>
                  <a:lnTo>
                    <a:pt x="94"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4" name="Google Shape;1064;p32"/>
            <p:cNvSpPr/>
            <p:nvPr/>
          </p:nvSpPr>
          <p:spPr>
            <a:xfrm rot="10800000">
              <a:off x="8257479" y="243838"/>
              <a:ext cx="349958" cy="553323"/>
            </a:xfrm>
            <a:custGeom>
              <a:rect b="b" l="l" r="r" t="t"/>
              <a:pathLst>
                <a:path extrusionOk="0" h="8421" w="5326">
                  <a:moveTo>
                    <a:pt x="5199" y="1"/>
                  </a:moveTo>
                  <a:lnTo>
                    <a:pt x="5199" y="3129"/>
                  </a:lnTo>
                  <a:lnTo>
                    <a:pt x="1" y="8333"/>
                  </a:lnTo>
                  <a:lnTo>
                    <a:pt x="88" y="8420"/>
                  </a:lnTo>
                  <a:lnTo>
                    <a:pt x="5326" y="3182"/>
                  </a:lnTo>
                  <a:lnTo>
                    <a:pt x="5326"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5" name="Google Shape;1065;p32"/>
            <p:cNvSpPr/>
            <p:nvPr/>
          </p:nvSpPr>
          <p:spPr>
            <a:xfrm rot="10800000">
              <a:off x="8706771" y="3304763"/>
              <a:ext cx="676984" cy="959527"/>
            </a:xfrm>
            <a:custGeom>
              <a:rect b="b" l="l" r="r" t="t"/>
              <a:pathLst>
                <a:path extrusionOk="0" h="14603" w="10303">
                  <a:moveTo>
                    <a:pt x="88" y="1"/>
                  </a:moveTo>
                  <a:lnTo>
                    <a:pt x="1" y="88"/>
                  </a:lnTo>
                  <a:lnTo>
                    <a:pt x="4033" y="4127"/>
                  </a:lnTo>
                  <a:lnTo>
                    <a:pt x="4033" y="8427"/>
                  </a:lnTo>
                  <a:lnTo>
                    <a:pt x="10215" y="14603"/>
                  </a:lnTo>
                  <a:lnTo>
                    <a:pt x="10302" y="14516"/>
                  </a:lnTo>
                  <a:lnTo>
                    <a:pt x="4160" y="8373"/>
                  </a:lnTo>
                  <a:lnTo>
                    <a:pt x="4160" y="4073"/>
                  </a:lnTo>
                  <a:lnTo>
                    <a:pt x="8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6" name="Google Shape;1066;p32"/>
            <p:cNvSpPr/>
            <p:nvPr/>
          </p:nvSpPr>
          <p:spPr>
            <a:xfrm rot="10800000">
              <a:off x="8577408" y="1887229"/>
              <a:ext cx="60385" cy="60779"/>
            </a:xfrm>
            <a:custGeom>
              <a:rect b="b" l="l" r="r" t="t"/>
              <a:pathLst>
                <a:path extrusionOk="0" h="925" w="919">
                  <a:moveTo>
                    <a:pt x="1" y="1"/>
                  </a:moveTo>
                  <a:lnTo>
                    <a:pt x="1" y="925"/>
                  </a:lnTo>
                  <a:lnTo>
                    <a:pt x="918" y="925"/>
                  </a:lnTo>
                  <a:lnTo>
                    <a:pt x="91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7" name="Google Shape;1067;p32"/>
            <p:cNvSpPr/>
            <p:nvPr/>
          </p:nvSpPr>
          <p:spPr>
            <a:xfrm rot="10800000">
              <a:off x="8972170" y="2014831"/>
              <a:ext cx="136080" cy="22078"/>
            </a:xfrm>
            <a:custGeom>
              <a:rect b="b" l="l" r="r" t="t"/>
              <a:pathLst>
                <a:path extrusionOk="0" h="336" w="2071">
                  <a:moveTo>
                    <a:pt x="1" y="1"/>
                  </a:moveTo>
                  <a:lnTo>
                    <a:pt x="1" y="335"/>
                  </a:lnTo>
                  <a:lnTo>
                    <a:pt x="2070" y="335"/>
                  </a:lnTo>
                  <a:lnTo>
                    <a:pt x="207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8" name="Google Shape;1068;p32"/>
            <p:cNvSpPr/>
            <p:nvPr/>
          </p:nvSpPr>
          <p:spPr>
            <a:xfrm rot="10800000">
              <a:off x="8877554" y="2014831"/>
              <a:ext cx="68270" cy="22078"/>
            </a:xfrm>
            <a:custGeom>
              <a:rect b="b" l="l" r="r" t="t"/>
              <a:pathLst>
                <a:path extrusionOk="0" h="336" w="1039">
                  <a:moveTo>
                    <a:pt x="0" y="1"/>
                  </a:moveTo>
                  <a:lnTo>
                    <a:pt x="0" y="335"/>
                  </a:lnTo>
                  <a:lnTo>
                    <a:pt x="1038" y="335"/>
                  </a:lnTo>
                  <a:lnTo>
                    <a:pt x="103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9" name="Google Shape;1069;p32"/>
            <p:cNvSpPr/>
            <p:nvPr/>
          </p:nvSpPr>
          <p:spPr>
            <a:xfrm rot="10800000">
              <a:off x="8835766" y="2014831"/>
              <a:ext cx="21618" cy="22078"/>
            </a:xfrm>
            <a:custGeom>
              <a:rect b="b" l="l" r="r" t="t"/>
              <a:pathLst>
                <a:path extrusionOk="0" h="336" w="329">
                  <a:moveTo>
                    <a:pt x="0" y="1"/>
                  </a:moveTo>
                  <a:lnTo>
                    <a:pt x="0" y="335"/>
                  </a:lnTo>
                  <a:lnTo>
                    <a:pt x="329" y="335"/>
                  </a:lnTo>
                  <a:lnTo>
                    <a:pt x="329"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0" name="Google Shape;1070;p32"/>
            <p:cNvSpPr/>
            <p:nvPr/>
          </p:nvSpPr>
          <p:spPr>
            <a:xfrm rot="10800000">
              <a:off x="8720893" y="2021463"/>
              <a:ext cx="943625" cy="278600"/>
            </a:xfrm>
            <a:custGeom>
              <a:rect b="b" l="l" r="r" t="t"/>
              <a:pathLst>
                <a:path extrusionOk="0" h="4240" w="14361">
                  <a:moveTo>
                    <a:pt x="134" y="0"/>
                  </a:moveTo>
                  <a:lnTo>
                    <a:pt x="0" y="134"/>
                  </a:lnTo>
                  <a:lnTo>
                    <a:pt x="2579" y="2706"/>
                  </a:lnTo>
                  <a:lnTo>
                    <a:pt x="12700" y="2706"/>
                  </a:lnTo>
                  <a:lnTo>
                    <a:pt x="14227" y="4240"/>
                  </a:lnTo>
                  <a:lnTo>
                    <a:pt x="14361" y="4106"/>
                  </a:lnTo>
                  <a:lnTo>
                    <a:pt x="12773" y="2525"/>
                  </a:lnTo>
                  <a:lnTo>
                    <a:pt x="2653" y="2525"/>
                  </a:lnTo>
                  <a:lnTo>
                    <a:pt x="134"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1" name="Google Shape;1071;p32"/>
            <p:cNvSpPr/>
            <p:nvPr/>
          </p:nvSpPr>
          <p:spPr>
            <a:xfrm rot="10800000">
              <a:off x="8007933" y="489456"/>
              <a:ext cx="91136" cy="91136"/>
            </a:xfrm>
            <a:custGeom>
              <a:rect b="b" l="l" r="r" t="t"/>
              <a:pathLst>
                <a:path extrusionOk="0" h="1387" w="1387">
                  <a:moveTo>
                    <a:pt x="0" y="0"/>
                  </a:moveTo>
                  <a:lnTo>
                    <a:pt x="0" y="1387"/>
                  </a:lnTo>
                  <a:lnTo>
                    <a:pt x="214" y="1387"/>
                  </a:lnTo>
                  <a:lnTo>
                    <a:pt x="214" y="215"/>
                  </a:lnTo>
                  <a:lnTo>
                    <a:pt x="1387" y="215"/>
                  </a:lnTo>
                  <a:lnTo>
                    <a:pt x="138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2" name="Google Shape;1072;p32"/>
            <p:cNvSpPr/>
            <p:nvPr/>
          </p:nvSpPr>
          <p:spPr>
            <a:xfrm>
              <a:off x="8973821" y="4816425"/>
              <a:ext cx="15507" cy="95079"/>
            </a:xfrm>
            <a:custGeom>
              <a:rect b="b" l="l" r="r" t="t"/>
              <a:pathLst>
                <a:path extrusionOk="0" h="1447" w="236">
                  <a:moveTo>
                    <a:pt x="1" y="0"/>
                  </a:moveTo>
                  <a:lnTo>
                    <a:pt x="1" y="1447"/>
                  </a:lnTo>
                  <a:lnTo>
                    <a:pt x="235" y="1447"/>
                  </a:lnTo>
                  <a:lnTo>
                    <a:pt x="23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3" name="Google Shape;1073;p32"/>
            <p:cNvSpPr/>
            <p:nvPr/>
          </p:nvSpPr>
          <p:spPr>
            <a:xfrm>
              <a:off x="8933806" y="4856440"/>
              <a:ext cx="95539" cy="15047"/>
            </a:xfrm>
            <a:custGeom>
              <a:rect b="b" l="l" r="r" t="t"/>
              <a:pathLst>
                <a:path extrusionOk="0" h="229" w="1454">
                  <a:moveTo>
                    <a:pt x="0" y="1"/>
                  </a:moveTo>
                  <a:lnTo>
                    <a:pt x="0" y="228"/>
                  </a:lnTo>
                  <a:lnTo>
                    <a:pt x="1454" y="228"/>
                  </a:lnTo>
                  <a:lnTo>
                    <a:pt x="145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4" name="Google Shape;1074;p32"/>
            <p:cNvSpPr/>
            <p:nvPr/>
          </p:nvSpPr>
          <p:spPr>
            <a:xfrm>
              <a:off x="8771840" y="4816425"/>
              <a:ext cx="92450" cy="65642"/>
            </a:xfrm>
            <a:custGeom>
              <a:rect b="b" l="l" r="r" t="t"/>
              <a:pathLst>
                <a:path extrusionOk="0" h="999" w="1407">
                  <a:moveTo>
                    <a:pt x="824" y="0"/>
                  </a:moveTo>
                  <a:lnTo>
                    <a:pt x="0" y="998"/>
                  </a:lnTo>
                  <a:lnTo>
                    <a:pt x="583" y="998"/>
                  </a:lnTo>
                  <a:lnTo>
                    <a:pt x="140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5" name="Google Shape;1075;p32"/>
            <p:cNvSpPr/>
            <p:nvPr/>
          </p:nvSpPr>
          <p:spPr>
            <a:xfrm>
              <a:off x="8700943" y="4816425"/>
              <a:ext cx="92976" cy="65642"/>
            </a:xfrm>
            <a:custGeom>
              <a:rect b="b" l="l" r="r" t="t"/>
              <a:pathLst>
                <a:path extrusionOk="0" h="999" w="1415">
                  <a:moveTo>
                    <a:pt x="825" y="0"/>
                  </a:moveTo>
                  <a:lnTo>
                    <a:pt x="1" y="998"/>
                  </a:lnTo>
                  <a:lnTo>
                    <a:pt x="590" y="998"/>
                  </a:lnTo>
                  <a:lnTo>
                    <a:pt x="1414"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6" name="Google Shape;1076;p32"/>
            <p:cNvSpPr/>
            <p:nvPr/>
          </p:nvSpPr>
          <p:spPr>
            <a:xfrm>
              <a:off x="8630572" y="4816425"/>
              <a:ext cx="92450" cy="65642"/>
            </a:xfrm>
            <a:custGeom>
              <a:rect b="b" l="l" r="r" t="t"/>
              <a:pathLst>
                <a:path extrusionOk="0" h="999" w="1407">
                  <a:moveTo>
                    <a:pt x="824" y="0"/>
                  </a:moveTo>
                  <a:lnTo>
                    <a:pt x="0" y="998"/>
                  </a:lnTo>
                  <a:lnTo>
                    <a:pt x="583" y="998"/>
                  </a:lnTo>
                  <a:lnTo>
                    <a:pt x="140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7" name="Google Shape;1077;p32"/>
            <p:cNvSpPr/>
            <p:nvPr/>
          </p:nvSpPr>
          <p:spPr>
            <a:xfrm>
              <a:off x="8559675" y="4816425"/>
              <a:ext cx="92976" cy="65642"/>
            </a:xfrm>
            <a:custGeom>
              <a:rect b="b" l="l" r="r" t="t"/>
              <a:pathLst>
                <a:path extrusionOk="0" h="999" w="1415">
                  <a:moveTo>
                    <a:pt x="825" y="0"/>
                  </a:moveTo>
                  <a:lnTo>
                    <a:pt x="1" y="998"/>
                  </a:lnTo>
                  <a:lnTo>
                    <a:pt x="590" y="998"/>
                  </a:lnTo>
                  <a:lnTo>
                    <a:pt x="1414"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8" name="Google Shape;1078;p32"/>
            <p:cNvSpPr/>
            <p:nvPr/>
          </p:nvSpPr>
          <p:spPr>
            <a:xfrm>
              <a:off x="8489303" y="4816425"/>
              <a:ext cx="92450" cy="65642"/>
            </a:xfrm>
            <a:custGeom>
              <a:rect b="b" l="l" r="r" t="t"/>
              <a:pathLst>
                <a:path extrusionOk="0" h="999" w="1407">
                  <a:moveTo>
                    <a:pt x="824" y="0"/>
                  </a:moveTo>
                  <a:lnTo>
                    <a:pt x="0" y="998"/>
                  </a:lnTo>
                  <a:lnTo>
                    <a:pt x="583" y="998"/>
                  </a:lnTo>
                  <a:lnTo>
                    <a:pt x="140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9" name="Google Shape;1079;p32"/>
            <p:cNvSpPr/>
            <p:nvPr/>
          </p:nvSpPr>
          <p:spPr>
            <a:xfrm>
              <a:off x="7976598" y="4543086"/>
              <a:ext cx="1244631" cy="367108"/>
            </a:xfrm>
            <a:custGeom>
              <a:rect b="b" l="l" r="r" t="t"/>
              <a:pathLst>
                <a:path extrusionOk="0" h="5587" w="18942">
                  <a:moveTo>
                    <a:pt x="174" y="1"/>
                  </a:moveTo>
                  <a:lnTo>
                    <a:pt x="0" y="175"/>
                  </a:lnTo>
                  <a:lnTo>
                    <a:pt x="2090" y="2258"/>
                  </a:lnTo>
                  <a:lnTo>
                    <a:pt x="15439" y="2258"/>
                  </a:lnTo>
                  <a:lnTo>
                    <a:pt x="18768" y="5587"/>
                  </a:lnTo>
                  <a:lnTo>
                    <a:pt x="18942" y="5413"/>
                  </a:lnTo>
                  <a:lnTo>
                    <a:pt x="15539" y="2017"/>
                  </a:lnTo>
                  <a:lnTo>
                    <a:pt x="2190" y="2017"/>
                  </a:lnTo>
                  <a:lnTo>
                    <a:pt x="17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p:cSld name="CUSTOM_9">
    <p:spTree>
      <p:nvGrpSpPr>
        <p:cNvPr id="1080" name="Shape 1080"/>
        <p:cNvGrpSpPr/>
        <p:nvPr/>
      </p:nvGrpSpPr>
      <p:grpSpPr>
        <a:xfrm>
          <a:off x="0" y="0"/>
          <a:ext cx="0" cy="0"/>
          <a:chOff x="0" y="0"/>
          <a:chExt cx="0" cy="0"/>
        </a:xfrm>
      </p:grpSpPr>
      <p:grpSp>
        <p:nvGrpSpPr>
          <p:cNvPr id="1081" name="Google Shape;1081;p33"/>
          <p:cNvGrpSpPr/>
          <p:nvPr/>
        </p:nvGrpSpPr>
        <p:grpSpPr>
          <a:xfrm>
            <a:off x="-1899334" y="-419109"/>
            <a:ext cx="13268785" cy="7181358"/>
            <a:chOff x="-1899334" y="-419109"/>
            <a:chExt cx="13268785" cy="7181358"/>
          </a:xfrm>
        </p:grpSpPr>
        <p:sp>
          <p:nvSpPr>
            <p:cNvPr id="1082" name="Google Shape;1082;p33"/>
            <p:cNvSpPr/>
            <p:nvPr/>
          </p:nvSpPr>
          <p:spPr>
            <a:xfrm flipH="1">
              <a:off x="-398296" y="1734117"/>
              <a:ext cx="1209478" cy="713912"/>
            </a:xfrm>
            <a:custGeom>
              <a:rect b="b" l="l" r="r" t="t"/>
              <a:pathLst>
                <a:path extrusionOk="0" h="10865" w="18407">
                  <a:moveTo>
                    <a:pt x="0" y="1"/>
                  </a:moveTo>
                  <a:lnTo>
                    <a:pt x="8761" y="8768"/>
                  </a:lnTo>
                  <a:lnTo>
                    <a:pt x="9512" y="8768"/>
                  </a:lnTo>
                  <a:lnTo>
                    <a:pt x="11608" y="10865"/>
                  </a:lnTo>
                  <a:lnTo>
                    <a:pt x="18407" y="10824"/>
                  </a:lnTo>
                  <a:lnTo>
                    <a:pt x="11159" y="3577"/>
                  </a:lnTo>
                  <a:lnTo>
                    <a:pt x="7904" y="3577"/>
                  </a:lnTo>
                  <a:lnTo>
                    <a:pt x="433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3" name="Google Shape;1083;p33"/>
            <p:cNvSpPr/>
            <p:nvPr/>
          </p:nvSpPr>
          <p:spPr>
            <a:xfrm flipH="1">
              <a:off x="7744901" y="3900420"/>
              <a:ext cx="1209938" cy="713912"/>
            </a:xfrm>
            <a:custGeom>
              <a:rect b="b" l="l" r="r" t="t"/>
              <a:pathLst>
                <a:path extrusionOk="0" h="10865" w="18414">
                  <a:moveTo>
                    <a:pt x="6799" y="1"/>
                  </a:moveTo>
                  <a:lnTo>
                    <a:pt x="1" y="48"/>
                  </a:lnTo>
                  <a:lnTo>
                    <a:pt x="7254" y="7295"/>
                  </a:lnTo>
                  <a:lnTo>
                    <a:pt x="10503" y="7295"/>
                  </a:lnTo>
                  <a:lnTo>
                    <a:pt x="14080" y="10865"/>
                  </a:lnTo>
                  <a:lnTo>
                    <a:pt x="18413" y="10865"/>
                  </a:lnTo>
                  <a:lnTo>
                    <a:pt x="9646" y="2104"/>
                  </a:lnTo>
                  <a:lnTo>
                    <a:pt x="8895" y="2104"/>
                  </a:lnTo>
                  <a:lnTo>
                    <a:pt x="6799"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084" name="Google Shape;1084;p33"/>
            <p:cNvGrpSpPr/>
            <p:nvPr/>
          </p:nvGrpSpPr>
          <p:grpSpPr>
            <a:xfrm>
              <a:off x="-1899334" y="-419109"/>
              <a:ext cx="13268785" cy="7181358"/>
              <a:chOff x="-1899334" y="-419109"/>
              <a:chExt cx="13268785" cy="7181358"/>
            </a:xfrm>
          </p:grpSpPr>
          <p:grpSp>
            <p:nvGrpSpPr>
              <p:cNvPr id="1085" name="Google Shape;1085;p33"/>
              <p:cNvGrpSpPr/>
              <p:nvPr/>
            </p:nvGrpSpPr>
            <p:grpSpPr>
              <a:xfrm>
                <a:off x="-1899334" y="-151646"/>
                <a:ext cx="13268785" cy="6913895"/>
                <a:chOff x="-1899334" y="-151646"/>
                <a:chExt cx="13268785" cy="6913895"/>
              </a:xfrm>
            </p:grpSpPr>
            <p:grpSp>
              <p:nvGrpSpPr>
                <p:cNvPr id="1086" name="Google Shape;1086;p33"/>
                <p:cNvGrpSpPr/>
                <p:nvPr/>
              </p:nvGrpSpPr>
              <p:grpSpPr>
                <a:xfrm flipH="1" rot="-5400000">
                  <a:off x="6548958" y="1941756"/>
                  <a:ext cx="4070103" cy="5570883"/>
                  <a:chOff x="5429253" y="-190791"/>
                  <a:chExt cx="4070103" cy="5570883"/>
                </a:xfrm>
              </p:grpSpPr>
              <p:sp>
                <p:nvSpPr>
                  <p:cNvPr id="1087" name="Google Shape;1087;p33"/>
                  <p:cNvSpPr/>
                  <p:nvPr/>
                </p:nvSpPr>
                <p:spPr>
                  <a:xfrm flipH="1">
                    <a:off x="9419653" y="1640446"/>
                    <a:ext cx="79703" cy="79703"/>
                  </a:xfrm>
                  <a:custGeom>
                    <a:rect b="b" l="l" r="r" t="t"/>
                    <a:pathLst>
                      <a:path extrusionOk="0" h="1213" w="1213">
                        <a:moveTo>
                          <a:pt x="610" y="322"/>
                        </a:moveTo>
                        <a:cubicBezTo>
                          <a:pt x="764" y="322"/>
                          <a:pt x="891" y="449"/>
                          <a:pt x="891" y="610"/>
                        </a:cubicBezTo>
                        <a:cubicBezTo>
                          <a:pt x="891" y="764"/>
                          <a:pt x="764" y="891"/>
                          <a:pt x="610" y="891"/>
                        </a:cubicBezTo>
                        <a:cubicBezTo>
                          <a:pt x="449" y="891"/>
                          <a:pt x="322" y="764"/>
                          <a:pt x="322" y="610"/>
                        </a:cubicBezTo>
                        <a:cubicBezTo>
                          <a:pt x="322" y="449"/>
                          <a:pt x="449" y="322"/>
                          <a:pt x="610" y="322"/>
                        </a:cubicBezTo>
                        <a:close/>
                        <a:moveTo>
                          <a:pt x="610" y="0"/>
                        </a:moveTo>
                        <a:cubicBezTo>
                          <a:pt x="275" y="0"/>
                          <a:pt x="0" y="275"/>
                          <a:pt x="0" y="610"/>
                        </a:cubicBezTo>
                        <a:cubicBezTo>
                          <a:pt x="0" y="938"/>
                          <a:pt x="275" y="1213"/>
                          <a:pt x="610" y="1213"/>
                        </a:cubicBezTo>
                        <a:cubicBezTo>
                          <a:pt x="938" y="1213"/>
                          <a:pt x="1213" y="938"/>
                          <a:pt x="1213" y="610"/>
                        </a:cubicBezTo>
                        <a:cubicBezTo>
                          <a:pt x="1213" y="275"/>
                          <a:pt x="938" y="0"/>
                          <a:pt x="610"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8" name="Google Shape;1088;p33"/>
                  <p:cNvSpPr/>
                  <p:nvPr/>
                </p:nvSpPr>
                <p:spPr>
                  <a:xfrm flipH="1">
                    <a:off x="8977771" y="1897029"/>
                    <a:ext cx="484659" cy="284382"/>
                  </a:xfrm>
                  <a:custGeom>
                    <a:rect b="b" l="l" r="r" t="t"/>
                    <a:pathLst>
                      <a:path extrusionOk="0" h="4328" w="7376">
                        <a:moveTo>
                          <a:pt x="88" y="0"/>
                        </a:moveTo>
                        <a:lnTo>
                          <a:pt x="1" y="87"/>
                        </a:lnTo>
                        <a:lnTo>
                          <a:pt x="2198" y="2284"/>
                        </a:lnTo>
                        <a:lnTo>
                          <a:pt x="5239" y="2284"/>
                        </a:lnTo>
                        <a:lnTo>
                          <a:pt x="7282" y="4327"/>
                        </a:lnTo>
                        <a:lnTo>
                          <a:pt x="7375" y="4240"/>
                        </a:lnTo>
                        <a:lnTo>
                          <a:pt x="5292" y="2157"/>
                        </a:lnTo>
                        <a:lnTo>
                          <a:pt x="2245" y="2157"/>
                        </a:lnTo>
                        <a:lnTo>
                          <a:pt x="88"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089" name="Google Shape;1089;p33"/>
                  <p:cNvGrpSpPr/>
                  <p:nvPr/>
                </p:nvGrpSpPr>
                <p:grpSpPr>
                  <a:xfrm>
                    <a:off x="5429253" y="-190791"/>
                    <a:ext cx="4040601" cy="5570883"/>
                    <a:chOff x="5429253" y="-190791"/>
                    <a:chExt cx="4040601" cy="5570883"/>
                  </a:xfrm>
                </p:grpSpPr>
                <p:sp>
                  <p:nvSpPr>
                    <p:cNvPr id="1090" name="Google Shape;1090;p33"/>
                    <p:cNvSpPr/>
                    <p:nvPr/>
                  </p:nvSpPr>
                  <p:spPr>
                    <a:xfrm flipH="1">
                      <a:off x="7341040" y="3102019"/>
                      <a:ext cx="20764" cy="132532"/>
                    </a:xfrm>
                    <a:custGeom>
                      <a:rect b="b" l="l" r="r" t="t"/>
                      <a:pathLst>
                        <a:path extrusionOk="0" h="2017" w="316">
                          <a:moveTo>
                            <a:pt x="0" y="1"/>
                          </a:moveTo>
                          <a:lnTo>
                            <a:pt x="0" y="2017"/>
                          </a:lnTo>
                          <a:lnTo>
                            <a:pt x="315" y="2017"/>
                          </a:lnTo>
                          <a:lnTo>
                            <a:pt x="31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1" name="Google Shape;1091;p33"/>
                    <p:cNvSpPr/>
                    <p:nvPr/>
                  </p:nvSpPr>
                  <p:spPr>
                    <a:xfrm flipH="1">
                      <a:off x="7285187" y="3157935"/>
                      <a:ext cx="132532" cy="20698"/>
                    </a:xfrm>
                    <a:custGeom>
                      <a:rect b="b" l="l" r="r" t="t"/>
                      <a:pathLst>
                        <a:path extrusionOk="0" h="315" w="2017">
                          <a:moveTo>
                            <a:pt x="1" y="0"/>
                          </a:moveTo>
                          <a:lnTo>
                            <a:pt x="1" y="315"/>
                          </a:lnTo>
                          <a:lnTo>
                            <a:pt x="2017" y="315"/>
                          </a:lnTo>
                          <a:lnTo>
                            <a:pt x="201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2" name="Google Shape;1092;p33"/>
                    <p:cNvSpPr/>
                    <p:nvPr/>
                  </p:nvSpPr>
                  <p:spPr>
                    <a:xfrm flipH="1">
                      <a:off x="5570981" y="3485810"/>
                      <a:ext cx="40082" cy="40082"/>
                    </a:xfrm>
                    <a:custGeom>
                      <a:rect b="b" l="l" r="r" t="t"/>
                      <a:pathLst>
                        <a:path extrusionOk="0" h="610" w="610">
                          <a:moveTo>
                            <a:pt x="522" y="0"/>
                          </a:moveTo>
                          <a:lnTo>
                            <a:pt x="0" y="523"/>
                          </a:lnTo>
                          <a:lnTo>
                            <a:pt x="87" y="610"/>
                          </a:lnTo>
                          <a:lnTo>
                            <a:pt x="610" y="87"/>
                          </a:lnTo>
                          <a:lnTo>
                            <a:pt x="52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3" name="Google Shape;1093;p33"/>
                    <p:cNvSpPr/>
                    <p:nvPr/>
                  </p:nvSpPr>
                  <p:spPr>
                    <a:xfrm flipH="1">
                      <a:off x="5570981" y="3486204"/>
                      <a:ext cx="40082" cy="39687"/>
                    </a:xfrm>
                    <a:custGeom>
                      <a:rect b="b" l="l" r="r" t="t"/>
                      <a:pathLst>
                        <a:path extrusionOk="0" h="604" w="610">
                          <a:moveTo>
                            <a:pt x="87" y="1"/>
                          </a:moveTo>
                          <a:lnTo>
                            <a:pt x="0" y="88"/>
                          </a:lnTo>
                          <a:lnTo>
                            <a:pt x="522" y="604"/>
                          </a:lnTo>
                          <a:lnTo>
                            <a:pt x="610" y="523"/>
                          </a:lnTo>
                          <a:lnTo>
                            <a:pt x="8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4" name="Google Shape;1094;p33"/>
                    <p:cNvSpPr/>
                    <p:nvPr/>
                  </p:nvSpPr>
                  <p:spPr>
                    <a:xfrm flipH="1">
                      <a:off x="5683207" y="3486204"/>
                      <a:ext cx="39687" cy="40147"/>
                    </a:xfrm>
                    <a:custGeom>
                      <a:rect b="b" l="l" r="r" t="t"/>
                      <a:pathLst>
                        <a:path extrusionOk="0" h="611" w="604">
                          <a:moveTo>
                            <a:pt x="523" y="1"/>
                          </a:moveTo>
                          <a:lnTo>
                            <a:pt x="1" y="523"/>
                          </a:lnTo>
                          <a:lnTo>
                            <a:pt x="81" y="610"/>
                          </a:lnTo>
                          <a:lnTo>
                            <a:pt x="604" y="88"/>
                          </a:lnTo>
                          <a:lnTo>
                            <a:pt x="52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5" name="Google Shape;1095;p33"/>
                    <p:cNvSpPr/>
                    <p:nvPr/>
                  </p:nvSpPr>
                  <p:spPr>
                    <a:xfrm flipH="1">
                      <a:off x="5683207" y="3486204"/>
                      <a:ext cx="39687" cy="40147"/>
                    </a:xfrm>
                    <a:custGeom>
                      <a:rect b="b" l="l" r="r" t="t"/>
                      <a:pathLst>
                        <a:path extrusionOk="0" h="611" w="604">
                          <a:moveTo>
                            <a:pt x="81" y="1"/>
                          </a:moveTo>
                          <a:lnTo>
                            <a:pt x="1" y="88"/>
                          </a:lnTo>
                          <a:lnTo>
                            <a:pt x="523" y="610"/>
                          </a:lnTo>
                          <a:lnTo>
                            <a:pt x="604" y="523"/>
                          </a:lnTo>
                          <a:lnTo>
                            <a:pt x="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6" name="Google Shape;1096;p33"/>
                    <p:cNvSpPr/>
                    <p:nvPr/>
                  </p:nvSpPr>
                  <p:spPr>
                    <a:xfrm flipH="1">
                      <a:off x="5458755" y="3577339"/>
                      <a:ext cx="39687" cy="40082"/>
                    </a:xfrm>
                    <a:custGeom>
                      <a:rect b="b" l="l" r="r" t="t"/>
                      <a:pathLst>
                        <a:path extrusionOk="0" h="610" w="604">
                          <a:moveTo>
                            <a:pt x="523" y="0"/>
                          </a:moveTo>
                          <a:lnTo>
                            <a:pt x="1" y="523"/>
                          </a:lnTo>
                          <a:lnTo>
                            <a:pt x="81" y="610"/>
                          </a:lnTo>
                          <a:lnTo>
                            <a:pt x="604" y="87"/>
                          </a:lnTo>
                          <a:lnTo>
                            <a:pt x="52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7" name="Google Shape;1097;p33"/>
                    <p:cNvSpPr/>
                    <p:nvPr/>
                  </p:nvSpPr>
                  <p:spPr>
                    <a:xfrm flipH="1">
                      <a:off x="5458755" y="3577339"/>
                      <a:ext cx="39687" cy="40082"/>
                    </a:xfrm>
                    <a:custGeom>
                      <a:rect b="b" l="l" r="r" t="t"/>
                      <a:pathLst>
                        <a:path extrusionOk="0" h="610" w="604">
                          <a:moveTo>
                            <a:pt x="81" y="0"/>
                          </a:moveTo>
                          <a:lnTo>
                            <a:pt x="1" y="87"/>
                          </a:lnTo>
                          <a:lnTo>
                            <a:pt x="523" y="610"/>
                          </a:lnTo>
                          <a:lnTo>
                            <a:pt x="604"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8" name="Google Shape;1098;p33"/>
                    <p:cNvSpPr/>
                    <p:nvPr/>
                  </p:nvSpPr>
                  <p:spPr>
                    <a:xfrm flipH="1">
                      <a:off x="5570521" y="3577799"/>
                      <a:ext cx="39687" cy="39622"/>
                    </a:xfrm>
                    <a:custGeom>
                      <a:rect b="b" l="l" r="r" t="t"/>
                      <a:pathLst>
                        <a:path extrusionOk="0" h="603" w="604">
                          <a:moveTo>
                            <a:pt x="516" y="0"/>
                          </a:moveTo>
                          <a:lnTo>
                            <a:pt x="0" y="522"/>
                          </a:lnTo>
                          <a:lnTo>
                            <a:pt x="81" y="603"/>
                          </a:lnTo>
                          <a:lnTo>
                            <a:pt x="603" y="80"/>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9" name="Google Shape;1099;p33"/>
                    <p:cNvSpPr/>
                    <p:nvPr/>
                  </p:nvSpPr>
                  <p:spPr>
                    <a:xfrm flipH="1">
                      <a:off x="5570521" y="3577339"/>
                      <a:ext cx="39687" cy="40082"/>
                    </a:xfrm>
                    <a:custGeom>
                      <a:rect b="b" l="l" r="r" t="t"/>
                      <a:pathLst>
                        <a:path extrusionOk="0" h="610" w="604">
                          <a:moveTo>
                            <a:pt x="81" y="0"/>
                          </a:moveTo>
                          <a:lnTo>
                            <a:pt x="0" y="87"/>
                          </a:lnTo>
                          <a:lnTo>
                            <a:pt x="523" y="610"/>
                          </a:lnTo>
                          <a:lnTo>
                            <a:pt x="603"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0" name="Google Shape;1100;p33"/>
                    <p:cNvSpPr/>
                    <p:nvPr/>
                  </p:nvSpPr>
                  <p:spPr>
                    <a:xfrm flipH="1">
                      <a:off x="6833196" y="1954654"/>
                      <a:ext cx="39687" cy="39687"/>
                    </a:xfrm>
                    <a:custGeom>
                      <a:rect b="b" l="l" r="r" t="t"/>
                      <a:pathLst>
                        <a:path extrusionOk="0" h="604" w="604">
                          <a:moveTo>
                            <a:pt x="523" y="1"/>
                          </a:moveTo>
                          <a:lnTo>
                            <a:pt x="1" y="523"/>
                          </a:lnTo>
                          <a:lnTo>
                            <a:pt x="81" y="604"/>
                          </a:lnTo>
                          <a:lnTo>
                            <a:pt x="604" y="88"/>
                          </a:lnTo>
                          <a:lnTo>
                            <a:pt x="52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1" name="Google Shape;1101;p33"/>
                    <p:cNvSpPr/>
                    <p:nvPr/>
                  </p:nvSpPr>
                  <p:spPr>
                    <a:xfrm flipH="1">
                      <a:off x="6833196" y="1954654"/>
                      <a:ext cx="39687" cy="39687"/>
                    </a:xfrm>
                    <a:custGeom>
                      <a:rect b="b" l="l" r="r" t="t"/>
                      <a:pathLst>
                        <a:path extrusionOk="0" h="604" w="604">
                          <a:moveTo>
                            <a:pt x="81" y="1"/>
                          </a:moveTo>
                          <a:lnTo>
                            <a:pt x="1" y="81"/>
                          </a:lnTo>
                          <a:lnTo>
                            <a:pt x="523" y="604"/>
                          </a:lnTo>
                          <a:lnTo>
                            <a:pt x="604" y="523"/>
                          </a:lnTo>
                          <a:lnTo>
                            <a:pt x="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2" name="Google Shape;1102;p33"/>
                    <p:cNvSpPr/>
                    <p:nvPr/>
                  </p:nvSpPr>
                  <p:spPr>
                    <a:xfrm flipH="1">
                      <a:off x="6709077" y="1954654"/>
                      <a:ext cx="40082" cy="39687"/>
                    </a:xfrm>
                    <a:custGeom>
                      <a:rect b="b" l="l" r="r" t="t"/>
                      <a:pathLst>
                        <a:path extrusionOk="0" h="604" w="610">
                          <a:moveTo>
                            <a:pt x="522" y="1"/>
                          </a:moveTo>
                          <a:lnTo>
                            <a:pt x="0" y="517"/>
                          </a:lnTo>
                          <a:lnTo>
                            <a:pt x="87" y="604"/>
                          </a:lnTo>
                          <a:lnTo>
                            <a:pt x="610" y="81"/>
                          </a:lnTo>
                          <a:lnTo>
                            <a:pt x="52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3" name="Google Shape;1103;p33"/>
                    <p:cNvSpPr/>
                    <p:nvPr/>
                  </p:nvSpPr>
                  <p:spPr>
                    <a:xfrm flipH="1">
                      <a:off x="6709077" y="1954654"/>
                      <a:ext cx="40082" cy="39687"/>
                    </a:xfrm>
                    <a:custGeom>
                      <a:rect b="b" l="l" r="r" t="t"/>
                      <a:pathLst>
                        <a:path extrusionOk="0" h="604" w="610">
                          <a:moveTo>
                            <a:pt x="87" y="1"/>
                          </a:moveTo>
                          <a:lnTo>
                            <a:pt x="0" y="81"/>
                          </a:lnTo>
                          <a:lnTo>
                            <a:pt x="522" y="604"/>
                          </a:lnTo>
                          <a:lnTo>
                            <a:pt x="610" y="523"/>
                          </a:lnTo>
                          <a:lnTo>
                            <a:pt x="8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4" name="Google Shape;1104;p33"/>
                    <p:cNvSpPr/>
                    <p:nvPr/>
                  </p:nvSpPr>
                  <p:spPr>
                    <a:xfrm flipH="1">
                      <a:off x="6249594" y="2857788"/>
                      <a:ext cx="38833" cy="271569"/>
                    </a:xfrm>
                    <a:custGeom>
                      <a:rect b="b" l="l" r="r" t="t"/>
                      <a:pathLst>
                        <a:path extrusionOk="0" h="4133" w="591">
                          <a:moveTo>
                            <a:pt x="590" y="0"/>
                          </a:moveTo>
                          <a:lnTo>
                            <a:pt x="1" y="590"/>
                          </a:lnTo>
                          <a:lnTo>
                            <a:pt x="1" y="2063"/>
                          </a:lnTo>
                          <a:lnTo>
                            <a:pt x="1" y="3543"/>
                          </a:lnTo>
                          <a:lnTo>
                            <a:pt x="590" y="4133"/>
                          </a:lnTo>
                          <a:lnTo>
                            <a:pt x="590" y="2063"/>
                          </a:lnTo>
                          <a:lnTo>
                            <a:pt x="59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5" name="Google Shape;1105;p33"/>
                    <p:cNvSpPr/>
                    <p:nvPr/>
                  </p:nvSpPr>
                  <p:spPr>
                    <a:xfrm flipH="1">
                      <a:off x="7576921" y="1681381"/>
                      <a:ext cx="191997" cy="191932"/>
                    </a:xfrm>
                    <a:custGeom>
                      <a:rect b="b" l="l" r="r" t="t"/>
                      <a:pathLst>
                        <a:path extrusionOk="0" h="2921" w="2922">
                          <a:moveTo>
                            <a:pt x="1" y="0"/>
                          </a:moveTo>
                          <a:lnTo>
                            <a:pt x="1461" y="1461"/>
                          </a:lnTo>
                          <a:lnTo>
                            <a:pt x="2921" y="2921"/>
                          </a:lnTo>
                          <a:lnTo>
                            <a:pt x="2921" y="2090"/>
                          </a:lnTo>
                          <a:lnTo>
                            <a:pt x="1876" y="1045"/>
                          </a:lnTo>
                          <a:lnTo>
                            <a:pt x="83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6" name="Google Shape;1106;p33"/>
                    <p:cNvSpPr/>
                    <p:nvPr/>
                  </p:nvSpPr>
                  <p:spPr>
                    <a:xfrm flipH="1">
                      <a:off x="8038641" y="1332809"/>
                      <a:ext cx="79703" cy="79309"/>
                    </a:xfrm>
                    <a:custGeom>
                      <a:rect b="b" l="l" r="r" t="t"/>
                      <a:pathLst>
                        <a:path extrusionOk="0" h="1207" w="1213">
                          <a:moveTo>
                            <a:pt x="610" y="322"/>
                          </a:moveTo>
                          <a:cubicBezTo>
                            <a:pt x="764" y="322"/>
                            <a:pt x="891" y="449"/>
                            <a:pt x="891" y="603"/>
                          </a:cubicBezTo>
                          <a:cubicBezTo>
                            <a:pt x="891" y="764"/>
                            <a:pt x="764" y="891"/>
                            <a:pt x="610" y="891"/>
                          </a:cubicBezTo>
                          <a:cubicBezTo>
                            <a:pt x="449" y="891"/>
                            <a:pt x="322" y="764"/>
                            <a:pt x="322" y="603"/>
                          </a:cubicBezTo>
                          <a:cubicBezTo>
                            <a:pt x="322" y="449"/>
                            <a:pt x="449" y="322"/>
                            <a:pt x="610" y="322"/>
                          </a:cubicBezTo>
                          <a:close/>
                          <a:moveTo>
                            <a:pt x="610" y="1"/>
                          </a:moveTo>
                          <a:cubicBezTo>
                            <a:pt x="275" y="1"/>
                            <a:pt x="1" y="275"/>
                            <a:pt x="1" y="603"/>
                          </a:cubicBezTo>
                          <a:cubicBezTo>
                            <a:pt x="1" y="938"/>
                            <a:pt x="275" y="1206"/>
                            <a:pt x="610" y="1206"/>
                          </a:cubicBezTo>
                          <a:cubicBezTo>
                            <a:pt x="938" y="1206"/>
                            <a:pt x="1213" y="938"/>
                            <a:pt x="1213" y="603"/>
                          </a:cubicBezTo>
                          <a:cubicBezTo>
                            <a:pt x="1213" y="268"/>
                            <a:pt x="938" y="1"/>
                            <a:pt x="610"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7" name="Google Shape;1107;p33"/>
                    <p:cNvSpPr/>
                    <p:nvPr/>
                  </p:nvSpPr>
                  <p:spPr>
                    <a:xfrm flipH="1">
                      <a:off x="6203402" y="3285537"/>
                      <a:ext cx="79309" cy="79309"/>
                    </a:xfrm>
                    <a:custGeom>
                      <a:rect b="b" l="l" r="r" t="t"/>
                      <a:pathLst>
                        <a:path extrusionOk="0" h="1207" w="1207">
                          <a:moveTo>
                            <a:pt x="604" y="315"/>
                          </a:moveTo>
                          <a:cubicBezTo>
                            <a:pt x="758" y="315"/>
                            <a:pt x="885" y="443"/>
                            <a:pt x="885" y="603"/>
                          </a:cubicBezTo>
                          <a:cubicBezTo>
                            <a:pt x="885" y="757"/>
                            <a:pt x="758" y="885"/>
                            <a:pt x="604" y="885"/>
                          </a:cubicBezTo>
                          <a:cubicBezTo>
                            <a:pt x="443" y="885"/>
                            <a:pt x="316" y="757"/>
                            <a:pt x="316" y="603"/>
                          </a:cubicBezTo>
                          <a:cubicBezTo>
                            <a:pt x="316" y="443"/>
                            <a:pt x="443" y="315"/>
                            <a:pt x="604" y="315"/>
                          </a:cubicBezTo>
                          <a:close/>
                          <a:moveTo>
                            <a:pt x="604" y="1"/>
                          </a:moveTo>
                          <a:cubicBezTo>
                            <a:pt x="269" y="1"/>
                            <a:pt x="1" y="269"/>
                            <a:pt x="1" y="603"/>
                          </a:cubicBezTo>
                          <a:cubicBezTo>
                            <a:pt x="1" y="932"/>
                            <a:pt x="269" y="1206"/>
                            <a:pt x="604" y="1206"/>
                          </a:cubicBezTo>
                          <a:cubicBezTo>
                            <a:pt x="932" y="1206"/>
                            <a:pt x="1207" y="932"/>
                            <a:pt x="1207" y="603"/>
                          </a:cubicBezTo>
                          <a:cubicBezTo>
                            <a:pt x="1207" y="269"/>
                            <a:pt x="932" y="1"/>
                            <a:pt x="604"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8" name="Google Shape;1108;p33"/>
                    <p:cNvSpPr/>
                    <p:nvPr/>
                  </p:nvSpPr>
                  <p:spPr>
                    <a:xfrm flipH="1">
                      <a:off x="6232868" y="1385636"/>
                      <a:ext cx="1836196" cy="1910117"/>
                    </a:xfrm>
                    <a:custGeom>
                      <a:rect b="b" l="l" r="r" t="t"/>
                      <a:pathLst>
                        <a:path extrusionOk="0" h="29070" w="27945">
                          <a:moveTo>
                            <a:pt x="222" y="0"/>
                          </a:moveTo>
                          <a:lnTo>
                            <a:pt x="1" y="221"/>
                          </a:lnTo>
                          <a:lnTo>
                            <a:pt x="8943" y="9163"/>
                          </a:lnTo>
                          <a:lnTo>
                            <a:pt x="8989" y="9210"/>
                          </a:lnTo>
                          <a:lnTo>
                            <a:pt x="15620" y="9210"/>
                          </a:lnTo>
                          <a:lnTo>
                            <a:pt x="27630" y="21220"/>
                          </a:lnTo>
                          <a:lnTo>
                            <a:pt x="27630" y="29070"/>
                          </a:lnTo>
                          <a:lnTo>
                            <a:pt x="27945" y="29070"/>
                          </a:lnTo>
                          <a:lnTo>
                            <a:pt x="27945" y="21086"/>
                          </a:lnTo>
                          <a:lnTo>
                            <a:pt x="15801" y="8942"/>
                          </a:lnTo>
                          <a:lnTo>
                            <a:pt x="15754" y="8895"/>
                          </a:lnTo>
                          <a:lnTo>
                            <a:pt x="9117" y="8895"/>
                          </a:lnTo>
                          <a:lnTo>
                            <a:pt x="22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9" name="Google Shape;1109;p33"/>
                    <p:cNvSpPr/>
                    <p:nvPr/>
                  </p:nvSpPr>
                  <p:spPr>
                    <a:xfrm flipH="1">
                      <a:off x="6410237" y="2114846"/>
                      <a:ext cx="488995" cy="487747"/>
                    </a:xfrm>
                    <a:custGeom>
                      <a:rect b="b" l="l" r="r" t="t"/>
                      <a:pathLst>
                        <a:path extrusionOk="0" h="7423" w="7442">
                          <a:moveTo>
                            <a:pt x="0" y="1"/>
                          </a:moveTo>
                          <a:lnTo>
                            <a:pt x="0" y="128"/>
                          </a:lnTo>
                          <a:lnTo>
                            <a:pt x="3289" y="128"/>
                          </a:lnTo>
                          <a:lnTo>
                            <a:pt x="7308" y="4154"/>
                          </a:lnTo>
                          <a:lnTo>
                            <a:pt x="7308" y="7422"/>
                          </a:lnTo>
                          <a:lnTo>
                            <a:pt x="7441" y="7422"/>
                          </a:lnTo>
                          <a:lnTo>
                            <a:pt x="7441" y="4100"/>
                          </a:lnTo>
                          <a:lnTo>
                            <a:pt x="334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0" name="Google Shape;1110;p33"/>
                    <p:cNvSpPr/>
                    <p:nvPr/>
                  </p:nvSpPr>
                  <p:spPr>
                    <a:xfrm flipH="1">
                      <a:off x="7148716" y="1679607"/>
                      <a:ext cx="90742" cy="91202"/>
                    </a:xfrm>
                    <a:custGeom>
                      <a:rect b="b" l="l" r="r" t="t"/>
                      <a:pathLst>
                        <a:path extrusionOk="0" h="1388" w="1381">
                          <a:moveTo>
                            <a:pt x="1173" y="1"/>
                          </a:moveTo>
                          <a:lnTo>
                            <a:pt x="1173" y="1173"/>
                          </a:lnTo>
                          <a:lnTo>
                            <a:pt x="0" y="1173"/>
                          </a:lnTo>
                          <a:lnTo>
                            <a:pt x="0" y="1387"/>
                          </a:lnTo>
                          <a:lnTo>
                            <a:pt x="1380" y="1387"/>
                          </a:lnTo>
                          <a:lnTo>
                            <a:pt x="138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1" name="Google Shape;1111;p33"/>
                    <p:cNvSpPr/>
                    <p:nvPr/>
                  </p:nvSpPr>
                  <p:spPr>
                    <a:xfrm flipH="1">
                      <a:off x="6549340" y="3089666"/>
                      <a:ext cx="323544" cy="323544"/>
                    </a:xfrm>
                    <a:custGeom>
                      <a:rect b="b" l="l" r="r" t="t"/>
                      <a:pathLst>
                        <a:path extrusionOk="0" h="4924" w="4924">
                          <a:moveTo>
                            <a:pt x="1" y="1"/>
                          </a:moveTo>
                          <a:lnTo>
                            <a:pt x="1" y="1401"/>
                          </a:lnTo>
                          <a:lnTo>
                            <a:pt x="1762" y="3162"/>
                          </a:lnTo>
                          <a:lnTo>
                            <a:pt x="3524" y="4924"/>
                          </a:lnTo>
                          <a:lnTo>
                            <a:pt x="4924" y="4924"/>
                          </a:lnTo>
                          <a:lnTo>
                            <a:pt x="2459" y="2459"/>
                          </a:lnTo>
                          <a:lnTo>
                            <a:pt x="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2" name="Google Shape;1112;p33"/>
                    <p:cNvSpPr/>
                    <p:nvPr/>
                  </p:nvSpPr>
                  <p:spPr>
                    <a:xfrm flipH="1">
                      <a:off x="6581475" y="4539412"/>
                      <a:ext cx="79243" cy="79243"/>
                    </a:xfrm>
                    <a:custGeom>
                      <a:rect b="b" l="l" r="r" t="t"/>
                      <a:pathLst>
                        <a:path extrusionOk="0" h="1206" w="1206">
                          <a:moveTo>
                            <a:pt x="603" y="322"/>
                          </a:moveTo>
                          <a:cubicBezTo>
                            <a:pt x="757" y="322"/>
                            <a:pt x="884" y="449"/>
                            <a:pt x="884" y="603"/>
                          </a:cubicBezTo>
                          <a:cubicBezTo>
                            <a:pt x="884" y="764"/>
                            <a:pt x="757" y="891"/>
                            <a:pt x="603" y="891"/>
                          </a:cubicBezTo>
                          <a:cubicBezTo>
                            <a:pt x="442" y="891"/>
                            <a:pt x="315" y="764"/>
                            <a:pt x="315" y="603"/>
                          </a:cubicBezTo>
                          <a:cubicBezTo>
                            <a:pt x="315" y="449"/>
                            <a:pt x="449" y="322"/>
                            <a:pt x="603" y="322"/>
                          </a:cubicBezTo>
                          <a:close/>
                          <a:moveTo>
                            <a:pt x="603" y="0"/>
                          </a:moveTo>
                          <a:cubicBezTo>
                            <a:pt x="268" y="0"/>
                            <a:pt x="0" y="268"/>
                            <a:pt x="0" y="603"/>
                          </a:cubicBezTo>
                          <a:cubicBezTo>
                            <a:pt x="0" y="938"/>
                            <a:pt x="268" y="1206"/>
                            <a:pt x="603" y="1206"/>
                          </a:cubicBezTo>
                          <a:cubicBezTo>
                            <a:pt x="938" y="1206"/>
                            <a:pt x="1206" y="938"/>
                            <a:pt x="1206" y="603"/>
                          </a:cubicBezTo>
                          <a:cubicBezTo>
                            <a:pt x="1206" y="268"/>
                            <a:pt x="938" y="0"/>
                            <a:pt x="603"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3" name="Google Shape;1113;p33"/>
                    <p:cNvSpPr/>
                    <p:nvPr/>
                  </p:nvSpPr>
                  <p:spPr>
                    <a:xfrm flipH="1">
                      <a:off x="8138514" y="2181341"/>
                      <a:ext cx="79309" cy="79703"/>
                    </a:xfrm>
                    <a:custGeom>
                      <a:rect b="b" l="l" r="r" t="t"/>
                      <a:pathLst>
                        <a:path extrusionOk="0" h="1213" w="1207">
                          <a:moveTo>
                            <a:pt x="604" y="322"/>
                          </a:moveTo>
                          <a:cubicBezTo>
                            <a:pt x="758" y="322"/>
                            <a:pt x="885" y="449"/>
                            <a:pt x="885" y="603"/>
                          </a:cubicBezTo>
                          <a:cubicBezTo>
                            <a:pt x="885" y="764"/>
                            <a:pt x="758" y="891"/>
                            <a:pt x="604" y="891"/>
                          </a:cubicBezTo>
                          <a:cubicBezTo>
                            <a:pt x="450" y="891"/>
                            <a:pt x="316" y="764"/>
                            <a:pt x="316" y="603"/>
                          </a:cubicBezTo>
                          <a:cubicBezTo>
                            <a:pt x="316" y="449"/>
                            <a:pt x="450" y="322"/>
                            <a:pt x="604" y="322"/>
                          </a:cubicBezTo>
                          <a:close/>
                          <a:moveTo>
                            <a:pt x="604" y="0"/>
                          </a:moveTo>
                          <a:cubicBezTo>
                            <a:pt x="269" y="0"/>
                            <a:pt x="1" y="275"/>
                            <a:pt x="1" y="603"/>
                          </a:cubicBezTo>
                          <a:cubicBezTo>
                            <a:pt x="1" y="938"/>
                            <a:pt x="269" y="1213"/>
                            <a:pt x="604" y="1213"/>
                          </a:cubicBezTo>
                          <a:cubicBezTo>
                            <a:pt x="939" y="1213"/>
                            <a:pt x="1206" y="938"/>
                            <a:pt x="1206" y="603"/>
                          </a:cubicBezTo>
                          <a:cubicBezTo>
                            <a:pt x="1206" y="275"/>
                            <a:pt x="939" y="0"/>
                            <a:pt x="604"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4" name="Google Shape;1114;p33"/>
                    <p:cNvSpPr/>
                    <p:nvPr/>
                  </p:nvSpPr>
                  <p:spPr>
                    <a:xfrm flipH="1">
                      <a:off x="6538735" y="2232789"/>
                      <a:ext cx="1624946" cy="2324731"/>
                    </a:xfrm>
                    <a:custGeom>
                      <a:rect b="b" l="l" r="r" t="t"/>
                      <a:pathLst>
                        <a:path extrusionOk="0" h="35380" w="24730">
                          <a:moveTo>
                            <a:pt x="228" y="1"/>
                          </a:moveTo>
                          <a:lnTo>
                            <a:pt x="1" y="222"/>
                          </a:lnTo>
                          <a:lnTo>
                            <a:pt x="8500" y="8722"/>
                          </a:lnTo>
                          <a:lnTo>
                            <a:pt x="8547" y="8769"/>
                          </a:lnTo>
                          <a:lnTo>
                            <a:pt x="15285" y="8769"/>
                          </a:lnTo>
                          <a:lnTo>
                            <a:pt x="24408" y="17891"/>
                          </a:lnTo>
                          <a:lnTo>
                            <a:pt x="24408" y="20557"/>
                          </a:lnTo>
                          <a:lnTo>
                            <a:pt x="18748" y="26210"/>
                          </a:lnTo>
                          <a:lnTo>
                            <a:pt x="18748" y="31127"/>
                          </a:lnTo>
                          <a:lnTo>
                            <a:pt x="23002" y="35380"/>
                          </a:lnTo>
                          <a:lnTo>
                            <a:pt x="23229" y="35152"/>
                          </a:lnTo>
                          <a:lnTo>
                            <a:pt x="19070" y="30993"/>
                          </a:lnTo>
                          <a:lnTo>
                            <a:pt x="19070" y="26344"/>
                          </a:lnTo>
                          <a:lnTo>
                            <a:pt x="24730" y="20684"/>
                          </a:lnTo>
                          <a:lnTo>
                            <a:pt x="24730" y="17764"/>
                          </a:lnTo>
                          <a:lnTo>
                            <a:pt x="15466" y="8501"/>
                          </a:lnTo>
                          <a:lnTo>
                            <a:pt x="15419" y="8454"/>
                          </a:lnTo>
                          <a:lnTo>
                            <a:pt x="8681" y="8454"/>
                          </a:lnTo>
                          <a:lnTo>
                            <a:pt x="22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5" name="Google Shape;1115;p33"/>
                    <p:cNvSpPr/>
                    <p:nvPr/>
                  </p:nvSpPr>
                  <p:spPr>
                    <a:xfrm flipH="1">
                      <a:off x="6753942" y="2795301"/>
                      <a:ext cx="658455" cy="1003025"/>
                    </a:xfrm>
                    <a:custGeom>
                      <a:rect b="b" l="l" r="r" t="t"/>
                      <a:pathLst>
                        <a:path extrusionOk="0" h="15265" w="10021">
                          <a:moveTo>
                            <a:pt x="94" y="0"/>
                          </a:moveTo>
                          <a:lnTo>
                            <a:pt x="0" y="87"/>
                          </a:lnTo>
                          <a:lnTo>
                            <a:pt x="5620" y="5707"/>
                          </a:lnTo>
                          <a:lnTo>
                            <a:pt x="5620" y="10951"/>
                          </a:lnTo>
                          <a:lnTo>
                            <a:pt x="9927" y="15265"/>
                          </a:lnTo>
                          <a:lnTo>
                            <a:pt x="10020" y="15171"/>
                          </a:lnTo>
                          <a:lnTo>
                            <a:pt x="5747" y="10904"/>
                          </a:lnTo>
                          <a:lnTo>
                            <a:pt x="5747" y="5653"/>
                          </a:lnTo>
                          <a:lnTo>
                            <a:pt x="94"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6" name="Google Shape;1116;p33"/>
                    <p:cNvSpPr/>
                    <p:nvPr/>
                  </p:nvSpPr>
                  <p:spPr>
                    <a:xfrm flipH="1">
                      <a:off x="6573979" y="3616040"/>
                      <a:ext cx="349958" cy="553323"/>
                    </a:xfrm>
                    <a:custGeom>
                      <a:rect b="b" l="l" r="r" t="t"/>
                      <a:pathLst>
                        <a:path extrusionOk="0" h="8421" w="5326">
                          <a:moveTo>
                            <a:pt x="5199" y="1"/>
                          </a:moveTo>
                          <a:lnTo>
                            <a:pt x="5199" y="3129"/>
                          </a:lnTo>
                          <a:lnTo>
                            <a:pt x="1" y="8333"/>
                          </a:lnTo>
                          <a:lnTo>
                            <a:pt x="88" y="8420"/>
                          </a:lnTo>
                          <a:lnTo>
                            <a:pt x="5326" y="3182"/>
                          </a:lnTo>
                          <a:lnTo>
                            <a:pt x="5326"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7" name="Google Shape;1117;p33"/>
                    <p:cNvSpPr/>
                    <p:nvPr/>
                  </p:nvSpPr>
                  <p:spPr>
                    <a:xfrm flipH="1">
                      <a:off x="7591408" y="1709569"/>
                      <a:ext cx="1878446" cy="2617787"/>
                    </a:xfrm>
                    <a:custGeom>
                      <a:rect b="b" l="l" r="r" t="t"/>
                      <a:pathLst>
                        <a:path extrusionOk="0" h="39840" w="28588">
                          <a:moveTo>
                            <a:pt x="0" y="0"/>
                          </a:moveTo>
                          <a:lnTo>
                            <a:pt x="0" y="7348"/>
                          </a:lnTo>
                          <a:lnTo>
                            <a:pt x="13584" y="7348"/>
                          </a:lnTo>
                          <a:lnTo>
                            <a:pt x="21983" y="15747"/>
                          </a:lnTo>
                          <a:lnTo>
                            <a:pt x="21983" y="33457"/>
                          </a:lnTo>
                          <a:lnTo>
                            <a:pt x="28359" y="39840"/>
                          </a:lnTo>
                          <a:lnTo>
                            <a:pt x="28587" y="39612"/>
                          </a:lnTo>
                          <a:lnTo>
                            <a:pt x="22304" y="33329"/>
                          </a:lnTo>
                          <a:lnTo>
                            <a:pt x="22304" y="15613"/>
                          </a:lnTo>
                          <a:lnTo>
                            <a:pt x="13764" y="7073"/>
                          </a:lnTo>
                          <a:lnTo>
                            <a:pt x="13718" y="7026"/>
                          </a:lnTo>
                          <a:lnTo>
                            <a:pt x="315" y="7026"/>
                          </a:lnTo>
                          <a:lnTo>
                            <a:pt x="31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8" name="Google Shape;1118;p33"/>
                    <p:cNvSpPr/>
                    <p:nvPr/>
                  </p:nvSpPr>
                  <p:spPr>
                    <a:xfrm flipH="1">
                      <a:off x="8125302" y="2301452"/>
                      <a:ext cx="323544" cy="323544"/>
                    </a:xfrm>
                    <a:custGeom>
                      <a:rect b="b" l="l" r="r" t="t"/>
                      <a:pathLst>
                        <a:path extrusionOk="0" h="4924" w="4924">
                          <a:moveTo>
                            <a:pt x="0" y="1"/>
                          </a:moveTo>
                          <a:lnTo>
                            <a:pt x="0" y="1401"/>
                          </a:lnTo>
                          <a:lnTo>
                            <a:pt x="1762" y="3162"/>
                          </a:lnTo>
                          <a:lnTo>
                            <a:pt x="3524" y="4924"/>
                          </a:lnTo>
                          <a:lnTo>
                            <a:pt x="4923" y="4924"/>
                          </a:lnTo>
                          <a:lnTo>
                            <a:pt x="2465" y="2466"/>
                          </a:lnTo>
                          <a:lnTo>
                            <a:pt x="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9" name="Google Shape;1119;p33"/>
                    <p:cNvSpPr/>
                    <p:nvPr/>
                  </p:nvSpPr>
                  <p:spPr>
                    <a:xfrm flipH="1">
                      <a:off x="7544399" y="4293801"/>
                      <a:ext cx="79703" cy="79309"/>
                    </a:xfrm>
                    <a:custGeom>
                      <a:rect b="b" l="l" r="r" t="t"/>
                      <a:pathLst>
                        <a:path extrusionOk="0" h="1207" w="1213">
                          <a:moveTo>
                            <a:pt x="610" y="315"/>
                          </a:moveTo>
                          <a:cubicBezTo>
                            <a:pt x="764" y="315"/>
                            <a:pt x="891" y="443"/>
                            <a:pt x="891" y="604"/>
                          </a:cubicBezTo>
                          <a:cubicBezTo>
                            <a:pt x="891" y="758"/>
                            <a:pt x="764" y="885"/>
                            <a:pt x="610" y="885"/>
                          </a:cubicBezTo>
                          <a:cubicBezTo>
                            <a:pt x="449" y="885"/>
                            <a:pt x="322" y="758"/>
                            <a:pt x="322" y="604"/>
                          </a:cubicBezTo>
                          <a:cubicBezTo>
                            <a:pt x="322" y="443"/>
                            <a:pt x="449" y="315"/>
                            <a:pt x="610" y="315"/>
                          </a:cubicBezTo>
                          <a:close/>
                          <a:moveTo>
                            <a:pt x="610" y="1"/>
                          </a:moveTo>
                          <a:cubicBezTo>
                            <a:pt x="275" y="1"/>
                            <a:pt x="0" y="269"/>
                            <a:pt x="0" y="604"/>
                          </a:cubicBezTo>
                          <a:cubicBezTo>
                            <a:pt x="0" y="932"/>
                            <a:pt x="275" y="1206"/>
                            <a:pt x="610" y="1206"/>
                          </a:cubicBezTo>
                          <a:cubicBezTo>
                            <a:pt x="938" y="1206"/>
                            <a:pt x="1213" y="932"/>
                            <a:pt x="1213" y="604"/>
                          </a:cubicBezTo>
                          <a:cubicBezTo>
                            <a:pt x="1213" y="269"/>
                            <a:pt x="938" y="1"/>
                            <a:pt x="610"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0" name="Google Shape;1120;p33"/>
                    <p:cNvSpPr/>
                    <p:nvPr/>
                  </p:nvSpPr>
                  <p:spPr>
                    <a:xfrm flipH="1">
                      <a:off x="7341026" y="3027639"/>
                      <a:ext cx="676984" cy="959921"/>
                    </a:xfrm>
                    <a:custGeom>
                      <a:rect b="b" l="l" r="r" t="t"/>
                      <a:pathLst>
                        <a:path extrusionOk="0" h="14609" w="10303">
                          <a:moveTo>
                            <a:pt x="88" y="1"/>
                          </a:moveTo>
                          <a:lnTo>
                            <a:pt x="1" y="94"/>
                          </a:lnTo>
                          <a:lnTo>
                            <a:pt x="6143" y="6236"/>
                          </a:lnTo>
                          <a:lnTo>
                            <a:pt x="6143" y="10537"/>
                          </a:lnTo>
                          <a:lnTo>
                            <a:pt x="10215" y="14609"/>
                          </a:lnTo>
                          <a:lnTo>
                            <a:pt x="10302" y="14515"/>
                          </a:lnTo>
                          <a:lnTo>
                            <a:pt x="6270" y="10483"/>
                          </a:lnTo>
                          <a:lnTo>
                            <a:pt x="6270" y="6183"/>
                          </a:lnTo>
                          <a:lnTo>
                            <a:pt x="8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1" name="Google Shape;1121;p33"/>
                    <p:cNvSpPr/>
                    <p:nvPr/>
                  </p:nvSpPr>
                  <p:spPr>
                    <a:xfrm flipH="1">
                      <a:off x="5570944" y="-190791"/>
                      <a:ext cx="1878906" cy="2617787"/>
                    </a:xfrm>
                    <a:custGeom>
                      <a:rect b="b" l="l" r="r" t="t"/>
                      <a:pathLst>
                        <a:path extrusionOk="0" h="39840" w="28595">
                          <a:moveTo>
                            <a:pt x="229" y="0"/>
                          </a:moveTo>
                          <a:lnTo>
                            <a:pt x="1" y="221"/>
                          </a:lnTo>
                          <a:lnTo>
                            <a:pt x="6290" y="6511"/>
                          </a:lnTo>
                          <a:lnTo>
                            <a:pt x="6290" y="24227"/>
                          </a:lnTo>
                          <a:lnTo>
                            <a:pt x="14830" y="32767"/>
                          </a:lnTo>
                          <a:lnTo>
                            <a:pt x="14877" y="32807"/>
                          </a:lnTo>
                          <a:lnTo>
                            <a:pt x="28273" y="32807"/>
                          </a:lnTo>
                          <a:lnTo>
                            <a:pt x="28273" y="39840"/>
                          </a:lnTo>
                          <a:lnTo>
                            <a:pt x="28595" y="39840"/>
                          </a:lnTo>
                          <a:lnTo>
                            <a:pt x="28595" y="32492"/>
                          </a:lnTo>
                          <a:lnTo>
                            <a:pt x="15004" y="32492"/>
                          </a:lnTo>
                          <a:lnTo>
                            <a:pt x="6605" y="24093"/>
                          </a:lnTo>
                          <a:lnTo>
                            <a:pt x="6605" y="6377"/>
                          </a:lnTo>
                          <a:lnTo>
                            <a:pt x="229"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2" name="Google Shape;1122;p33"/>
                    <p:cNvSpPr/>
                    <p:nvPr/>
                  </p:nvSpPr>
                  <p:spPr>
                    <a:xfrm flipH="1">
                      <a:off x="6592443" y="1511464"/>
                      <a:ext cx="323544" cy="323544"/>
                    </a:xfrm>
                    <a:custGeom>
                      <a:rect b="b" l="l" r="r" t="t"/>
                      <a:pathLst>
                        <a:path extrusionOk="0" h="4924" w="4924">
                          <a:moveTo>
                            <a:pt x="0" y="1"/>
                          </a:moveTo>
                          <a:lnTo>
                            <a:pt x="2465" y="2459"/>
                          </a:lnTo>
                          <a:lnTo>
                            <a:pt x="4924" y="4924"/>
                          </a:lnTo>
                          <a:lnTo>
                            <a:pt x="4924" y="3517"/>
                          </a:lnTo>
                          <a:lnTo>
                            <a:pt x="3162" y="1756"/>
                          </a:lnTo>
                          <a:lnTo>
                            <a:pt x="140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3" name="Google Shape;1123;p33"/>
                    <p:cNvSpPr/>
                    <p:nvPr/>
                  </p:nvSpPr>
                  <p:spPr>
                    <a:xfrm flipH="1">
                      <a:off x="5541938" y="2416373"/>
                      <a:ext cx="79309" cy="79243"/>
                    </a:xfrm>
                    <a:custGeom>
                      <a:rect b="b" l="l" r="r" t="t"/>
                      <a:pathLst>
                        <a:path extrusionOk="0" h="1206" w="1207">
                          <a:moveTo>
                            <a:pt x="604" y="315"/>
                          </a:moveTo>
                          <a:cubicBezTo>
                            <a:pt x="758" y="315"/>
                            <a:pt x="885" y="442"/>
                            <a:pt x="885" y="603"/>
                          </a:cubicBezTo>
                          <a:cubicBezTo>
                            <a:pt x="885" y="757"/>
                            <a:pt x="758" y="884"/>
                            <a:pt x="604" y="884"/>
                          </a:cubicBezTo>
                          <a:cubicBezTo>
                            <a:pt x="443" y="884"/>
                            <a:pt x="316" y="757"/>
                            <a:pt x="316" y="603"/>
                          </a:cubicBezTo>
                          <a:cubicBezTo>
                            <a:pt x="316" y="442"/>
                            <a:pt x="443" y="315"/>
                            <a:pt x="604" y="315"/>
                          </a:cubicBezTo>
                          <a:close/>
                          <a:moveTo>
                            <a:pt x="604" y="0"/>
                          </a:moveTo>
                          <a:cubicBezTo>
                            <a:pt x="269" y="0"/>
                            <a:pt x="1" y="268"/>
                            <a:pt x="1" y="603"/>
                          </a:cubicBezTo>
                          <a:cubicBezTo>
                            <a:pt x="1" y="938"/>
                            <a:pt x="269" y="1206"/>
                            <a:pt x="604" y="1206"/>
                          </a:cubicBezTo>
                          <a:cubicBezTo>
                            <a:pt x="939" y="1206"/>
                            <a:pt x="1207" y="938"/>
                            <a:pt x="1207" y="603"/>
                          </a:cubicBezTo>
                          <a:cubicBezTo>
                            <a:pt x="1207" y="268"/>
                            <a:pt x="932" y="0"/>
                            <a:pt x="604"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4" name="Google Shape;1124;p33"/>
                    <p:cNvSpPr/>
                    <p:nvPr/>
                  </p:nvSpPr>
                  <p:spPr>
                    <a:xfrm flipH="1">
                      <a:off x="7023271" y="148911"/>
                      <a:ext cx="676984" cy="959527"/>
                    </a:xfrm>
                    <a:custGeom>
                      <a:rect b="b" l="l" r="r" t="t"/>
                      <a:pathLst>
                        <a:path extrusionOk="0" h="14603" w="10303">
                          <a:moveTo>
                            <a:pt x="88" y="1"/>
                          </a:moveTo>
                          <a:lnTo>
                            <a:pt x="1" y="88"/>
                          </a:lnTo>
                          <a:lnTo>
                            <a:pt x="4033" y="4127"/>
                          </a:lnTo>
                          <a:lnTo>
                            <a:pt x="4033" y="8427"/>
                          </a:lnTo>
                          <a:lnTo>
                            <a:pt x="10215" y="14603"/>
                          </a:lnTo>
                          <a:lnTo>
                            <a:pt x="10302" y="14516"/>
                          </a:lnTo>
                          <a:lnTo>
                            <a:pt x="4160" y="8373"/>
                          </a:lnTo>
                          <a:lnTo>
                            <a:pt x="4160" y="4073"/>
                          </a:lnTo>
                          <a:lnTo>
                            <a:pt x="8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5" name="Google Shape;1125;p33"/>
                    <p:cNvSpPr/>
                    <p:nvPr/>
                  </p:nvSpPr>
                  <p:spPr>
                    <a:xfrm flipH="1">
                      <a:off x="5578462" y="1954654"/>
                      <a:ext cx="484593" cy="284842"/>
                    </a:xfrm>
                    <a:custGeom>
                      <a:rect b="b" l="l" r="r" t="t"/>
                      <a:pathLst>
                        <a:path extrusionOk="0" h="4335" w="7375">
                          <a:moveTo>
                            <a:pt x="87" y="1"/>
                          </a:moveTo>
                          <a:lnTo>
                            <a:pt x="0" y="95"/>
                          </a:lnTo>
                          <a:lnTo>
                            <a:pt x="2077" y="2171"/>
                          </a:lnTo>
                          <a:lnTo>
                            <a:pt x="5124" y="2171"/>
                          </a:lnTo>
                          <a:lnTo>
                            <a:pt x="7281" y="4334"/>
                          </a:lnTo>
                          <a:lnTo>
                            <a:pt x="7375" y="4241"/>
                          </a:lnTo>
                          <a:lnTo>
                            <a:pt x="5178" y="2044"/>
                          </a:lnTo>
                          <a:lnTo>
                            <a:pt x="2130" y="2044"/>
                          </a:lnTo>
                          <a:lnTo>
                            <a:pt x="8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6" name="Google Shape;1126;p33"/>
                    <p:cNvSpPr/>
                    <p:nvPr/>
                  </p:nvSpPr>
                  <p:spPr>
                    <a:xfrm flipH="1">
                      <a:off x="6893908" y="2465192"/>
                      <a:ext cx="60385" cy="60779"/>
                    </a:xfrm>
                    <a:custGeom>
                      <a:rect b="b" l="l" r="r" t="t"/>
                      <a:pathLst>
                        <a:path extrusionOk="0" h="925" w="919">
                          <a:moveTo>
                            <a:pt x="1" y="1"/>
                          </a:moveTo>
                          <a:lnTo>
                            <a:pt x="1" y="925"/>
                          </a:lnTo>
                          <a:lnTo>
                            <a:pt x="918" y="925"/>
                          </a:lnTo>
                          <a:lnTo>
                            <a:pt x="91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7" name="Google Shape;1127;p33"/>
                    <p:cNvSpPr/>
                    <p:nvPr/>
                  </p:nvSpPr>
                  <p:spPr>
                    <a:xfrm flipH="1">
                      <a:off x="7793953" y="2112218"/>
                      <a:ext cx="11499" cy="72278"/>
                    </a:xfrm>
                    <a:custGeom>
                      <a:rect b="b" l="l" r="r" t="t"/>
                      <a:pathLst>
                        <a:path extrusionOk="0" h="1100" w="175">
                          <a:moveTo>
                            <a:pt x="1" y="1"/>
                          </a:moveTo>
                          <a:lnTo>
                            <a:pt x="1" y="1099"/>
                          </a:lnTo>
                          <a:lnTo>
                            <a:pt x="175" y="1099"/>
                          </a:lnTo>
                          <a:lnTo>
                            <a:pt x="17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8" name="Google Shape;1128;p33"/>
                    <p:cNvSpPr/>
                    <p:nvPr/>
                  </p:nvSpPr>
                  <p:spPr>
                    <a:xfrm flipH="1">
                      <a:off x="7763529" y="2142574"/>
                      <a:ext cx="71818" cy="11565"/>
                    </a:xfrm>
                    <a:custGeom>
                      <a:rect b="b" l="l" r="r" t="t"/>
                      <a:pathLst>
                        <a:path extrusionOk="0" h="176" w="1093">
                          <a:moveTo>
                            <a:pt x="0" y="1"/>
                          </a:moveTo>
                          <a:lnTo>
                            <a:pt x="0" y="175"/>
                          </a:lnTo>
                          <a:lnTo>
                            <a:pt x="1092" y="175"/>
                          </a:lnTo>
                          <a:lnTo>
                            <a:pt x="109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9" name="Google Shape;1129;p33"/>
                    <p:cNvSpPr/>
                    <p:nvPr/>
                  </p:nvSpPr>
                  <p:spPr>
                    <a:xfrm flipH="1">
                      <a:off x="7640330" y="2134689"/>
                      <a:ext cx="70504" cy="49806"/>
                    </a:xfrm>
                    <a:custGeom>
                      <a:rect b="b" l="l" r="r" t="t"/>
                      <a:pathLst>
                        <a:path extrusionOk="0" h="758" w="1073">
                          <a:moveTo>
                            <a:pt x="631" y="0"/>
                          </a:moveTo>
                          <a:lnTo>
                            <a:pt x="1" y="757"/>
                          </a:lnTo>
                          <a:lnTo>
                            <a:pt x="450" y="757"/>
                          </a:lnTo>
                          <a:lnTo>
                            <a:pt x="1073"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0" name="Google Shape;1130;p33"/>
                    <p:cNvSpPr/>
                    <p:nvPr/>
                  </p:nvSpPr>
                  <p:spPr>
                    <a:xfrm flipH="1">
                      <a:off x="7586648" y="2134689"/>
                      <a:ext cx="70438" cy="49806"/>
                    </a:xfrm>
                    <a:custGeom>
                      <a:rect b="b" l="l" r="r" t="t"/>
                      <a:pathLst>
                        <a:path extrusionOk="0" h="758" w="1072">
                          <a:moveTo>
                            <a:pt x="623" y="0"/>
                          </a:moveTo>
                          <a:lnTo>
                            <a:pt x="0" y="757"/>
                          </a:lnTo>
                          <a:lnTo>
                            <a:pt x="442" y="757"/>
                          </a:lnTo>
                          <a:lnTo>
                            <a:pt x="107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1" name="Google Shape;1131;p33"/>
                    <p:cNvSpPr/>
                    <p:nvPr/>
                  </p:nvSpPr>
                  <p:spPr>
                    <a:xfrm flipH="1">
                      <a:off x="7533361" y="2134689"/>
                      <a:ext cx="70044" cy="49806"/>
                    </a:xfrm>
                    <a:custGeom>
                      <a:rect b="b" l="l" r="r" t="t"/>
                      <a:pathLst>
                        <a:path extrusionOk="0" h="758" w="1066">
                          <a:moveTo>
                            <a:pt x="623" y="0"/>
                          </a:moveTo>
                          <a:lnTo>
                            <a:pt x="0" y="757"/>
                          </a:lnTo>
                          <a:lnTo>
                            <a:pt x="442" y="757"/>
                          </a:lnTo>
                          <a:lnTo>
                            <a:pt x="106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2" name="Google Shape;1132;p33"/>
                    <p:cNvSpPr/>
                    <p:nvPr/>
                  </p:nvSpPr>
                  <p:spPr>
                    <a:xfrm flipH="1">
                      <a:off x="7288670" y="2376292"/>
                      <a:ext cx="136080" cy="22078"/>
                    </a:xfrm>
                    <a:custGeom>
                      <a:rect b="b" l="l" r="r" t="t"/>
                      <a:pathLst>
                        <a:path extrusionOk="0" h="336" w="2071">
                          <a:moveTo>
                            <a:pt x="1" y="1"/>
                          </a:moveTo>
                          <a:lnTo>
                            <a:pt x="1" y="335"/>
                          </a:lnTo>
                          <a:lnTo>
                            <a:pt x="2070" y="335"/>
                          </a:lnTo>
                          <a:lnTo>
                            <a:pt x="207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3" name="Google Shape;1133;p33"/>
                    <p:cNvSpPr/>
                    <p:nvPr/>
                  </p:nvSpPr>
                  <p:spPr>
                    <a:xfrm flipH="1">
                      <a:off x="7194054" y="2376292"/>
                      <a:ext cx="68270" cy="22078"/>
                    </a:xfrm>
                    <a:custGeom>
                      <a:rect b="b" l="l" r="r" t="t"/>
                      <a:pathLst>
                        <a:path extrusionOk="0" h="336" w="1039">
                          <a:moveTo>
                            <a:pt x="0" y="1"/>
                          </a:moveTo>
                          <a:lnTo>
                            <a:pt x="0" y="335"/>
                          </a:lnTo>
                          <a:lnTo>
                            <a:pt x="1038" y="335"/>
                          </a:lnTo>
                          <a:lnTo>
                            <a:pt x="103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4" name="Google Shape;1134;p33"/>
                    <p:cNvSpPr/>
                    <p:nvPr/>
                  </p:nvSpPr>
                  <p:spPr>
                    <a:xfrm flipH="1">
                      <a:off x="7152266" y="2376292"/>
                      <a:ext cx="21618" cy="22078"/>
                    </a:xfrm>
                    <a:custGeom>
                      <a:rect b="b" l="l" r="r" t="t"/>
                      <a:pathLst>
                        <a:path extrusionOk="0" h="336" w="329">
                          <a:moveTo>
                            <a:pt x="0" y="1"/>
                          </a:moveTo>
                          <a:lnTo>
                            <a:pt x="0" y="335"/>
                          </a:lnTo>
                          <a:lnTo>
                            <a:pt x="329" y="335"/>
                          </a:lnTo>
                          <a:lnTo>
                            <a:pt x="329"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5" name="Google Shape;1135;p33"/>
                    <p:cNvSpPr/>
                    <p:nvPr/>
                  </p:nvSpPr>
                  <p:spPr>
                    <a:xfrm flipH="1">
                      <a:off x="7037393" y="2113138"/>
                      <a:ext cx="943625" cy="278600"/>
                    </a:xfrm>
                    <a:custGeom>
                      <a:rect b="b" l="l" r="r" t="t"/>
                      <a:pathLst>
                        <a:path extrusionOk="0" h="4240" w="14361">
                          <a:moveTo>
                            <a:pt x="134" y="0"/>
                          </a:moveTo>
                          <a:lnTo>
                            <a:pt x="0" y="134"/>
                          </a:lnTo>
                          <a:lnTo>
                            <a:pt x="2579" y="2706"/>
                          </a:lnTo>
                          <a:lnTo>
                            <a:pt x="12700" y="2706"/>
                          </a:lnTo>
                          <a:lnTo>
                            <a:pt x="14227" y="4240"/>
                          </a:lnTo>
                          <a:lnTo>
                            <a:pt x="14361" y="4106"/>
                          </a:lnTo>
                          <a:lnTo>
                            <a:pt x="12773" y="2525"/>
                          </a:lnTo>
                          <a:lnTo>
                            <a:pt x="2653" y="2525"/>
                          </a:lnTo>
                          <a:lnTo>
                            <a:pt x="134"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6" name="Google Shape;1136;p33"/>
                    <p:cNvSpPr/>
                    <p:nvPr/>
                  </p:nvSpPr>
                  <p:spPr>
                    <a:xfrm flipH="1">
                      <a:off x="5541930" y="2852926"/>
                      <a:ext cx="473620" cy="473620"/>
                    </a:xfrm>
                    <a:custGeom>
                      <a:rect b="b" l="l" r="r" t="t"/>
                      <a:pathLst>
                        <a:path extrusionOk="0" fill="none" h="7208" w="7208">
                          <a:moveTo>
                            <a:pt x="7208" y="3604"/>
                          </a:moveTo>
                          <a:cubicBezTo>
                            <a:pt x="7208" y="5593"/>
                            <a:pt x="5593" y="7207"/>
                            <a:pt x="3604" y="7207"/>
                          </a:cubicBezTo>
                          <a:cubicBezTo>
                            <a:pt x="1615" y="7207"/>
                            <a:pt x="1" y="5593"/>
                            <a:pt x="1" y="3604"/>
                          </a:cubicBezTo>
                          <a:cubicBezTo>
                            <a:pt x="1" y="1615"/>
                            <a:pt x="1615" y="0"/>
                            <a:pt x="3604" y="0"/>
                          </a:cubicBezTo>
                          <a:cubicBezTo>
                            <a:pt x="5593" y="0"/>
                            <a:pt x="7208" y="1615"/>
                            <a:pt x="7208" y="3604"/>
                          </a:cubicBezTo>
                          <a:close/>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7" name="Google Shape;1137;p33"/>
                    <p:cNvSpPr/>
                    <p:nvPr/>
                  </p:nvSpPr>
                  <p:spPr>
                    <a:xfrm flipH="1">
                      <a:off x="5644044" y="2750818"/>
                      <a:ext cx="136015" cy="21618"/>
                    </a:xfrm>
                    <a:custGeom>
                      <a:rect b="b" l="l" r="r" t="t"/>
                      <a:pathLst>
                        <a:path extrusionOk="0" h="329" w="2070">
                          <a:moveTo>
                            <a:pt x="0" y="1"/>
                          </a:moveTo>
                          <a:lnTo>
                            <a:pt x="0" y="329"/>
                          </a:lnTo>
                          <a:lnTo>
                            <a:pt x="2070" y="329"/>
                          </a:lnTo>
                          <a:lnTo>
                            <a:pt x="207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8" name="Google Shape;1138;p33"/>
                    <p:cNvSpPr/>
                    <p:nvPr/>
                  </p:nvSpPr>
                  <p:spPr>
                    <a:xfrm flipH="1">
                      <a:off x="5549823" y="2750818"/>
                      <a:ext cx="67876" cy="21618"/>
                    </a:xfrm>
                    <a:custGeom>
                      <a:rect b="b" l="l" r="r" t="t"/>
                      <a:pathLst>
                        <a:path extrusionOk="0" h="329" w="1033">
                          <a:moveTo>
                            <a:pt x="1" y="1"/>
                          </a:moveTo>
                          <a:lnTo>
                            <a:pt x="1" y="329"/>
                          </a:lnTo>
                          <a:lnTo>
                            <a:pt x="1032" y="329"/>
                          </a:lnTo>
                          <a:lnTo>
                            <a:pt x="103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9" name="Google Shape;1139;p33"/>
                    <p:cNvSpPr/>
                    <p:nvPr/>
                  </p:nvSpPr>
                  <p:spPr>
                    <a:xfrm flipH="1">
                      <a:off x="5508035" y="2750818"/>
                      <a:ext cx="21618" cy="21618"/>
                    </a:xfrm>
                    <a:custGeom>
                      <a:rect b="b" l="l" r="r" t="t"/>
                      <a:pathLst>
                        <a:path extrusionOk="0" h="329" w="329">
                          <a:moveTo>
                            <a:pt x="0" y="1"/>
                          </a:moveTo>
                          <a:lnTo>
                            <a:pt x="0" y="329"/>
                          </a:lnTo>
                          <a:lnTo>
                            <a:pt x="328" y="329"/>
                          </a:lnTo>
                          <a:lnTo>
                            <a:pt x="32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0" name="Google Shape;1140;p33"/>
                    <p:cNvSpPr/>
                    <p:nvPr/>
                  </p:nvSpPr>
                  <p:spPr>
                    <a:xfrm flipH="1">
                      <a:off x="5497455" y="3319441"/>
                      <a:ext cx="67876" cy="11039"/>
                    </a:xfrm>
                    <a:custGeom>
                      <a:rect b="b" l="l" r="r" t="t"/>
                      <a:pathLst>
                        <a:path extrusionOk="0" h="168" w="1033">
                          <a:moveTo>
                            <a:pt x="1" y="0"/>
                          </a:moveTo>
                          <a:lnTo>
                            <a:pt x="1" y="168"/>
                          </a:lnTo>
                          <a:lnTo>
                            <a:pt x="1032" y="168"/>
                          </a:lnTo>
                          <a:lnTo>
                            <a:pt x="103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1" name="Google Shape;1141;p33"/>
                    <p:cNvSpPr/>
                    <p:nvPr/>
                  </p:nvSpPr>
                  <p:spPr>
                    <a:xfrm flipH="1">
                      <a:off x="5450410" y="3319441"/>
                      <a:ext cx="33905" cy="11039"/>
                    </a:xfrm>
                    <a:custGeom>
                      <a:rect b="b" l="l" r="r" t="t"/>
                      <a:pathLst>
                        <a:path extrusionOk="0" h="168" w="516">
                          <a:moveTo>
                            <a:pt x="0" y="0"/>
                          </a:moveTo>
                          <a:lnTo>
                            <a:pt x="0" y="168"/>
                          </a:lnTo>
                          <a:lnTo>
                            <a:pt x="516" y="168"/>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2" name="Google Shape;1142;p33"/>
                    <p:cNvSpPr/>
                    <p:nvPr/>
                  </p:nvSpPr>
                  <p:spPr>
                    <a:xfrm flipH="1">
                      <a:off x="5429253" y="3319441"/>
                      <a:ext cx="11105" cy="11039"/>
                    </a:xfrm>
                    <a:custGeom>
                      <a:rect b="b" l="l" r="r" t="t"/>
                      <a:pathLst>
                        <a:path extrusionOk="0" h="168" w="169">
                          <a:moveTo>
                            <a:pt x="1" y="0"/>
                          </a:moveTo>
                          <a:lnTo>
                            <a:pt x="1" y="168"/>
                          </a:lnTo>
                          <a:lnTo>
                            <a:pt x="168" y="168"/>
                          </a:lnTo>
                          <a:lnTo>
                            <a:pt x="16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3" name="Google Shape;1143;p33"/>
                    <p:cNvSpPr/>
                    <p:nvPr/>
                  </p:nvSpPr>
                  <p:spPr>
                    <a:xfrm flipH="1">
                      <a:off x="6539181" y="3462878"/>
                      <a:ext cx="2308830" cy="1917213"/>
                    </a:xfrm>
                    <a:custGeom>
                      <a:rect b="b" l="l" r="r" t="t"/>
                      <a:pathLst>
                        <a:path extrusionOk="0" fill="none" h="29178" w="35138">
                          <a:moveTo>
                            <a:pt x="35138" y="29177"/>
                          </a:moveTo>
                          <a:lnTo>
                            <a:pt x="29177" y="29177"/>
                          </a:lnTo>
                          <a:lnTo>
                            <a:pt x="0" y="1"/>
                          </a:lnTo>
                        </a:path>
                      </a:pathLst>
                    </a:custGeom>
                    <a:noFill/>
                    <a:ln cap="flat" cmpd="sng" w="4175">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4" name="Google Shape;1144;p33"/>
                    <p:cNvSpPr/>
                    <p:nvPr/>
                  </p:nvSpPr>
                  <p:spPr>
                    <a:xfrm flipH="1">
                      <a:off x="7479679" y="2134689"/>
                      <a:ext cx="70044" cy="49806"/>
                    </a:xfrm>
                    <a:custGeom>
                      <a:rect b="b" l="l" r="r" t="t"/>
                      <a:pathLst>
                        <a:path extrusionOk="0" h="758" w="1066">
                          <a:moveTo>
                            <a:pt x="623" y="0"/>
                          </a:moveTo>
                          <a:lnTo>
                            <a:pt x="0" y="757"/>
                          </a:lnTo>
                          <a:lnTo>
                            <a:pt x="442" y="757"/>
                          </a:lnTo>
                          <a:lnTo>
                            <a:pt x="106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5" name="Google Shape;1145;p33"/>
                    <p:cNvSpPr/>
                    <p:nvPr/>
                  </p:nvSpPr>
                  <p:spPr>
                    <a:xfrm flipH="1">
                      <a:off x="7425997" y="2134689"/>
                      <a:ext cx="70504" cy="49806"/>
                    </a:xfrm>
                    <a:custGeom>
                      <a:rect b="b" l="l" r="r" t="t"/>
                      <a:pathLst>
                        <a:path extrusionOk="0" h="758" w="1073">
                          <a:moveTo>
                            <a:pt x="630" y="0"/>
                          </a:moveTo>
                          <a:lnTo>
                            <a:pt x="1" y="757"/>
                          </a:lnTo>
                          <a:lnTo>
                            <a:pt x="443" y="757"/>
                          </a:lnTo>
                          <a:lnTo>
                            <a:pt x="1073"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6" name="Google Shape;1146;p33"/>
                    <p:cNvSpPr/>
                    <p:nvPr/>
                  </p:nvSpPr>
                  <p:spPr>
                    <a:xfrm flipH="1">
                      <a:off x="6324433" y="3832608"/>
                      <a:ext cx="91136" cy="91136"/>
                    </a:xfrm>
                    <a:custGeom>
                      <a:rect b="b" l="l" r="r" t="t"/>
                      <a:pathLst>
                        <a:path extrusionOk="0" h="1387" w="1387">
                          <a:moveTo>
                            <a:pt x="0" y="0"/>
                          </a:moveTo>
                          <a:lnTo>
                            <a:pt x="0" y="1387"/>
                          </a:lnTo>
                          <a:lnTo>
                            <a:pt x="214" y="1387"/>
                          </a:lnTo>
                          <a:lnTo>
                            <a:pt x="214" y="215"/>
                          </a:lnTo>
                          <a:lnTo>
                            <a:pt x="1387" y="215"/>
                          </a:lnTo>
                          <a:lnTo>
                            <a:pt x="138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147" name="Google Shape;1147;p33"/>
                <p:cNvGrpSpPr/>
                <p:nvPr/>
              </p:nvGrpSpPr>
              <p:grpSpPr>
                <a:xfrm rot="5400000">
                  <a:off x="-1632178" y="-418802"/>
                  <a:ext cx="3523518" cy="4057831"/>
                  <a:chOff x="-518964" y="-1080787"/>
                  <a:chExt cx="3523518" cy="4057831"/>
                </a:xfrm>
              </p:grpSpPr>
              <p:sp>
                <p:nvSpPr>
                  <p:cNvPr id="1148" name="Google Shape;1148;p33"/>
                  <p:cNvSpPr/>
                  <p:nvPr/>
                </p:nvSpPr>
                <p:spPr>
                  <a:xfrm>
                    <a:off x="25018" y="-805280"/>
                    <a:ext cx="45404" cy="317827"/>
                  </a:xfrm>
                  <a:custGeom>
                    <a:rect b="b" l="l" r="r" t="t"/>
                    <a:pathLst>
                      <a:path extrusionOk="0" h="4837" w="691">
                        <a:moveTo>
                          <a:pt x="1" y="1"/>
                        </a:moveTo>
                        <a:lnTo>
                          <a:pt x="1" y="2419"/>
                        </a:lnTo>
                        <a:lnTo>
                          <a:pt x="1" y="4837"/>
                        </a:lnTo>
                        <a:lnTo>
                          <a:pt x="690" y="4147"/>
                        </a:lnTo>
                        <a:lnTo>
                          <a:pt x="690" y="2419"/>
                        </a:lnTo>
                        <a:lnTo>
                          <a:pt x="690" y="690"/>
                        </a:lnTo>
                        <a:lnTo>
                          <a:pt x="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9" name="Google Shape;1149;p33"/>
                  <p:cNvSpPr/>
                  <p:nvPr/>
                </p:nvSpPr>
                <p:spPr>
                  <a:xfrm>
                    <a:off x="1579034" y="665098"/>
                    <a:ext cx="224917" cy="224982"/>
                  </a:xfrm>
                  <a:custGeom>
                    <a:rect b="b" l="l" r="r" t="t"/>
                    <a:pathLst>
                      <a:path extrusionOk="0" h="3424" w="3423">
                        <a:moveTo>
                          <a:pt x="0" y="1"/>
                        </a:moveTo>
                        <a:lnTo>
                          <a:pt x="0" y="978"/>
                        </a:lnTo>
                        <a:lnTo>
                          <a:pt x="1226" y="2198"/>
                        </a:lnTo>
                        <a:lnTo>
                          <a:pt x="2452" y="3423"/>
                        </a:lnTo>
                        <a:lnTo>
                          <a:pt x="3423" y="3423"/>
                        </a:lnTo>
                        <a:lnTo>
                          <a:pt x="1715" y="1709"/>
                        </a:lnTo>
                        <a:lnTo>
                          <a:pt x="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0" name="Google Shape;1150;p33"/>
                  <p:cNvSpPr/>
                  <p:nvPr/>
                </p:nvSpPr>
                <p:spPr>
                  <a:xfrm>
                    <a:off x="2119862" y="1205139"/>
                    <a:ext cx="92976" cy="92910"/>
                  </a:xfrm>
                  <a:custGeom>
                    <a:rect b="b" l="l" r="r" t="t"/>
                    <a:pathLst>
                      <a:path extrusionOk="0" h="1414" w="1415">
                        <a:moveTo>
                          <a:pt x="711" y="375"/>
                        </a:moveTo>
                        <a:cubicBezTo>
                          <a:pt x="892" y="375"/>
                          <a:pt x="1039" y="522"/>
                          <a:pt x="1039" y="710"/>
                        </a:cubicBezTo>
                        <a:cubicBezTo>
                          <a:pt x="1039" y="891"/>
                          <a:pt x="892" y="1038"/>
                          <a:pt x="711" y="1038"/>
                        </a:cubicBezTo>
                        <a:cubicBezTo>
                          <a:pt x="523" y="1038"/>
                          <a:pt x="376" y="891"/>
                          <a:pt x="376" y="710"/>
                        </a:cubicBezTo>
                        <a:cubicBezTo>
                          <a:pt x="376" y="522"/>
                          <a:pt x="523" y="375"/>
                          <a:pt x="711" y="375"/>
                        </a:cubicBezTo>
                        <a:close/>
                        <a:moveTo>
                          <a:pt x="711" y="0"/>
                        </a:moveTo>
                        <a:cubicBezTo>
                          <a:pt x="316" y="0"/>
                          <a:pt x="1" y="315"/>
                          <a:pt x="1" y="710"/>
                        </a:cubicBezTo>
                        <a:cubicBezTo>
                          <a:pt x="1" y="1098"/>
                          <a:pt x="316" y="1413"/>
                          <a:pt x="711" y="1413"/>
                        </a:cubicBezTo>
                        <a:cubicBezTo>
                          <a:pt x="1099" y="1413"/>
                          <a:pt x="1414" y="1098"/>
                          <a:pt x="1414" y="710"/>
                        </a:cubicBezTo>
                        <a:cubicBezTo>
                          <a:pt x="1414" y="315"/>
                          <a:pt x="1099" y="0"/>
                          <a:pt x="711"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1" name="Google Shape;1151;p33"/>
                  <p:cNvSpPr/>
                  <p:nvPr/>
                </p:nvSpPr>
                <p:spPr>
                  <a:xfrm>
                    <a:off x="-29124" y="-1080787"/>
                    <a:ext cx="93370" cy="92910"/>
                  </a:xfrm>
                  <a:custGeom>
                    <a:rect b="b" l="l" r="r" t="t"/>
                    <a:pathLst>
                      <a:path extrusionOk="0" h="1414" w="1421">
                        <a:moveTo>
                          <a:pt x="711" y="369"/>
                        </a:moveTo>
                        <a:cubicBezTo>
                          <a:pt x="891" y="369"/>
                          <a:pt x="1046" y="523"/>
                          <a:pt x="1046" y="704"/>
                        </a:cubicBezTo>
                        <a:cubicBezTo>
                          <a:pt x="1046" y="891"/>
                          <a:pt x="891" y="1039"/>
                          <a:pt x="711" y="1039"/>
                        </a:cubicBezTo>
                        <a:cubicBezTo>
                          <a:pt x="530" y="1039"/>
                          <a:pt x="376" y="891"/>
                          <a:pt x="376" y="704"/>
                        </a:cubicBezTo>
                        <a:cubicBezTo>
                          <a:pt x="376" y="523"/>
                          <a:pt x="530" y="369"/>
                          <a:pt x="711" y="369"/>
                        </a:cubicBezTo>
                        <a:close/>
                        <a:moveTo>
                          <a:pt x="711" y="1"/>
                        </a:moveTo>
                        <a:cubicBezTo>
                          <a:pt x="322" y="1"/>
                          <a:pt x="1" y="315"/>
                          <a:pt x="1" y="704"/>
                        </a:cubicBezTo>
                        <a:cubicBezTo>
                          <a:pt x="1" y="1092"/>
                          <a:pt x="322" y="1414"/>
                          <a:pt x="711" y="1414"/>
                        </a:cubicBezTo>
                        <a:cubicBezTo>
                          <a:pt x="1099" y="1414"/>
                          <a:pt x="1421" y="1092"/>
                          <a:pt x="1421" y="704"/>
                        </a:cubicBezTo>
                        <a:cubicBezTo>
                          <a:pt x="1421" y="315"/>
                          <a:pt x="1099" y="1"/>
                          <a:pt x="711"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2" name="Google Shape;1152;p33"/>
                  <p:cNvSpPr/>
                  <p:nvPr/>
                </p:nvSpPr>
                <p:spPr>
                  <a:xfrm>
                    <a:off x="5240" y="-1000231"/>
                    <a:ext cx="2150409" cy="2236683"/>
                  </a:xfrm>
                  <a:custGeom>
                    <a:rect b="b" l="l" r="r" t="t"/>
                    <a:pathLst>
                      <a:path extrusionOk="0" h="34040" w="32727">
                        <a:moveTo>
                          <a:pt x="0" y="0"/>
                        </a:moveTo>
                        <a:lnTo>
                          <a:pt x="0" y="9351"/>
                        </a:lnTo>
                        <a:lnTo>
                          <a:pt x="14220" y="23571"/>
                        </a:lnTo>
                        <a:lnTo>
                          <a:pt x="14280" y="23624"/>
                        </a:lnTo>
                        <a:lnTo>
                          <a:pt x="22050" y="23624"/>
                        </a:lnTo>
                        <a:lnTo>
                          <a:pt x="32465" y="34040"/>
                        </a:lnTo>
                        <a:lnTo>
                          <a:pt x="32727" y="33778"/>
                        </a:lnTo>
                        <a:lnTo>
                          <a:pt x="22258" y="23309"/>
                        </a:lnTo>
                        <a:lnTo>
                          <a:pt x="22204" y="23256"/>
                        </a:lnTo>
                        <a:lnTo>
                          <a:pt x="14434" y="23256"/>
                        </a:lnTo>
                        <a:lnTo>
                          <a:pt x="375" y="9197"/>
                        </a:lnTo>
                        <a:lnTo>
                          <a:pt x="37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3" name="Google Shape;1153;p33"/>
                  <p:cNvSpPr/>
                  <p:nvPr/>
                </p:nvSpPr>
                <p:spPr>
                  <a:xfrm>
                    <a:off x="213397" y="-188691"/>
                    <a:ext cx="572641" cy="570867"/>
                  </a:xfrm>
                  <a:custGeom>
                    <a:rect b="b" l="l" r="r" t="t"/>
                    <a:pathLst>
                      <a:path extrusionOk="0" h="8688" w="8715">
                        <a:moveTo>
                          <a:pt x="0" y="0"/>
                        </a:moveTo>
                        <a:lnTo>
                          <a:pt x="0" y="3892"/>
                        </a:lnTo>
                        <a:lnTo>
                          <a:pt x="4796" y="8688"/>
                        </a:lnTo>
                        <a:lnTo>
                          <a:pt x="8714" y="8688"/>
                        </a:lnTo>
                        <a:lnTo>
                          <a:pt x="8714" y="8540"/>
                        </a:lnTo>
                        <a:lnTo>
                          <a:pt x="4863" y="8540"/>
                        </a:lnTo>
                        <a:lnTo>
                          <a:pt x="148" y="3832"/>
                        </a:lnTo>
                        <a:lnTo>
                          <a:pt x="148"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4" name="Google Shape;1154;p33"/>
                  <p:cNvSpPr/>
                  <p:nvPr/>
                </p:nvSpPr>
                <p:spPr>
                  <a:xfrm>
                    <a:off x="1623451" y="1712983"/>
                    <a:ext cx="45404" cy="317827"/>
                  </a:xfrm>
                  <a:custGeom>
                    <a:rect b="b" l="l" r="r" t="t"/>
                    <a:pathLst>
                      <a:path extrusionOk="0" h="4837" w="691">
                        <a:moveTo>
                          <a:pt x="691" y="1"/>
                        </a:moveTo>
                        <a:lnTo>
                          <a:pt x="1" y="690"/>
                        </a:lnTo>
                        <a:lnTo>
                          <a:pt x="1" y="2418"/>
                        </a:lnTo>
                        <a:lnTo>
                          <a:pt x="1" y="4153"/>
                        </a:lnTo>
                        <a:lnTo>
                          <a:pt x="691" y="4836"/>
                        </a:lnTo>
                        <a:lnTo>
                          <a:pt x="691" y="2418"/>
                        </a:lnTo>
                        <a:lnTo>
                          <a:pt x="69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5" name="Google Shape;1155;p33"/>
                  <p:cNvSpPr/>
                  <p:nvPr/>
                </p:nvSpPr>
                <p:spPr>
                  <a:xfrm>
                    <a:off x="-109680" y="335909"/>
                    <a:ext cx="224523" cy="224982"/>
                  </a:xfrm>
                  <a:custGeom>
                    <a:rect b="b" l="l" r="r" t="t"/>
                    <a:pathLst>
                      <a:path extrusionOk="0" h="3424" w="3417">
                        <a:moveTo>
                          <a:pt x="1" y="0"/>
                        </a:moveTo>
                        <a:lnTo>
                          <a:pt x="1709" y="1708"/>
                        </a:lnTo>
                        <a:lnTo>
                          <a:pt x="3417" y="3423"/>
                        </a:lnTo>
                        <a:lnTo>
                          <a:pt x="3417" y="2445"/>
                        </a:lnTo>
                        <a:lnTo>
                          <a:pt x="2191" y="1226"/>
                        </a:lnTo>
                        <a:lnTo>
                          <a:pt x="97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6" name="Google Shape;1156;p33"/>
                  <p:cNvSpPr/>
                  <p:nvPr/>
                </p:nvSpPr>
                <p:spPr>
                  <a:xfrm>
                    <a:off x="-518964" y="-72062"/>
                    <a:ext cx="92976" cy="92910"/>
                  </a:xfrm>
                  <a:custGeom>
                    <a:rect b="b" l="l" r="r" t="t"/>
                    <a:pathLst>
                      <a:path extrusionOk="0" h="1414" w="1415">
                        <a:moveTo>
                          <a:pt x="711" y="369"/>
                        </a:moveTo>
                        <a:cubicBezTo>
                          <a:pt x="892" y="369"/>
                          <a:pt x="1046" y="523"/>
                          <a:pt x="1046" y="704"/>
                        </a:cubicBezTo>
                        <a:cubicBezTo>
                          <a:pt x="1046" y="891"/>
                          <a:pt x="892" y="1039"/>
                          <a:pt x="711" y="1039"/>
                        </a:cubicBezTo>
                        <a:cubicBezTo>
                          <a:pt x="523" y="1039"/>
                          <a:pt x="376" y="891"/>
                          <a:pt x="376" y="704"/>
                        </a:cubicBezTo>
                        <a:cubicBezTo>
                          <a:pt x="376" y="523"/>
                          <a:pt x="530" y="369"/>
                          <a:pt x="711" y="369"/>
                        </a:cubicBezTo>
                        <a:close/>
                        <a:moveTo>
                          <a:pt x="711" y="0"/>
                        </a:moveTo>
                        <a:cubicBezTo>
                          <a:pt x="322" y="0"/>
                          <a:pt x="1" y="315"/>
                          <a:pt x="1" y="704"/>
                        </a:cubicBezTo>
                        <a:cubicBezTo>
                          <a:pt x="1" y="1092"/>
                          <a:pt x="322" y="1414"/>
                          <a:pt x="711" y="1414"/>
                        </a:cubicBezTo>
                        <a:cubicBezTo>
                          <a:pt x="1099" y="1414"/>
                          <a:pt x="1414" y="1092"/>
                          <a:pt x="1414" y="704"/>
                        </a:cubicBezTo>
                        <a:cubicBezTo>
                          <a:pt x="1414" y="315"/>
                          <a:pt x="1099" y="0"/>
                          <a:pt x="711"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7" name="Google Shape;1157;p33"/>
                  <p:cNvSpPr/>
                  <p:nvPr/>
                </p:nvSpPr>
                <p:spPr>
                  <a:xfrm>
                    <a:off x="1630088" y="2213797"/>
                    <a:ext cx="92910" cy="92976"/>
                  </a:xfrm>
                  <a:custGeom>
                    <a:rect b="b" l="l" r="r" t="t"/>
                    <a:pathLst>
                      <a:path extrusionOk="0" h="1415" w="1414">
                        <a:moveTo>
                          <a:pt x="703" y="376"/>
                        </a:moveTo>
                        <a:cubicBezTo>
                          <a:pt x="891" y="376"/>
                          <a:pt x="1038" y="523"/>
                          <a:pt x="1038" y="704"/>
                        </a:cubicBezTo>
                        <a:cubicBezTo>
                          <a:pt x="1038" y="892"/>
                          <a:pt x="891" y="1039"/>
                          <a:pt x="703" y="1039"/>
                        </a:cubicBezTo>
                        <a:cubicBezTo>
                          <a:pt x="523" y="1039"/>
                          <a:pt x="375" y="892"/>
                          <a:pt x="375" y="704"/>
                        </a:cubicBezTo>
                        <a:cubicBezTo>
                          <a:pt x="375" y="523"/>
                          <a:pt x="523" y="376"/>
                          <a:pt x="703" y="376"/>
                        </a:cubicBezTo>
                        <a:close/>
                        <a:moveTo>
                          <a:pt x="703" y="1"/>
                        </a:moveTo>
                        <a:cubicBezTo>
                          <a:pt x="315" y="1"/>
                          <a:pt x="0" y="316"/>
                          <a:pt x="0" y="704"/>
                        </a:cubicBezTo>
                        <a:cubicBezTo>
                          <a:pt x="0" y="1099"/>
                          <a:pt x="315" y="1414"/>
                          <a:pt x="703" y="1414"/>
                        </a:cubicBezTo>
                        <a:cubicBezTo>
                          <a:pt x="1099" y="1414"/>
                          <a:pt x="1413" y="1099"/>
                          <a:pt x="1413" y="704"/>
                        </a:cubicBezTo>
                        <a:cubicBezTo>
                          <a:pt x="1413" y="316"/>
                          <a:pt x="1099" y="1"/>
                          <a:pt x="70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8" name="Google Shape;1158;p33"/>
                  <p:cNvSpPr/>
                  <p:nvPr/>
                </p:nvSpPr>
                <p:spPr>
                  <a:xfrm>
                    <a:off x="-461734" y="-10890"/>
                    <a:ext cx="2150409" cy="2237143"/>
                  </a:xfrm>
                  <a:custGeom>
                    <a:rect b="b" l="l" r="r" t="t"/>
                    <a:pathLst>
                      <a:path extrusionOk="0" h="34047" w="32727">
                        <a:moveTo>
                          <a:pt x="268" y="0"/>
                        </a:moveTo>
                        <a:lnTo>
                          <a:pt x="1" y="268"/>
                        </a:lnTo>
                        <a:lnTo>
                          <a:pt x="10476" y="10737"/>
                        </a:lnTo>
                        <a:lnTo>
                          <a:pt x="10530" y="10791"/>
                        </a:lnTo>
                        <a:lnTo>
                          <a:pt x="18299" y="10791"/>
                        </a:lnTo>
                        <a:lnTo>
                          <a:pt x="32359" y="24850"/>
                        </a:lnTo>
                        <a:lnTo>
                          <a:pt x="32359" y="34046"/>
                        </a:lnTo>
                        <a:lnTo>
                          <a:pt x="32727" y="34046"/>
                        </a:lnTo>
                        <a:lnTo>
                          <a:pt x="32727" y="24696"/>
                        </a:lnTo>
                        <a:lnTo>
                          <a:pt x="18507" y="10469"/>
                        </a:lnTo>
                        <a:lnTo>
                          <a:pt x="18454" y="10416"/>
                        </a:lnTo>
                        <a:lnTo>
                          <a:pt x="10684" y="10416"/>
                        </a:lnTo>
                        <a:lnTo>
                          <a:pt x="268"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9" name="Google Shape;1159;p33"/>
                  <p:cNvSpPr/>
                  <p:nvPr/>
                </p:nvSpPr>
                <p:spPr>
                  <a:xfrm>
                    <a:off x="908306" y="843359"/>
                    <a:ext cx="572181" cy="571327"/>
                  </a:xfrm>
                  <a:custGeom>
                    <a:rect b="b" l="l" r="r" t="t"/>
                    <a:pathLst>
                      <a:path extrusionOk="0" h="8695" w="8708">
                        <a:moveTo>
                          <a:pt x="0" y="0"/>
                        </a:moveTo>
                        <a:lnTo>
                          <a:pt x="0" y="154"/>
                        </a:lnTo>
                        <a:lnTo>
                          <a:pt x="3852" y="154"/>
                        </a:lnTo>
                        <a:lnTo>
                          <a:pt x="8560" y="4863"/>
                        </a:lnTo>
                        <a:lnTo>
                          <a:pt x="8560" y="8694"/>
                        </a:lnTo>
                        <a:lnTo>
                          <a:pt x="8708" y="8694"/>
                        </a:lnTo>
                        <a:lnTo>
                          <a:pt x="8708" y="4803"/>
                        </a:lnTo>
                        <a:lnTo>
                          <a:pt x="391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0" name="Google Shape;1160;p33"/>
                  <p:cNvSpPr/>
                  <p:nvPr/>
                </p:nvSpPr>
                <p:spPr>
                  <a:xfrm>
                    <a:off x="-147921" y="1021161"/>
                    <a:ext cx="1379792" cy="1922470"/>
                  </a:xfrm>
                  <a:custGeom>
                    <a:rect b="b" l="l" r="r" t="t"/>
                    <a:pathLst>
                      <a:path extrusionOk="0" h="29258" w="20999">
                        <a:moveTo>
                          <a:pt x="0" y="0"/>
                        </a:moveTo>
                        <a:lnTo>
                          <a:pt x="0" y="5399"/>
                        </a:lnTo>
                        <a:lnTo>
                          <a:pt x="9974" y="5399"/>
                        </a:lnTo>
                        <a:lnTo>
                          <a:pt x="16142" y="11561"/>
                        </a:lnTo>
                        <a:lnTo>
                          <a:pt x="16142" y="24569"/>
                        </a:lnTo>
                        <a:lnTo>
                          <a:pt x="20831" y="29257"/>
                        </a:lnTo>
                        <a:lnTo>
                          <a:pt x="20998" y="29090"/>
                        </a:lnTo>
                        <a:lnTo>
                          <a:pt x="16377" y="24475"/>
                        </a:lnTo>
                        <a:lnTo>
                          <a:pt x="16377" y="11467"/>
                        </a:lnTo>
                        <a:lnTo>
                          <a:pt x="10107" y="5198"/>
                        </a:lnTo>
                        <a:lnTo>
                          <a:pt x="10074" y="5164"/>
                        </a:lnTo>
                        <a:lnTo>
                          <a:pt x="235" y="5164"/>
                        </a:lnTo>
                        <a:lnTo>
                          <a:pt x="23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1" name="Google Shape;1161;p33"/>
                  <p:cNvSpPr/>
                  <p:nvPr/>
                </p:nvSpPr>
                <p:spPr>
                  <a:xfrm>
                    <a:off x="601983" y="1455940"/>
                    <a:ext cx="237730" cy="237730"/>
                  </a:xfrm>
                  <a:custGeom>
                    <a:rect b="b" l="l" r="r" t="t"/>
                    <a:pathLst>
                      <a:path extrusionOk="0" h="3618" w="3618">
                        <a:moveTo>
                          <a:pt x="1" y="1"/>
                        </a:moveTo>
                        <a:lnTo>
                          <a:pt x="1" y="1032"/>
                        </a:lnTo>
                        <a:lnTo>
                          <a:pt x="1293" y="2325"/>
                        </a:lnTo>
                        <a:lnTo>
                          <a:pt x="2586" y="3618"/>
                        </a:lnTo>
                        <a:lnTo>
                          <a:pt x="3618" y="3618"/>
                        </a:lnTo>
                        <a:lnTo>
                          <a:pt x="1809" y="1809"/>
                        </a:lnTo>
                        <a:lnTo>
                          <a:pt x="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2" name="Google Shape;1162;p33"/>
                  <p:cNvSpPr/>
                  <p:nvPr/>
                </p:nvSpPr>
                <p:spPr>
                  <a:xfrm>
                    <a:off x="-169078" y="970501"/>
                    <a:ext cx="58151" cy="58611"/>
                  </a:xfrm>
                  <a:custGeom>
                    <a:rect b="b" l="l" r="r" t="t"/>
                    <a:pathLst>
                      <a:path extrusionOk="0" h="892" w="885">
                        <a:moveTo>
                          <a:pt x="443" y="235"/>
                        </a:moveTo>
                        <a:cubicBezTo>
                          <a:pt x="557" y="235"/>
                          <a:pt x="650" y="329"/>
                          <a:pt x="650" y="450"/>
                        </a:cubicBezTo>
                        <a:cubicBezTo>
                          <a:pt x="650" y="564"/>
                          <a:pt x="557" y="657"/>
                          <a:pt x="443" y="657"/>
                        </a:cubicBezTo>
                        <a:cubicBezTo>
                          <a:pt x="322" y="657"/>
                          <a:pt x="228" y="564"/>
                          <a:pt x="228" y="450"/>
                        </a:cubicBezTo>
                        <a:cubicBezTo>
                          <a:pt x="228" y="329"/>
                          <a:pt x="322" y="235"/>
                          <a:pt x="443" y="235"/>
                        </a:cubicBezTo>
                        <a:close/>
                        <a:moveTo>
                          <a:pt x="443" y="1"/>
                        </a:moveTo>
                        <a:cubicBezTo>
                          <a:pt x="195" y="1"/>
                          <a:pt x="1" y="202"/>
                          <a:pt x="1" y="450"/>
                        </a:cubicBezTo>
                        <a:cubicBezTo>
                          <a:pt x="1" y="691"/>
                          <a:pt x="195" y="892"/>
                          <a:pt x="443" y="892"/>
                        </a:cubicBezTo>
                        <a:cubicBezTo>
                          <a:pt x="684" y="892"/>
                          <a:pt x="885" y="691"/>
                          <a:pt x="885" y="450"/>
                        </a:cubicBezTo>
                        <a:cubicBezTo>
                          <a:pt x="885" y="202"/>
                          <a:pt x="684" y="1"/>
                          <a:pt x="44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3" name="Google Shape;1163;p33"/>
                  <p:cNvSpPr/>
                  <p:nvPr/>
                </p:nvSpPr>
                <p:spPr>
                  <a:xfrm>
                    <a:off x="1207991" y="2918893"/>
                    <a:ext cx="58151" cy="58151"/>
                  </a:xfrm>
                  <a:custGeom>
                    <a:rect b="b" l="l" r="r" t="t"/>
                    <a:pathLst>
                      <a:path extrusionOk="0" h="885" w="885">
                        <a:moveTo>
                          <a:pt x="443" y="234"/>
                        </a:moveTo>
                        <a:cubicBezTo>
                          <a:pt x="557" y="234"/>
                          <a:pt x="650" y="328"/>
                          <a:pt x="650" y="442"/>
                        </a:cubicBezTo>
                        <a:cubicBezTo>
                          <a:pt x="650" y="556"/>
                          <a:pt x="557" y="650"/>
                          <a:pt x="443" y="650"/>
                        </a:cubicBezTo>
                        <a:cubicBezTo>
                          <a:pt x="329" y="650"/>
                          <a:pt x="235" y="556"/>
                          <a:pt x="235" y="442"/>
                        </a:cubicBezTo>
                        <a:cubicBezTo>
                          <a:pt x="235" y="328"/>
                          <a:pt x="329" y="234"/>
                          <a:pt x="443" y="234"/>
                        </a:cubicBezTo>
                        <a:close/>
                        <a:moveTo>
                          <a:pt x="443" y="0"/>
                        </a:moveTo>
                        <a:cubicBezTo>
                          <a:pt x="195" y="0"/>
                          <a:pt x="1" y="194"/>
                          <a:pt x="1" y="442"/>
                        </a:cubicBezTo>
                        <a:cubicBezTo>
                          <a:pt x="1" y="683"/>
                          <a:pt x="195" y="884"/>
                          <a:pt x="443" y="884"/>
                        </a:cubicBezTo>
                        <a:cubicBezTo>
                          <a:pt x="684" y="884"/>
                          <a:pt x="885" y="683"/>
                          <a:pt x="885" y="442"/>
                        </a:cubicBezTo>
                        <a:cubicBezTo>
                          <a:pt x="885" y="194"/>
                          <a:pt x="684" y="0"/>
                          <a:pt x="443"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4" name="Google Shape;1164;p33"/>
                  <p:cNvSpPr/>
                  <p:nvPr/>
                </p:nvSpPr>
                <p:spPr>
                  <a:xfrm>
                    <a:off x="918424" y="1989344"/>
                    <a:ext cx="497406" cy="704713"/>
                  </a:xfrm>
                  <a:custGeom>
                    <a:rect b="b" l="l" r="r" t="t"/>
                    <a:pathLst>
                      <a:path extrusionOk="0" h="10725" w="7570">
                        <a:moveTo>
                          <a:pt x="67" y="1"/>
                        </a:moveTo>
                        <a:lnTo>
                          <a:pt x="0" y="68"/>
                        </a:lnTo>
                        <a:lnTo>
                          <a:pt x="4508" y="4576"/>
                        </a:lnTo>
                        <a:lnTo>
                          <a:pt x="4508" y="7730"/>
                        </a:lnTo>
                        <a:lnTo>
                          <a:pt x="7502" y="10724"/>
                        </a:lnTo>
                        <a:lnTo>
                          <a:pt x="7569" y="10657"/>
                        </a:lnTo>
                        <a:lnTo>
                          <a:pt x="4602" y="7697"/>
                        </a:lnTo>
                        <a:lnTo>
                          <a:pt x="4602" y="4535"/>
                        </a:lnTo>
                        <a:lnTo>
                          <a:pt x="6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5" name="Google Shape;1165;p33"/>
                  <p:cNvSpPr/>
                  <p:nvPr/>
                </p:nvSpPr>
                <p:spPr>
                  <a:xfrm>
                    <a:off x="-142205" y="1158881"/>
                    <a:ext cx="355675" cy="209147"/>
                  </a:xfrm>
                  <a:custGeom>
                    <a:rect b="b" l="l" r="r" t="t"/>
                    <a:pathLst>
                      <a:path extrusionOk="0" h="3183" w="5413">
                        <a:moveTo>
                          <a:pt x="67" y="1"/>
                        </a:moveTo>
                        <a:lnTo>
                          <a:pt x="0" y="68"/>
                        </a:lnTo>
                        <a:lnTo>
                          <a:pt x="1614" y="1682"/>
                        </a:lnTo>
                        <a:lnTo>
                          <a:pt x="3845" y="1682"/>
                        </a:lnTo>
                        <a:lnTo>
                          <a:pt x="5345" y="3182"/>
                        </a:lnTo>
                        <a:lnTo>
                          <a:pt x="5412" y="3115"/>
                        </a:lnTo>
                        <a:lnTo>
                          <a:pt x="3885" y="1588"/>
                        </a:lnTo>
                        <a:lnTo>
                          <a:pt x="1648" y="1588"/>
                        </a:lnTo>
                        <a:lnTo>
                          <a:pt x="6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6" name="Google Shape;1166;p33"/>
                  <p:cNvSpPr/>
                  <p:nvPr/>
                </p:nvSpPr>
                <p:spPr>
                  <a:xfrm>
                    <a:off x="2757146" y="654125"/>
                    <a:ext cx="15507" cy="95079"/>
                  </a:xfrm>
                  <a:custGeom>
                    <a:rect b="b" l="l" r="r" t="t"/>
                    <a:pathLst>
                      <a:path extrusionOk="0" h="1447" w="236">
                        <a:moveTo>
                          <a:pt x="1" y="0"/>
                        </a:moveTo>
                        <a:lnTo>
                          <a:pt x="1" y="1447"/>
                        </a:lnTo>
                        <a:lnTo>
                          <a:pt x="235" y="1447"/>
                        </a:lnTo>
                        <a:lnTo>
                          <a:pt x="23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7" name="Google Shape;1167;p33"/>
                  <p:cNvSpPr/>
                  <p:nvPr/>
                </p:nvSpPr>
                <p:spPr>
                  <a:xfrm>
                    <a:off x="2717131" y="694140"/>
                    <a:ext cx="95539" cy="15047"/>
                  </a:xfrm>
                  <a:custGeom>
                    <a:rect b="b" l="l" r="r" t="t"/>
                    <a:pathLst>
                      <a:path extrusionOk="0" h="229" w="1454">
                        <a:moveTo>
                          <a:pt x="0" y="1"/>
                        </a:moveTo>
                        <a:lnTo>
                          <a:pt x="0" y="228"/>
                        </a:lnTo>
                        <a:lnTo>
                          <a:pt x="1454" y="228"/>
                        </a:lnTo>
                        <a:lnTo>
                          <a:pt x="145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8" name="Google Shape;1168;p33"/>
                  <p:cNvSpPr/>
                  <p:nvPr/>
                </p:nvSpPr>
                <p:spPr>
                  <a:xfrm>
                    <a:off x="2555165" y="654125"/>
                    <a:ext cx="92450" cy="65642"/>
                  </a:xfrm>
                  <a:custGeom>
                    <a:rect b="b" l="l" r="r" t="t"/>
                    <a:pathLst>
                      <a:path extrusionOk="0" h="999" w="1407">
                        <a:moveTo>
                          <a:pt x="824" y="0"/>
                        </a:moveTo>
                        <a:lnTo>
                          <a:pt x="0" y="998"/>
                        </a:lnTo>
                        <a:lnTo>
                          <a:pt x="583" y="998"/>
                        </a:lnTo>
                        <a:lnTo>
                          <a:pt x="140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9" name="Google Shape;1169;p33"/>
                  <p:cNvSpPr/>
                  <p:nvPr/>
                </p:nvSpPr>
                <p:spPr>
                  <a:xfrm>
                    <a:off x="2484268" y="654125"/>
                    <a:ext cx="92976" cy="65642"/>
                  </a:xfrm>
                  <a:custGeom>
                    <a:rect b="b" l="l" r="r" t="t"/>
                    <a:pathLst>
                      <a:path extrusionOk="0" h="999" w="1415">
                        <a:moveTo>
                          <a:pt x="825" y="0"/>
                        </a:moveTo>
                        <a:lnTo>
                          <a:pt x="1" y="998"/>
                        </a:lnTo>
                        <a:lnTo>
                          <a:pt x="590" y="998"/>
                        </a:lnTo>
                        <a:lnTo>
                          <a:pt x="1414"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0" name="Google Shape;1170;p33"/>
                  <p:cNvSpPr/>
                  <p:nvPr/>
                </p:nvSpPr>
                <p:spPr>
                  <a:xfrm>
                    <a:off x="2413897" y="654125"/>
                    <a:ext cx="92450" cy="65642"/>
                  </a:xfrm>
                  <a:custGeom>
                    <a:rect b="b" l="l" r="r" t="t"/>
                    <a:pathLst>
                      <a:path extrusionOk="0" h="999" w="1407">
                        <a:moveTo>
                          <a:pt x="824" y="0"/>
                        </a:moveTo>
                        <a:lnTo>
                          <a:pt x="0" y="998"/>
                        </a:lnTo>
                        <a:lnTo>
                          <a:pt x="583" y="998"/>
                        </a:lnTo>
                        <a:lnTo>
                          <a:pt x="140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1" name="Google Shape;1171;p33"/>
                  <p:cNvSpPr/>
                  <p:nvPr/>
                </p:nvSpPr>
                <p:spPr>
                  <a:xfrm>
                    <a:off x="2343000" y="654125"/>
                    <a:ext cx="92976" cy="65642"/>
                  </a:xfrm>
                  <a:custGeom>
                    <a:rect b="b" l="l" r="r" t="t"/>
                    <a:pathLst>
                      <a:path extrusionOk="0" h="999" w="1415">
                        <a:moveTo>
                          <a:pt x="825" y="0"/>
                        </a:moveTo>
                        <a:lnTo>
                          <a:pt x="1" y="998"/>
                        </a:lnTo>
                        <a:lnTo>
                          <a:pt x="590" y="998"/>
                        </a:lnTo>
                        <a:lnTo>
                          <a:pt x="1414"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2" name="Google Shape;1172;p33"/>
                  <p:cNvSpPr/>
                  <p:nvPr/>
                </p:nvSpPr>
                <p:spPr>
                  <a:xfrm>
                    <a:off x="2272628" y="654125"/>
                    <a:ext cx="92450" cy="65642"/>
                  </a:xfrm>
                  <a:custGeom>
                    <a:rect b="b" l="l" r="r" t="t"/>
                    <a:pathLst>
                      <a:path extrusionOk="0" h="999" w="1407">
                        <a:moveTo>
                          <a:pt x="824" y="0"/>
                        </a:moveTo>
                        <a:lnTo>
                          <a:pt x="0" y="998"/>
                        </a:lnTo>
                        <a:lnTo>
                          <a:pt x="583" y="998"/>
                        </a:lnTo>
                        <a:lnTo>
                          <a:pt x="140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3" name="Google Shape;1173;p33"/>
                  <p:cNvSpPr/>
                  <p:nvPr/>
                </p:nvSpPr>
                <p:spPr>
                  <a:xfrm>
                    <a:off x="2090819" y="371982"/>
                    <a:ext cx="179644" cy="28714"/>
                  </a:xfrm>
                  <a:custGeom>
                    <a:rect b="b" l="l" r="r" t="t"/>
                    <a:pathLst>
                      <a:path extrusionOk="0" h="437" w="2734">
                        <a:moveTo>
                          <a:pt x="1" y="1"/>
                        </a:moveTo>
                        <a:lnTo>
                          <a:pt x="1" y="436"/>
                        </a:lnTo>
                        <a:lnTo>
                          <a:pt x="2734" y="436"/>
                        </a:lnTo>
                        <a:lnTo>
                          <a:pt x="273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4" name="Google Shape;1174;p33"/>
                  <p:cNvSpPr/>
                  <p:nvPr/>
                </p:nvSpPr>
                <p:spPr>
                  <a:xfrm>
                    <a:off x="1966306" y="371982"/>
                    <a:ext cx="89822" cy="28714"/>
                  </a:xfrm>
                  <a:custGeom>
                    <a:rect b="b" l="l" r="r" t="t"/>
                    <a:pathLst>
                      <a:path extrusionOk="0" h="437" w="1367">
                        <a:moveTo>
                          <a:pt x="0" y="1"/>
                        </a:moveTo>
                        <a:lnTo>
                          <a:pt x="0" y="436"/>
                        </a:lnTo>
                        <a:lnTo>
                          <a:pt x="1367" y="436"/>
                        </a:lnTo>
                        <a:lnTo>
                          <a:pt x="136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5" name="Google Shape;1175;p33"/>
                  <p:cNvSpPr/>
                  <p:nvPr/>
                </p:nvSpPr>
                <p:spPr>
                  <a:xfrm>
                    <a:off x="1910850" y="371982"/>
                    <a:ext cx="29108" cy="28714"/>
                  </a:xfrm>
                  <a:custGeom>
                    <a:rect b="b" l="l" r="r" t="t"/>
                    <a:pathLst>
                      <a:path extrusionOk="0" h="437" w="443">
                        <a:moveTo>
                          <a:pt x="0" y="1"/>
                        </a:moveTo>
                        <a:lnTo>
                          <a:pt x="0" y="436"/>
                        </a:lnTo>
                        <a:lnTo>
                          <a:pt x="443" y="436"/>
                        </a:lnTo>
                        <a:lnTo>
                          <a:pt x="44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6" name="Google Shape;1176;p33"/>
                  <p:cNvSpPr/>
                  <p:nvPr/>
                </p:nvSpPr>
                <p:spPr>
                  <a:xfrm>
                    <a:off x="1759923" y="380786"/>
                    <a:ext cx="1244631" cy="367108"/>
                  </a:xfrm>
                  <a:custGeom>
                    <a:rect b="b" l="l" r="r" t="t"/>
                    <a:pathLst>
                      <a:path extrusionOk="0" h="5587" w="18942">
                        <a:moveTo>
                          <a:pt x="174" y="1"/>
                        </a:moveTo>
                        <a:lnTo>
                          <a:pt x="0" y="175"/>
                        </a:lnTo>
                        <a:lnTo>
                          <a:pt x="2090" y="2258"/>
                        </a:lnTo>
                        <a:lnTo>
                          <a:pt x="15439" y="2258"/>
                        </a:lnTo>
                        <a:lnTo>
                          <a:pt x="18768" y="5587"/>
                        </a:lnTo>
                        <a:lnTo>
                          <a:pt x="18942" y="5413"/>
                        </a:lnTo>
                        <a:lnTo>
                          <a:pt x="15539" y="2017"/>
                        </a:lnTo>
                        <a:lnTo>
                          <a:pt x="2190" y="2017"/>
                        </a:lnTo>
                        <a:lnTo>
                          <a:pt x="17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77" name="Google Shape;1177;p33"/>
                  <p:cNvGrpSpPr/>
                  <p:nvPr/>
                </p:nvGrpSpPr>
                <p:grpSpPr>
                  <a:xfrm>
                    <a:off x="906072" y="1190552"/>
                    <a:ext cx="1033430" cy="391808"/>
                    <a:chOff x="906072" y="1190552"/>
                    <a:chExt cx="1033430" cy="391808"/>
                  </a:xfrm>
                </p:grpSpPr>
                <p:sp>
                  <p:nvSpPr>
                    <p:cNvPr id="1178" name="Google Shape;1178;p33"/>
                    <p:cNvSpPr/>
                    <p:nvPr/>
                  </p:nvSpPr>
                  <p:spPr>
                    <a:xfrm>
                      <a:off x="1054436" y="1529465"/>
                      <a:ext cx="52435" cy="52435"/>
                    </a:xfrm>
                    <a:custGeom>
                      <a:rect b="b" l="l" r="r" t="t"/>
                      <a:pathLst>
                        <a:path extrusionOk="0" h="798" w="798">
                          <a:moveTo>
                            <a:pt x="690" y="0"/>
                          </a:moveTo>
                          <a:lnTo>
                            <a:pt x="0" y="690"/>
                          </a:lnTo>
                          <a:lnTo>
                            <a:pt x="107" y="798"/>
                          </a:lnTo>
                          <a:lnTo>
                            <a:pt x="797" y="108"/>
                          </a:lnTo>
                          <a:lnTo>
                            <a:pt x="69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9" name="Google Shape;1179;p33"/>
                    <p:cNvSpPr/>
                    <p:nvPr/>
                  </p:nvSpPr>
                  <p:spPr>
                    <a:xfrm>
                      <a:off x="1054436" y="1529925"/>
                      <a:ext cx="52435" cy="52435"/>
                    </a:xfrm>
                    <a:custGeom>
                      <a:rect b="b" l="l" r="r" t="t"/>
                      <a:pathLst>
                        <a:path extrusionOk="0" h="798" w="798">
                          <a:moveTo>
                            <a:pt x="107" y="0"/>
                          </a:moveTo>
                          <a:lnTo>
                            <a:pt x="0" y="107"/>
                          </a:lnTo>
                          <a:lnTo>
                            <a:pt x="690" y="797"/>
                          </a:lnTo>
                          <a:lnTo>
                            <a:pt x="797" y="690"/>
                          </a:lnTo>
                          <a:lnTo>
                            <a:pt x="1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0" name="Google Shape;1180;p33"/>
                    <p:cNvSpPr/>
                    <p:nvPr/>
                  </p:nvSpPr>
                  <p:spPr>
                    <a:xfrm>
                      <a:off x="1201815" y="1529465"/>
                      <a:ext cx="52500" cy="52435"/>
                    </a:xfrm>
                    <a:custGeom>
                      <a:rect b="b" l="l" r="r" t="t"/>
                      <a:pathLst>
                        <a:path extrusionOk="0" h="798" w="799">
                          <a:moveTo>
                            <a:pt x="691" y="0"/>
                          </a:moveTo>
                          <a:lnTo>
                            <a:pt x="1" y="690"/>
                          </a:lnTo>
                          <a:lnTo>
                            <a:pt x="115" y="798"/>
                          </a:lnTo>
                          <a:lnTo>
                            <a:pt x="798" y="108"/>
                          </a:lnTo>
                          <a:lnTo>
                            <a:pt x="69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1" name="Google Shape;1181;p33"/>
                    <p:cNvSpPr/>
                    <p:nvPr/>
                  </p:nvSpPr>
                  <p:spPr>
                    <a:xfrm>
                      <a:off x="1201815" y="1529925"/>
                      <a:ext cx="52500" cy="52435"/>
                    </a:xfrm>
                    <a:custGeom>
                      <a:rect b="b" l="l" r="r" t="t"/>
                      <a:pathLst>
                        <a:path extrusionOk="0" h="798" w="799">
                          <a:moveTo>
                            <a:pt x="115" y="0"/>
                          </a:moveTo>
                          <a:lnTo>
                            <a:pt x="1" y="107"/>
                          </a:lnTo>
                          <a:lnTo>
                            <a:pt x="691" y="797"/>
                          </a:lnTo>
                          <a:lnTo>
                            <a:pt x="798" y="690"/>
                          </a:lnTo>
                          <a:lnTo>
                            <a:pt x="11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2" name="Google Shape;1182;p33"/>
                    <p:cNvSpPr/>
                    <p:nvPr/>
                  </p:nvSpPr>
                  <p:spPr>
                    <a:xfrm>
                      <a:off x="906072" y="1409288"/>
                      <a:ext cx="52435" cy="52435"/>
                    </a:xfrm>
                    <a:custGeom>
                      <a:rect b="b" l="l" r="r" t="t"/>
                      <a:pathLst>
                        <a:path extrusionOk="0" h="798" w="798">
                          <a:moveTo>
                            <a:pt x="691" y="1"/>
                          </a:moveTo>
                          <a:lnTo>
                            <a:pt x="1" y="691"/>
                          </a:lnTo>
                          <a:lnTo>
                            <a:pt x="108" y="798"/>
                          </a:lnTo>
                          <a:lnTo>
                            <a:pt x="798" y="108"/>
                          </a:lnTo>
                          <a:lnTo>
                            <a:pt x="69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3" name="Google Shape;1183;p33"/>
                    <p:cNvSpPr/>
                    <p:nvPr/>
                  </p:nvSpPr>
                  <p:spPr>
                    <a:xfrm>
                      <a:off x="906072" y="1409288"/>
                      <a:ext cx="52435" cy="52435"/>
                    </a:xfrm>
                    <a:custGeom>
                      <a:rect b="b" l="l" r="r" t="t"/>
                      <a:pathLst>
                        <a:path extrusionOk="0" h="798" w="798">
                          <a:moveTo>
                            <a:pt x="108" y="1"/>
                          </a:moveTo>
                          <a:lnTo>
                            <a:pt x="1" y="108"/>
                          </a:lnTo>
                          <a:lnTo>
                            <a:pt x="691" y="798"/>
                          </a:lnTo>
                          <a:lnTo>
                            <a:pt x="798" y="691"/>
                          </a:lnTo>
                          <a:lnTo>
                            <a:pt x="10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4" name="Google Shape;1184;p33"/>
                    <p:cNvSpPr/>
                    <p:nvPr/>
                  </p:nvSpPr>
                  <p:spPr>
                    <a:xfrm>
                      <a:off x="1053516" y="1409288"/>
                      <a:ext cx="52435" cy="52435"/>
                    </a:xfrm>
                    <a:custGeom>
                      <a:rect b="b" l="l" r="r" t="t"/>
                      <a:pathLst>
                        <a:path extrusionOk="0" h="798" w="798">
                          <a:moveTo>
                            <a:pt x="691" y="1"/>
                          </a:moveTo>
                          <a:lnTo>
                            <a:pt x="1" y="691"/>
                          </a:lnTo>
                          <a:lnTo>
                            <a:pt x="108" y="798"/>
                          </a:lnTo>
                          <a:lnTo>
                            <a:pt x="798" y="108"/>
                          </a:lnTo>
                          <a:lnTo>
                            <a:pt x="69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5" name="Google Shape;1185;p33"/>
                    <p:cNvSpPr/>
                    <p:nvPr/>
                  </p:nvSpPr>
                  <p:spPr>
                    <a:xfrm>
                      <a:off x="1053516" y="1409288"/>
                      <a:ext cx="52435" cy="52435"/>
                    </a:xfrm>
                    <a:custGeom>
                      <a:rect b="b" l="l" r="r" t="t"/>
                      <a:pathLst>
                        <a:path extrusionOk="0" h="798" w="798">
                          <a:moveTo>
                            <a:pt x="108" y="1"/>
                          </a:moveTo>
                          <a:lnTo>
                            <a:pt x="1" y="108"/>
                          </a:lnTo>
                          <a:lnTo>
                            <a:pt x="691" y="798"/>
                          </a:lnTo>
                          <a:lnTo>
                            <a:pt x="798" y="691"/>
                          </a:lnTo>
                          <a:lnTo>
                            <a:pt x="10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6" name="Google Shape;1186;p33"/>
                    <p:cNvSpPr/>
                    <p:nvPr/>
                  </p:nvSpPr>
                  <p:spPr>
                    <a:xfrm>
                      <a:off x="1759923" y="1190552"/>
                      <a:ext cx="179579" cy="29174"/>
                    </a:xfrm>
                    <a:custGeom>
                      <a:rect b="b" l="l" r="r" t="t"/>
                      <a:pathLst>
                        <a:path extrusionOk="0" h="444" w="2733">
                          <a:moveTo>
                            <a:pt x="0" y="1"/>
                          </a:moveTo>
                          <a:lnTo>
                            <a:pt x="0" y="443"/>
                          </a:lnTo>
                          <a:lnTo>
                            <a:pt x="2733" y="443"/>
                          </a:lnTo>
                          <a:lnTo>
                            <a:pt x="273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7" name="Google Shape;1187;p33"/>
                    <p:cNvSpPr/>
                    <p:nvPr/>
                  </p:nvSpPr>
                  <p:spPr>
                    <a:xfrm>
                      <a:off x="1635344" y="1190552"/>
                      <a:ext cx="89822" cy="29174"/>
                    </a:xfrm>
                    <a:custGeom>
                      <a:rect b="b" l="l" r="r" t="t"/>
                      <a:pathLst>
                        <a:path extrusionOk="0" h="444" w="1367">
                          <a:moveTo>
                            <a:pt x="0" y="1"/>
                          </a:moveTo>
                          <a:lnTo>
                            <a:pt x="0" y="443"/>
                          </a:lnTo>
                          <a:lnTo>
                            <a:pt x="1367" y="443"/>
                          </a:lnTo>
                          <a:lnTo>
                            <a:pt x="136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8" name="Google Shape;1188;p33"/>
                    <p:cNvSpPr/>
                    <p:nvPr/>
                  </p:nvSpPr>
                  <p:spPr>
                    <a:xfrm>
                      <a:off x="1580348" y="1190552"/>
                      <a:ext cx="28648" cy="29174"/>
                    </a:xfrm>
                    <a:custGeom>
                      <a:rect b="b" l="l" r="r" t="t"/>
                      <a:pathLst>
                        <a:path extrusionOk="0" h="444" w="436">
                          <a:moveTo>
                            <a:pt x="0" y="1"/>
                          </a:moveTo>
                          <a:lnTo>
                            <a:pt x="0" y="443"/>
                          </a:lnTo>
                          <a:lnTo>
                            <a:pt x="436" y="443"/>
                          </a:lnTo>
                          <a:lnTo>
                            <a:pt x="43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sp>
            <p:nvSpPr>
              <p:cNvPr id="1189" name="Google Shape;1189;p33"/>
              <p:cNvSpPr/>
              <p:nvPr/>
            </p:nvSpPr>
            <p:spPr>
              <a:xfrm flipH="1">
                <a:off x="-518519" y="-419109"/>
                <a:ext cx="2308830" cy="1917213"/>
              </a:xfrm>
              <a:custGeom>
                <a:rect b="b" l="l" r="r" t="t"/>
                <a:pathLst>
                  <a:path extrusionOk="0" fill="none" h="29178" w="35138">
                    <a:moveTo>
                      <a:pt x="35138" y="29177"/>
                    </a:moveTo>
                    <a:lnTo>
                      <a:pt x="29177" y="29177"/>
                    </a:lnTo>
                    <a:lnTo>
                      <a:pt x="0" y="1"/>
                    </a:lnTo>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1">
  <p:cSld name="CUSTOM_9_1">
    <p:spTree>
      <p:nvGrpSpPr>
        <p:cNvPr id="1190" name="Shape 1190"/>
        <p:cNvGrpSpPr/>
        <p:nvPr/>
      </p:nvGrpSpPr>
      <p:grpSpPr>
        <a:xfrm>
          <a:off x="0" y="0"/>
          <a:ext cx="0" cy="0"/>
          <a:chOff x="0" y="0"/>
          <a:chExt cx="0" cy="0"/>
        </a:xfrm>
      </p:grpSpPr>
      <p:sp>
        <p:nvSpPr>
          <p:cNvPr id="1191" name="Google Shape;1191;p34"/>
          <p:cNvSpPr/>
          <p:nvPr/>
        </p:nvSpPr>
        <p:spPr>
          <a:xfrm>
            <a:off x="-602846" y="3717945"/>
            <a:ext cx="1209938" cy="713912"/>
          </a:xfrm>
          <a:custGeom>
            <a:rect b="b" l="l" r="r" t="t"/>
            <a:pathLst>
              <a:path extrusionOk="0" h="10865" w="18414">
                <a:moveTo>
                  <a:pt x="6799" y="1"/>
                </a:moveTo>
                <a:lnTo>
                  <a:pt x="1" y="48"/>
                </a:lnTo>
                <a:lnTo>
                  <a:pt x="7254" y="7295"/>
                </a:lnTo>
                <a:lnTo>
                  <a:pt x="10503" y="7295"/>
                </a:lnTo>
                <a:lnTo>
                  <a:pt x="14080" y="10865"/>
                </a:lnTo>
                <a:lnTo>
                  <a:pt x="18413" y="10865"/>
                </a:lnTo>
                <a:lnTo>
                  <a:pt x="9646" y="2104"/>
                </a:lnTo>
                <a:lnTo>
                  <a:pt x="8895" y="2104"/>
                </a:lnTo>
                <a:lnTo>
                  <a:pt x="6799"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2" name="Google Shape;1192;p34"/>
          <p:cNvSpPr/>
          <p:nvPr/>
        </p:nvSpPr>
        <p:spPr>
          <a:xfrm>
            <a:off x="882261" y="4199092"/>
            <a:ext cx="1209478" cy="713912"/>
          </a:xfrm>
          <a:custGeom>
            <a:rect b="b" l="l" r="r" t="t"/>
            <a:pathLst>
              <a:path extrusionOk="0" h="10865" w="18407">
                <a:moveTo>
                  <a:pt x="0" y="1"/>
                </a:moveTo>
                <a:lnTo>
                  <a:pt x="8761" y="8768"/>
                </a:lnTo>
                <a:lnTo>
                  <a:pt x="9512" y="8768"/>
                </a:lnTo>
                <a:lnTo>
                  <a:pt x="11608" y="10865"/>
                </a:lnTo>
                <a:lnTo>
                  <a:pt x="18407" y="10824"/>
                </a:lnTo>
                <a:lnTo>
                  <a:pt x="11159" y="3577"/>
                </a:lnTo>
                <a:lnTo>
                  <a:pt x="7904" y="3577"/>
                </a:lnTo>
                <a:lnTo>
                  <a:pt x="433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93" name="Google Shape;1193;p34"/>
          <p:cNvGrpSpPr/>
          <p:nvPr/>
        </p:nvGrpSpPr>
        <p:grpSpPr>
          <a:xfrm>
            <a:off x="-1257297" y="-89868"/>
            <a:ext cx="4070103" cy="7208845"/>
            <a:chOff x="-1257297" y="-89868"/>
            <a:chExt cx="4070103" cy="7208845"/>
          </a:xfrm>
        </p:grpSpPr>
        <p:grpSp>
          <p:nvGrpSpPr>
            <p:cNvPr id="1194" name="Google Shape;1194;p34"/>
            <p:cNvGrpSpPr/>
            <p:nvPr/>
          </p:nvGrpSpPr>
          <p:grpSpPr>
            <a:xfrm flipH="1" rot="10800000">
              <a:off x="-1257297" y="410129"/>
              <a:ext cx="4070103" cy="6708848"/>
              <a:chOff x="5429253" y="-1790991"/>
              <a:chExt cx="4070103" cy="6708848"/>
            </a:xfrm>
          </p:grpSpPr>
          <p:grpSp>
            <p:nvGrpSpPr>
              <p:cNvPr id="1195" name="Google Shape;1195;p34"/>
              <p:cNvGrpSpPr/>
              <p:nvPr/>
            </p:nvGrpSpPr>
            <p:grpSpPr>
              <a:xfrm>
                <a:off x="5787226" y="2742747"/>
                <a:ext cx="2344098" cy="2175110"/>
                <a:chOff x="3605001" y="-1468840"/>
                <a:chExt cx="2344098" cy="2175110"/>
              </a:xfrm>
            </p:grpSpPr>
            <p:sp>
              <p:nvSpPr>
                <p:cNvPr id="1196" name="Google Shape;1196;p34"/>
                <p:cNvSpPr/>
                <p:nvPr/>
              </p:nvSpPr>
              <p:spPr>
                <a:xfrm>
                  <a:off x="3605001" y="-1173490"/>
                  <a:ext cx="62554" cy="62948"/>
                </a:xfrm>
                <a:custGeom>
                  <a:rect b="b" l="l" r="r" t="t"/>
                  <a:pathLst>
                    <a:path extrusionOk="0" h="958" w="952">
                      <a:moveTo>
                        <a:pt x="476" y="255"/>
                      </a:moveTo>
                      <a:cubicBezTo>
                        <a:pt x="597" y="255"/>
                        <a:pt x="704" y="355"/>
                        <a:pt x="704" y="476"/>
                      </a:cubicBezTo>
                      <a:cubicBezTo>
                        <a:pt x="704" y="603"/>
                        <a:pt x="597" y="703"/>
                        <a:pt x="476" y="703"/>
                      </a:cubicBezTo>
                      <a:cubicBezTo>
                        <a:pt x="349" y="703"/>
                        <a:pt x="248" y="603"/>
                        <a:pt x="248" y="476"/>
                      </a:cubicBezTo>
                      <a:cubicBezTo>
                        <a:pt x="248" y="355"/>
                        <a:pt x="349" y="255"/>
                        <a:pt x="476" y="255"/>
                      </a:cubicBezTo>
                      <a:close/>
                      <a:moveTo>
                        <a:pt x="476" y="0"/>
                      </a:moveTo>
                      <a:cubicBezTo>
                        <a:pt x="215" y="0"/>
                        <a:pt x="1" y="215"/>
                        <a:pt x="1" y="476"/>
                      </a:cubicBezTo>
                      <a:cubicBezTo>
                        <a:pt x="1" y="744"/>
                        <a:pt x="215" y="958"/>
                        <a:pt x="476" y="958"/>
                      </a:cubicBezTo>
                      <a:cubicBezTo>
                        <a:pt x="737" y="958"/>
                        <a:pt x="952" y="744"/>
                        <a:pt x="952" y="476"/>
                      </a:cubicBezTo>
                      <a:cubicBezTo>
                        <a:pt x="952" y="215"/>
                        <a:pt x="737" y="0"/>
                        <a:pt x="47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7" name="Google Shape;1197;p34"/>
                <p:cNvSpPr/>
                <p:nvPr/>
              </p:nvSpPr>
              <p:spPr>
                <a:xfrm>
                  <a:off x="3647710" y="-1133015"/>
                  <a:ext cx="1285633" cy="1839284"/>
                </a:xfrm>
                <a:custGeom>
                  <a:rect b="b" l="l" r="r" t="t"/>
                  <a:pathLst>
                    <a:path extrusionOk="0" h="27992" w="19566">
                      <a:moveTo>
                        <a:pt x="181" y="0"/>
                      </a:moveTo>
                      <a:lnTo>
                        <a:pt x="0" y="181"/>
                      </a:lnTo>
                      <a:lnTo>
                        <a:pt x="6725" y="6906"/>
                      </a:lnTo>
                      <a:lnTo>
                        <a:pt x="6765" y="6940"/>
                      </a:lnTo>
                      <a:lnTo>
                        <a:pt x="12097" y="6940"/>
                      </a:lnTo>
                      <a:lnTo>
                        <a:pt x="19311" y="14160"/>
                      </a:lnTo>
                      <a:lnTo>
                        <a:pt x="19311" y="16263"/>
                      </a:lnTo>
                      <a:lnTo>
                        <a:pt x="14836" y="20737"/>
                      </a:lnTo>
                      <a:lnTo>
                        <a:pt x="14836" y="24629"/>
                      </a:lnTo>
                      <a:lnTo>
                        <a:pt x="18199" y="27991"/>
                      </a:lnTo>
                      <a:lnTo>
                        <a:pt x="18380" y="27817"/>
                      </a:lnTo>
                      <a:lnTo>
                        <a:pt x="15091" y="24522"/>
                      </a:lnTo>
                      <a:lnTo>
                        <a:pt x="15091" y="20845"/>
                      </a:lnTo>
                      <a:lnTo>
                        <a:pt x="19565" y="16370"/>
                      </a:lnTo>
                      <a:lnTo>
                        <a:pt x="19565" y="14053"/>
                      </a:lnTo>
                      <a:lnTo>
                        <a:pt x="12238" y="6725"/>
                      </a:lnTo>
                      <a:lnTo>
                        <a:pt x="12197" y="6692"/>
                      </a:lnTo>
                      <a:lnTo>
                        <a:pt x="6866" y="6692"/>
                      </a:lnTo>
                      <a:lnTo>
                        <a:pt x="18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8" name="Google Shape;1198;p34"/>
                <p:cNvSpPr/>
                <p:nvPr/>
              </p:nvSpPr>
              <p:spPr>
                <a:xfrm>
                  <a:off x="4462795" y="-1414698"/>
                  <a:ext cx="1486304" cy="2071692"/>
                </a:xfrm>
                <a:custGeom>
                  <a:rect b="b" l="l" r="r" t="t"/>
                  <a:pathLst>
                    <a:path extrusionOk="0" h="31529" w="22620">
                      <a:moveTo>
                        <a:pt x="0" y="1"/>
                      </a:moveTo>
                      <a:lnTo>
                        <a:pt x="0" y="5815"/>
                      </a:lnTo>
                      <a:lnTo>
                        <a:pt x="10750" y="5815"/>
                      </a:lnTo>
                      <a:lnTo>
                        <a:pt x="17395" y="12459"/>
                      </a:lnTo>
                      <a:lnTo>
                        <a:pt x="17395" y="26478"/>
                      </a:lnTo>
                      <a:lnTo>
                        <a:pt x="22445" y="31528"/>
                      </a:lnTo>
                      <a:lnTo>
                        <a:pt x="22619" y="31347"/>
                      </a:lnTo>
                      <a:lnTo>
                        <a:pt x="17649" y="26371"/>
                      </a:lnTo>
                      <a:lnTo>
                        <a:pt x="17649" y="12358"/>
                      </a:lnTo>
                      <a:lnTo>
                        <a:pt x="10891" y="5600"/>
                      </a:lnTo>
                      <a:lnTo>
                        <a:pt x="10851" y="5567"/>
                      </a:lnTo>
                      <a:lnTo>
                        <a:pt x="255" y="5567"/>
                      </a:lnTo>
                      <a:lnTo>
                        <a:pt x="25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9" name="Google Shape;1199;p34"/>
                <p:cNvSpPr/>
                <p:nvPr/>
              </p:nvSpPr>
              <p:spPr>
                <a:xfrm>
                  <a:off x="5270783" y="-945949"/>
                  <a:ext cx="255799" cy="255734"/>
                </a:xfrm>
                <a:custGeom>
                  <a:rect b="b" l="l" r="r" t="t"/>
                  <a:pathLst>
                    <a:path extrusionOk="0" h="3892" w="3893">
                      <a:moveTo>
                        <a:pt x="1" y="0"/>
                      </a:moveTo>
                      <a:lnTo>
                        <a:pt x="1" y="1105"/>
                      </a:lnTo>
                      <a:lnTo>
                        <a:pt x="1394" y="2498"/>
                      </a:lnTo>
                      <a:lnTo>
                        <a:pt x="2787" y="3892"/>
                      </a:lnTo>
                      <a:lnTo>
                        <a:pt x="3892" y="3892"/>
                      </a:lnTo>
                      <a:lnTo>
                        <a:pt x="1950" y="1942"/>
                      </a:lnTo>
                      <a:lnTo>
                        <a:pt x="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0" name="Google Shape;1200;p34"/>
                <p:cNvSpPr/>
                <p:nvPr/>
              </p:nvSpPr>
              <p:spPr>
                <a:xfrm>
                  <a:off x="4439863" y="-1468840"/>
                  <a:ext cx="62554" cy="62554"/>
                </a:xfrm>
                <a:custGeom>
                  <a:rect b="b" l="l" r="r" t="t"/>
                  <a:pathLst>
                    <a:path extrusionOk="0" h="952" w="952">
                      <a:moveTo>
                        <a:pt x="476" y="249"/>
                      </a:moveTo>
                      <a:cubicBezTo>
                        <a:pt x="597" y="249"/>
                        <a:pt x="697" y="356"/>
                        <a:pt x="697" y="476"/>
                      </a:cubicBezTo>
                      <a:cubicBezTo>
                        <a:pt x="697" y="604"/>
                        <a:pt x="597" y="704"/>
                        <a:pt x="476" y="704"/>
                      </a:cubicBezTo>
                      <a:cubicBezTo>
                        <a:pt x="349" y="704"/>
                        <a:pt x="249" y="604"/>
                        <a:pt x="249" y="476"/>
                      </a:cubicBezTo>
                      <a:cubicBezTo>
                        <a:pt x="249" y="356"/>
                        <a:pt x="349" y="249"/>
                        <a:pt x="476" y="249"/>
                      </a:cubicBezTo>
                      <a:close/>
                      <a:moveTo>
                        <a:pt x="476" y="1"/>
                      </a:moveTo>
                      <a:cubicBezTo>
                        <a:pt x="215" y="1"/>
                        <a:pt x="1" y="215"/>
                        <a:pt x="1" y="476"/>
                      </a:cubicBezTo>
                      <a:cubicBezTo>
                        <a:pt x="1" y="738"/>
                        <a:pt x="215" y="952"/>
                        <a:pt x="476" y="952"/>
                      </a:cubicBezTo>
                      <a:cubicBezTo>
                        <a:pt x="738" y="952"/>
                        <a:pt x="952" y="738"/>
                        <a:pt x="952" y="476"/>
                      </a:cubicBezTo>
                      <a:cubicBezTo>
                        <a:pt x="952" y="215"/>
                        <a:pt x="738" y="1"/>
                        <a:pt x="47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1" name="Google Shape;1201;p34"/>
                <p:cNvSpPr/>
                <p:nvPr/>
              </p:nvSpPr>
              <p:spPr>
                <a:xfrm>
                  <a:off x="4468511" y="-1265939"/>
                  <a:ext cx="383403" cy="224982"/>
                </a:xfrm>
                <a:custGeom>
                  <a:rect b="b" l="l" r="r" t="t"/>
                  <a:pathLst>
                    <a:path extrusionOk="0" h="3424" w="5835">
                      <a:moveTo>
                        <a:pt x="74" y="1"/>
                      </a:moveTo>
                      <a:lnTo>
                        <a:pt x="0" y="68"/>
                      </a:lnTo>
                      <a:lnTo>
                        <a:pt x="1742" y="1809"/>
                      </a:lnTo>
                      <a:lnTo>
                        <a:pt x="4146" y="1809"/>
                      </a:lnTo>
                      <a:lnTo>
                        <a:pt x="5767" y="3423"/>
                      </a:lnTo>
                      <a:lnTo>
                        <a:pt x="5834" y="3350"/>
                      </a:lnTo>
                      <a:lnTo>
                        <a:pt x="4193" y="1709"/>
                      </a:lnTo>
                      <a:lnTo>
                        <a:pt x="1782" y="1709"/>
                      </a:lnTo>
                      <a:lnTo>
                        <a:pt x="7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02" name="Google Shape;1202;p34"/>
              <p:cNvGrpSpPr/>
              <p:nvPr/>
            </p:nvGrpSpPr>
            <p:grpSpPr>
              <a:xfrm>
                <a:off x="5429253" y="-1790991"/>
                <a:ext cx="4070103" cy="4809446"/>
                <a:chOff x="5429253" y="-190791"/>
                <a:chExt cx="4070103" cy="4809446"/>
              </a:xfrm>
            </p:grpSpPr>
            <p:sp>
              <p:nvSpPr>
                <p:cNvPr id="1203" name="Google Shape;1203;p34"/>
                <p:cNvSpPr/>
                <p:nvPr/>
              </p:nvSpPr>
              <p:spPr>
                <a:xfrm flipH="1">
                  <a:off x="9419653" y="1640446"/>
                  <a:ext cx="79703" cy="79703"/>
                </a:xfrm>
                <a:custGeom>
                  <a:rect b="b" l="l" r="r" t="t"/>
                  <a:pathLst>
                    <a:path extrusionOk="0" h="1213" w="1213">
                      <a:moveTo>
                        <a:pt x="610" y="322"/>
                      </a:moveTo>
                      <a:cubicBezTo>
                        <a:pt x="764" y="322"/>
                        <a:pt x="891" y="449"/>
                        <a:pt x="891" y="610"/>
                      </a:cubicBezTo>
                      <a:cubicBezTo>
                        <a:pt x="891" y="764"/>
                        <a:pt x="764" y="891"/>
                        <a:pt x="610" y="891"/>
                      </a:cubicBezTo>
                      <a:cubicBezTo>
                        <a:pt x="449" y="891"/>
                        <a:pt x="322" y="764"/>
                        <a:pt x="322" y="610"/>
                      </a:cubicBezTo>
                      <a:cubicBezTo>
                        <a:pt x="322" y="449"/>
                        <a:pt x="449" y="322"/>
                        <a:pt x="610" y="322"/>
                      </a:cubicBezTo>
                      <a:close/>
                      <a:moveTo>
                        <a:pt x="610" y="0"/>
                      </a:moveTo>
                      <a:cubicBezTo>
                        <a:pt x="275" y="0"/>
                        <a:pt x="0" y="275"/>
                        <a:pt x="0" y="610"/>
                      </a:cubicBezTo>
                      <a:cubicBezTo>
                        <a:pt x="0" y="938"/>
                        <a:pt x="275" y="1213"/>
                        <a:pt x="610" y="1213"/>
                      </a:cubicBezTo>
                      <a:cubicBezTo>
                        <a:pt x="938" y="1213"/>
                        <a:pt x="1213" y="938"/>
                        <a:pt x="1213" y="610"/>
                      </a:cubicBezTo>
                      <a:cubicBezTo>
                        <a:pt x="1213" y="275"/>
                        <a:pt x="938" y="0"/>
                        <a:pt x="610"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4" name="Google Shape;1204;p34"/>
                <p:cNvSpPr/>
                <p:nvPr/>
              </p:nvSpPr>
              <p:spPr>
                <a:xfrm flipH="1">
                  <a:off x="8977771" y="1897029"/>
                  <a:ext cx="484659" cy="284382"/>
                </a:xfrm>
                <a:custGeom>
                  <a:rect b="b" l="l" r="r" t="t"/>
                  <a:pathLst>
                    <a:path extrusionOk="0" h="4328" w="7376">
                      <a:moveTo>
                        <a:pt x="88" y="0"/>
                      </a:moveTo>
                      <a:lnTo>
                        <a:pt x="1" y="87"/>
                      </a:lnTo>
                      <a:lnTo>
                        <a:pt x="2198" y="2284"/>
                      </a:lnTo>
                      <a:lnTo>
                        <a:pt x="5239" y="2284"/>
                      </a:lnTo>
                      <a:lnTo>
                        <a:pt x="7282" y="4327"/>
                      </a:lnTo>
                      <a:lnTo>
                        <a:pt x="7375" y="4240"/>
                      </a:lnTo>
                      <a:lnTo>
                        <a:pt x="5292" y="2157"/>
                      </a:lnTo>
                      <a:lnTo>
                        <a:pt x="2245" y="2157"/>
                      </a:lnTo>
                      <a:lnTo>
                        <a:pt x="88"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205" name="Google Shape;1205;p34"/>
                <p:cNvGrpSpPr/>
                <p:nvPr/>
              </p:nvGrpSpPr>
              <p:grpSpPr>
                <a:xfrm>
                  <a:off x="5429253" y="-190791"/>
                  <a:ext cx="4040601" cy="4809446"/>
                  <a:chOff x="5429253" y="-190791"/>
                  <a:chExt cx="4040601" cy="4809446"/>
                </a:xfrm>
              </p:grpSpPr>
              <p:sp>
                <p:nvSpPr>
                  <p:cNvPr id="1206" name="Google Shape;1206;p34"/>
                  <p:cNvSpPr/>
                  <p:nvPr/>
                </p:nvSpPr>
                <p:spPr>
                  <a:xfrm flipH="1">
                    <a:off x="7341040" y="3102019"/>
                    <a:ext cx="20764" cy="132532"/>
                  </a:xfrm>
                  <a:custGeom>
                    <a:rect b="b" l="l" r="r" t="t"/>
                    <a:pathLst>
                      <a:path extrusionOk="0" h="2017" w="316">
                        <a:moveTo>
                          <a:pt x="0" y="1"/>
                        </a:moveTo>
                        <a:lnTo>
                          <a:pt x="0" y="2017"/>
                        </a:lnTo>
                        <a:lnTo>
                          <a:pt x="315" y="2017"/>
                        </a:lnTo>
                        <a:lnTo>
                          <a:pt x="31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7" name="Google Shape;1207;p34"/>
                  <p:cNvSpPr/>
                  <p:nvPr/>
                </p:nvSpPr>
                <p:spPr>
                  <a:xfrm flipH="1">
                    <a:off x="7285187" y="3157935"/>
                    <a:ext cx="132532" cy="20698"/>
                  </a:xfrm>
                  <a:custGeom>
                    <a:rect b="b" l="l" r="r" t="t"/>
                    <a:pathLst>
                      <a:path extrusionOk="0" h="315" w="2017">
                        <a:moveTo>
                          <a:pt x="1" y="0"/>
                        </a:moveTo>
                        <a:lnTo>
                          <a:pt x="1" y="315"/>
                        </a:lnTo>
                        <a:lnTo>
                          <a:pt x="2017" y="315"/>
                        </a:lnTo>
                        <a:lnTo>
                          <a:pt x="201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8" name="Google Shape;1208;p34"/>
                  <p:cNvSpPr/>
                  <p:nvPr/>
                </p:nvSpPr>
                <p:spPr>
                  <a:xfrm flipH="1">
                    <a:off x="5570981" y="3485810"/>
                    <a:ext cx="40082" cy="40082"/>
                  </a:xfrm>
                  <a:custGeom>
                    <a:rect b="b" l="l" r="r" t="t"/>
                    <a:pathLst>
                      <a:path extrusionOk="0" h="610" w="610">
                        <a:moveTo>
                          <a:pt x="522" y="0"/>
                        </a:moveTo>
                        <a:lnTo>
                          <a:pt x="0" y="523"/>
                        </a:lnTo>
                        <a:lnTo>
                          <a:pt x="87" y="610"/>
                        </a:lnTo>
                        <a:lnTo>
                          <a:pt x="610" y="87"/>
                        </a:lnTo>
                        <a:lnTo>
                          <a:pt x="52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9" name="Google Shape;1209;p34"/>
                  <p:cNvSpPr/>
                  <p:nvPr/>
                </p:nvSpPr>
                <p:spPr>
                  <a:xfrm flipH="1">
                    <a:off x="5570981" y="3486204"/>
                    <a:ext cx="40082" cy="39687"/>
                  </a:xfrm>
                  <a:custGeom>
                    <a:rect b="b" l="l" r="r" t="t"/>
                    <a:pathLst>
                      <a:path extrusionOk="0" h="604" w="610">
                        <a:moveTo>
                          <a:pt x="87" y="1"/>
                        </a:moveTo>
                        <a:lnTo>
                          <a:pt x="0" y="88"/>
                        </a:lnTo>
                        <a:lnTo>
                          <a:pt x="522" y="604"/>
                        </a:lnTo>
                        <a:lnTo>
                          <a:pt x="610" y="523"/>
                        </a:lnTo>
                        <a:lnTo>
                          <a:pt x="8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0" name="Google Shape;1210;p34"/>
                  <p:cNvSpPr/>
                  <p:nvPr/>
                </p:nvSpPr>
                <p:spPr>
                  <a:xfrm flipH="1">
                    <a:off x="5683207" y="3486204"/>
                    <a:ext cx="39687" cy="40147"/>
                  </a:xfrm>
                  <a:custGeom>
                    <a:rect b="b" l="l" r="r" t="t"/>
                    <a:pathLst>
                      <a:path extrusionOk="0" h="611" w="604">
                        <a:moveTo>
                          <a:pt x="523" y="1"/>
                        </a:moveTo>
                        <a:lnTo>
                          <a:pt x="1" y="523"/>
                        </a:lnTo>
                        <a:lnTo>
                          <a:pt x="81" y="610"/>
                        </a:lnTo>
                        <a:lnTo>
                          <a:pt x="604" y="88"/>
                        </a:lnTo>
                        <a:lnTo>
                          <a:pt x="52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1" name="Google Shape;1211;p34"/>
                  <p:cNvSpPr/>
                  <p:nvPr/>
                </p:nvSpPr>
                <p:spPr>
                  <a:xfrm flipH="1">
                    <a:off x="5683207" y="3486204"/>
                    <a:ext cx="39687" cy="40147"/>
                  </a:xfrm>
                  <a:custGeom>
                    <a:rect b="b" l="l" r="r" t="t"/>
                    <a:pathLst>
                      <a:path extrusionOk="0" h="611" w="604">
                        <a:moveTo>
                          <a:pt x="81" y="1"/>
                        </a:moveTo>
                        <a:lnTo>
                          <a:pt x="1" y="88"/>
                        </a:lnTo>
                        <a:lnTo>
                          <a:pt x="523" y="610"/>
                        </a:lnTo>
                        <a:lnTo>
                          <a:pt x="604" y="523"/>
                        </a:lnTo>
                        <a:lnTo>
                          <a:pt x="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2" name="Google Shape;1212;p34"/>
                  <p:cNvSpPr/>
                  <p:nvPr/>
                </p:nvSpPr>
                <p:spPr>
                  <a:xfrm flipH="1">
                    <a:off x="5458755" y="3577339"/>
                    <a:ext cx="39687" cy="40082"/>
                  </a:xfrm>
                  <a:custGeom>
                    <a:rect b="b" l="l" r="r" t="t"/>
                    <a:pathLst>
                      <a:path extrusionOk="0" h="610" w="604">
                        <a:moveTo>
                          <a:pt x="523" y="0"/>
                        </a:moveTo>
                        <a:lnTo>
                          <a:pt x="1" y="523"/>
                        </a:lnTo>
                        <a:lnTo>
                          <a:pt x="81" y="610"/>
                        </a:lnTo>
                        <a:lnTo>
                          <a:pt x="604" y="87"/>
                        </a:lnTo>
                        <a:lnTo>
                          <a:pt x="52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3" name="Google Shape;1213;p34"/>
                  <p:cNvSpPr/>
                  <p:nvPr/>
                </p:nvSpPr>
                <p:spPr>
                  <a:xfrm flipH="1">
                    <a:off x="5458755" y="3577339"/>
                    <a:ext cx="39687" cy="40082"/>
                  </a:xfrm>
                  <a:custGeom>
                    <a:rect b="b" l="l" r="r" t="t"/>
                    <a:pathLst>
                      <a:path extrusionOk="0" h="610" w="604">
                        <a:moveTo>
                          <a:pt x="81" y="0"/>
                        </a:moveTo>
                        <a:lnTo>
                          <a:pt x="1" y="87"/>
                        </a:lnTo>
                        <a:lnTo>
                          <a:pt x="523" y="610"/>
                        </a:lnTo>
                        <a:lnTo>
                          <a:pt x="604"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4" name="Google Shape;1214;p34"/>
                  <p:cNvSpPr/>
                  <p:nvPr/>
                </p:nvSpPr>
                <p:spPr>
                  <a:xfrm flipH="1">
                    <a:off x="5570521" y="3577799"/>
                    <a:ext cx="39687" cy="39622"/>
                  </a:xfrm>
                  <a:custGeom>
                    <a:rect b="b" l="l" r="r" t="t"/>
                    <a:pathLst>
                      <a:path extrusionOk="0" h="603" w="604">
                        <a:moveTo>
                          <a:pt x="516" y="0"/>
                        </a:moveTo>
                        <a:lnTo>
                          <a:pt x="0" y="522"/>
                        </a:lnTo>
                        <a:lnTo>
                          <a:pt x="81" y="603"/>
                        </a:lnTo>
                        <a:lnTo>
                          <a:pt x="603" y="80"/>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5" name="Google Shape;1215;p34"/>
                  <p:cNvSpPr/>
                  <p:nvPr/>
                </p:nvSpPr>
                <p:spPr>
                  <a:xfrm flipH="1">
                    <a:off x="5570521" y="3577339"/>
                    <a:ext cx="39687" cy="40082"/>
                  </a:xfrm>
                  <a:custGeom>
                    <a:rect b="b" l="l" r="r" t="t"/>
                    <a:pathLst>
                      <a:path extrusionOk="0" h="610" w="604">
                        <a:moveTo>
                          <a:pt x="81" y="0"/>
                        </a:moveTo>
                        <a:lnTo>
                          <a:pt x="0" y="87"/>
                        </a:lnTo>
                        <a:lnTo>
                          <a:pt x="523" y="610"/>
                        </a:lnTo>
                        <a:lnTo>
                          <a:pt x="603"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6" name="Google Shape;1216;p34"/>
                  <p:cNvSpPr/>
                  <p:nvPr/>
                </p:nvSpPr>
                <p:spPr>
                  <a:xfrm flipH="1">
                    <a:off x="6833196" y="1954654"/>
                    <a:ext cx="39687" cy="39687"/>
                  </a:xfrm>
                  <a:custGeom>
                    <a:rect b="b" l="l" r="r" t="t"/>
                    <a:pathLst>
                      <a:path extrusionOk="0" h="604" w="604">
                        <a:moveTo>
                          <a:pt x="523" y="1"/>
                        </a:moveTo>
                        <a:lnTo>
                          <a:pt x="1" y="523"/>
                        </a:lnTo>
                        <a:lnTo>
                          <a:pt x="81" y="604"/>
                        </a:lnTo>
                        <a:lnTo>
                          <a:pt x="604" y="88"/>
                        </a:lnTo>
                        <a:lnTo>
                          <a:pt x="52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7" name="Google Shape;1217;p34"/>
                  <p:cNvSpPr/>
                  <p:nvPr/>
                </p:nvSpPr>
                <p:spPr>
                  <a:xfrm flipH="1">
                    <a:off x="6833196" y="1954654"/>
                    <a:ext cx="39687" cy="39687"/>
                  </a:xfrm>
                  <a:custGeom>
                    <a:rect b="b" l="l" r="r" t="t"/>
                    <a:pathLst>
                      <a:path extrusionOk="0" h="604" w="604">
                        <a:moveTo>
                          <a:pt x="81" y="1"/>
                        </a:moveTo>
                        <a:lnTo>
                          <a:pt x="1" y="81"/>
                        </a:lnTo>
                        <a:lnTo>
                          <a:pt x="523" y="604"/>
                        </a:lnTo>
                        <a:lnTo>
                          <a:pt x="604" y="523"/>
                        </a:lnTo>
                        <a:lnTo>
                          <a:pt x="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8" name="Google Shape;1218;p34"/>
                  <p:cNvSpPr/>
                  <p:nvPr/>
                </p:nvSpPr>
                <p:spPr>
                  <a:xfrm flipH="1">
                    <a:off x="6709077" y="1954654"/>
                    <a:ext cx="40082" cy="39687"/>
                  </a:xfrm>
                  <a:custGeom>
                    <a:rect b="b" l="l" r="r" t="t"/>
                    <a:pathLst>
                      <a:path extrusionOk="0" h="604" w="610">
                        <a:moveTo>
                          <a:pt x="522" y="1"/>
                        </a:moveTo>
                        <a:lnTo>
                          <a:pt x="0" y="517"/>
                        </a:lnTo>
                        <a:lnTo>
                          <a:pt x="87" y="604"/>
                        </a:lnTo>
                        <a:lnTo>
                          <a:pt x="610" y="81"/>
                        </a:lnTo>
                        <a:lnTo>
                          <a:pt x="52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9" name="Google Shape;1219;p34"/>
                  <p:cNvSpPr/>
                  <p:nvPr/>
                </p:nvSpPr>
                <p:spPr>
                  <a:xfrm flipH="1">
                    <a:off x="6709077" y="1954654"/>
                    <a:ext cx="40082" cy="39687"/>
                  </a:xfrm>
                  <a:custGeom>
                    <a:rect b="b" l="l" r="r" t="t"/>
                    <a:pathLst>
                      <a:path extrusionOk="0" h="604" w="610">
                        <a:moveTo>
                          <a:pt x="87" y="1"/>
                        </a:moveTo>
                        <a:lnTo>
                          <a:pt x="0" y="81"/>
                        </a:lnTo>
                        <a:lnTo>
                          <a:pt x="522" y="604"/>
                        </a:lnTo>
                        <a:lnTo>
                          <a:pt x="610" y="523"/>
                        </a:lnTo>
                        <a:lnTo>
                          <a:pt x="8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0" name="Google Shape;1220;p34"/>
                  <p:cNvSpPr/>
                  <p:nvPr/>
                </p:nvSpPr>
                <p:spPr>
                  <a:xfrm flipH="1">
                    <a:off x="6249594" y="2857788"/>
                    <a:ext cx="38833" cy="271569"/>
                  </a:xfrm>
                  <a:custGeom>
                    <a:rect b="b" l="l" r="r" t="t"/>
                    <a:pathLst>
                      <a:path extrusionOk="0" h="4133" w="591">
                        <a:moveTo>
                          <a:pt x="590" y="0"/>
                        </a:moveTo>
                        <a:lnTo>
                          <a:pt x="1" y="590"/>
                        </a:lnTo>
                        <a:lnTo>
                          <a:pt x="1" y="2063"/>
                        </a:lnTo>
                        <a:lnTo>
                          <a:pt x="1" y="3543"/>
                        </a:lnTo>
                        <a:lnTo>
                          <a:pt x="590" y="4133"/>
                        </a:lnTo>
                        <a:lnTo>
                          <a:pt x="590" y="2063"/>
                        </a:lnTo>
                        <a:lnTo>
                          <a:pt x="59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1" name="Google Shape;1221;p34"/>
                  <p:cNvSpPr/>
                  <p:nvPr/>
                </p:nvSpPr>
                <p:spPr>
                  <a:xfrm flipH="1">
                    <a:off x="7576921" y="1681381"/>
                    <a:ext cx="191997" cy="191932"/>
                  </a:xfrm>
                  <a:custGeom>
                    <a:rect b="b" l="l" r="r" t="t"/>
                    <a:pathLst>
                      <a:path extrusionOk="0" h="2921" w="2922">
                        <a:moveTo>
                          <a:pt x="1" y="0"/>
                        </a:moveTo>
                        <a:lnTo>
                          <a:pt x="1461" y="1461"/>
                        </a:lnTo>
                        <a:lnTo>
                          <a:pt x="2921" y="2921"/>
                        </a:lnTo>
                        <a:lnTo>
                          <a:pt x="2921" y="2090"/>
                        </a:lnTo>
                        <a:lnTo>
                          <a:pt x="1876" y="1045"/>
                        </a:lnTo>
                        <a:lnTo>
                          <a:pt x="83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2" name="Google Shape;1222;p34"/>
                  <p:cNvSpPr/>
                  <p:nvPr/>
                </p:nvSpPr>
                <p:spPr>
                  <a:xfrm flipH="1">
                    <a:off x="8038641" y="1332809"/>
                    <a:ext cx="79703" cy="79309"/>
                  </a:xfrm>
                  <a:custGeom>
                    <a:rect b="b" l="l" r="r" t="t"/>
                    <a:pathLst>
                      <a:path extrusionOk="0" h="1207" w="1213">
                        <a:moveTo>
                          <a:pt x="610" y="322"/>
                        </a:moveTo>
                        <a:cubicBezTo>
                          <a:pt x="764" y="322"/>
                          <a:pt x="891" y="449"/>
                          <a:pt x="891" y="603"/>
                        </a:cubicBezTo>
                        <a:cubicBezTo>
                          <a:pt x="891" y="764"/>
                          <a:pt x="764" y="891"/>
                          <a:pt x="610" y="891"/>
                        </a:cubicBezTo>
                        <a:cubicBezTo>
                          <a:pt x="449" y="891"/>
                          <a:pt x="322" y="764"/>
                          <a:pt x="322" y="603"/>
                        </a:cubicBezTo>
                        <a:cubicBezTo>
                          <a:pt x="322" y="449"/>
                          <a:pt x="449" y="322"/>
                          <a:pt x="610" y="322"/>
                        </a:cubicBezTo>
                        <a:close/>
                        <a:moveTo>
                          <a:pt x="610" y="1"/>
                        </a:moveTo>
                        <a:cubicBezTo>
                          <a:pt x="275" y="1"/>
                          <a:pt x="1" y="275"/>
                          <a:pt x="1" y="603"/>
                        </a:cubicBezTo>
                        <a:cubicBezTo>
                          <a:pt x="1" y="938"/>
                          <a:pt x="275" y="1206"/>
                          <a:pt x="610" y="1206"/>
                        </a:cubicBezTo>
                        <a:cubicBezTo>
                          <a:pt x="938" y="1206"/>
                          <a:pt x="1213" y="938"/>
                          <a:pt x="1213" y="603"/>
                        </a:cubicBezTo>
                        <a:cubicBezTo>
                          <a:pt x="1213" y="268"/>
                          <a:pt x="938" y="1"/>
                          <a:pt x="610"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3" name="Google Shape;1223;p34"/>
                  <p:cNvSpPr/>
                  <p:nvPr/>
                </p:nvSpPr>
                <p:spPr>
                  <a:xfrm flipH="1">
                    <a:off x="6203402" y="3285537"/>
                    <a:ext cx="79309" cy="79309"/>
                  </a:xfrm>
                  <a:custGeom>
                    <a:rect b="b" l="l" r="r" t="t"/>
                    <a:pathLst>
                      <a:path extrusionOk="0" h="1207" w="1207">
                        <a:moveTo>
                          <a:pt x="604" y="315"/>
                        </a:moveTo>
                        <a:cubicBezTo>
                          <a:pt x="758" y="315"/>
                          <a:pt x="885" y="443"/>
                          <a:pt x="885" y="603"/>
                        </a:cubicBezTo>
                        <a:cubicBezTo>
                          <a:pt x="885" y="757"/>
                          <a:pt x="758" y="885"/>
                          <a:pt x="604" y="885"/>
                        </a:cubicBezTo>
                        <a:cubicBezTo>
                          <a:pt x="443" y="885"/>
                          <a:pt x="316" y="757"/>
                          <a:pt x="316" y="603"/>
                        </a:cubicBezTo>
                        <a:cubicBezTo>
                          <a:pt x="316" y="443"/>
                          <a:pt x="443" y="315"/>
                          <a:pt x="604" y="315"/>
                        </a:cubicBezTo>
                        <a:close/>
                        <a:moveTo>
                          <a:pt x="604" y="1"/>
                        </a:moveTo>
                        <a:cubicBezTo>
                          <a:pt x="269" y="1"/>
                          <a:pt x="1" y="269"/>
                          <a:pt x="1" y="603"/>
                        </a:cubicBezTo>
                        <a:cubicBezTo>
                          <a:pt x="1" y="932"/>
                          <a:pt x="269" y="1206"/>
                          <a:pt x="604" y="1206"/>
                        </a:cubicBezTo>
                        <a:cubicBezTo>
                          <a:pt x="932" y="1206"/>
                          <a:pt x="1207" y="932"/>
                          <a:pt x="1207" y="603"/>
                        </a:cubicBezTo>
                        <a:cubicBezTo>
                          <a:pt x="1207" y="269"/>
                          <a:pt x="932" y="1"/>
                          <a:pt x="604"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4" name="Google Shape;1224;p34"/>
                  <p:cNvSpPr/>
                  <p:nvPr/>
                </p:nvSpPr>
                <p:spPr>
                  <a:xfrm flipH="1">
                    <a:off x="6232868" y="1385636"/>
                    <a:ext cx="1836196" cy="1910117"/>
                  </a:xfrm>
                  <a:custGeom>
                    <a:rect b="b" l="l" r="r" t="t"/>
                    <a:pathLst>
                      <a:path extrusionOk="0" h="29070" w="27945">
                        <a:moveTo>
                          <a:pt x="222" y="0"/>
                        </a:moveTo>
                        <a:lnTo>
                          <a:pt x="1" y="221"/>
                        </a:lnTo>
                        <a:lnTo>
                          <a:pt x="8943" y="9163"/>
                        </a:lnTo>
                        <a:lnTo>
                          <a:pt x="8989" y="9210"/>
                        </a:lnTo>
                        <a:lnTo>
                          <a:pt x="15620" y="9210"/>
                        </a:lnTo>
                        <a:lnTo>
                          <a:pt x="27630" y="21220"/>
                        </a:lnTo>
                        <a:lnTo>
                          <a:pt x="27630" y="29070"/>
                        </a:lnTo>
                        <a:lnTo>
                          <a:pt x="27945" y="29070"/>
                        </a:lnTo>
                        <a:lnTo>
                          <a:pt x="27945" y="21086"/>
                        </a:lnTo>
                        <a:lnTo>
                          <a:pt x="15801" y="8942"/>
                        </a:lnTo>
                        <a:lnTo>
                          <a:pt x="15754" y="8895"/>
                        </a:lnTo>
                        <a:lnTo>
                          <a:pt x="9117" y="8895"/>
                        </a:lnTo>
                        <a:lnTo>
                          <a:pt x="22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5" name="Google Shape;1225;p34"/>
                  <p:cNvSpPr/>
                  <p:nvPr/>
                </p:nvSpPr>
                <p:spPr>
                  <a:xfrm flipH="1">
                    <a:off x="6410237" y="2114846"/>
                    <a:ext cx="488995" cy="487747"/>
                  </a:xfrm>
                  <a:custGeom>
                    <a:rect b="b" l="l" r="r" t="t"/>
                    <a:pathLst>
                      <a:path extrusionOk="0" h="7423" w="7442">
                        <a:moveTo>
                          <a:pt x="0" y="1"/>
                        </a:moveTo>
                        <a:lnTo>
                          <a:pt x="0" y="128"/>
                        </a:lnTo>
                        <a:lnTo>
                          <a:pt x="3289" y="128"/>
                        </a:lnTo>
                        <a:lnTo>
                          <a:pt x="7308" y="4154"/>
                        </a:lnTo>
                        <a:lnTo>
                          <a:pt x="7308" y="7422"/>
                        </a:lnTo>
                        <a:lnTo>
                          <a:pt x="7441" y="7422"/>
                        </a:lnTo>
                        <a:lnTo>
                          <a:pt x="7441" y="4100"/>
                        </a:lnTo>
                        <a:lnTo>
                          <a:pt x="334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6" name="Google Shape;1226;p34"/>
                  <p:cNvSpPr/>
                  <p:nvPr/>
                </p:nvSpPr>
                <p:spPr>
                  <a:xfrm flipH="1">
                    <a:off x="7148716" y="1679607"/>
                    <a:ext cx="90742" cy="91202"/>
                  </a:xfrm>
                  <a:custGeom>
                    <a:rect b="b" l="l" r="r" t="t"/>
                    <a:pathLst>
                      <a:path extrusionOk="0" h="1388" w="1381">
                        <a:moveTo>
                          <a:pt x="1173" y="1"/>
                        </a:moveTo>
                        <a:lnTo>
                          <a:pt x="1173" y="1173"/>
                        </a:lnTo>
                        <a:lnTo>
                          <a:pt x="0" y="1173"/>
                        </a:lnTo>
                        <a:lnTo>
                          <a:pt x="0" y="1387"/>
                        </a:lnTo>
                        <a:lnTo>
                          <a:pt x="1380" y="1387"/>
                        </a:lnTo>
                        <a:lnTo>
                          <a:pt x="138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7" name="Google Shape;1227;p34"/>
                  <p:cNvSpPr/>
                  <p:nvPr/>
                </p:nvSpPr>
                <p:spPr>
                  <a:xfrm flipH="1">
                    <a:off x="6549340" y="3089666"/>
                    <a:ext cx="323544" cy="323544"/>
                  </a:xfrm>
                  <a:custGeom>
                    <a:rect b="b" l="l" r="r" t="t"/>
                    <a:pathLst>
                      <a:path extrusionOk="0" h="4924" w="4924">
                        <a:moveTo>
                          <a:pt x="1" y="1"/>
                        </a:moveTo>
                        <a:lnTo>
                          <a:pt x="1" y="1401"/>
                        </a:lnTo>
                        <a:lnTo>
                          <a:pt x="1762" y="3162"/>
                        </a:lnTo>
                        <a:lnTo>
                          <a:pt x="3524" y="4924"/>
                        </a:lnTo>
                        <a:lnTo>
                          <a:pt x="4924" y="4924"/>
                        </a:lnTo>
                        <a:lnTo>
                          <a:pt x="2459" y="2459"/>
                        </a:lnTo>
                        <a:lnTo>
                          <a:pt x="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8" name="Google Shape;1228;p34"/>
                  <p:cNvSpPr/>
                  <p:nvPr/>
                </p:nvSpPr>
                <p:spPr>
                  <a:xfrm flipH="1">
                    <a:off x="6581475" y="4539412"/>
                    <a:ext cx="79243" cy="79243"/>
                  </a:xfrm>
                  <a:custGeom>
                    <a:rect b="b" l="l" r="r" t="t"/>
                    <a:pathLst>
                      <a:path extrusionOk="0" h="1206" w="1206">
                        <a:moveTo>
                          <a:pt x="603" y="322"/>
                        </a:moveTo>
                        <a:cubicBezTo>
                          <a:pt x="757" y="322"/>
                          <a:pt x="884" y="449"/>
                          <a:pt x="884" y="603"/>
                        </a:cubicBezTo>
                        <a:cubicBezTo>
                          <a:pt x="884" y="764"/>
                          <a:pt x="757" y="891"/>
                          <a:pt x="603" y="891"/>
                        </a:cubicBezTo>
                        <a:cubicBezTo>
                          <a:pt x="442" y="891"/>
                          <a:pt x="315" y="764"/>
                          <a:pt x="315" y="603"/>
                        </a:cubicBezTo>
                        <a:cubicBezTo>
                          <a:pt x="315" y="449"/>
                          <a:pt x="449" y="322"/>
                          <a:pt x="603" y="322"/>
                        </a:cubicBezTo>
                        <a:close/>
                        <a:moveTo>
                          <a:pt x="603" y="0"/>
                        </a:moveTo>
                        <a:cubicBezTo>
                          <a:pt x="268" y="0"/>
                          <a:pt x="0" y="268"/>
                          <a:pt x="0" y="603"/>
                        </a:cubicBezTo>
                        <a:cubicBezTo>
                          <a:pt x="0" y="938"/>
                          <a:pt x="268" y="1206"/>
                          <a:pt x="603" y="1206"/>
                        </a:cubicBezTo>
                        <a:cubicBezTo>
                          <a:pt x="938" y="1206"/>
                          <a:pt x="1206" y="938"/>
                          <a:pt x="1206" y="603"/>
                        </a:cubicBezTo>
                        <a:cubicBezTo>
                          <a:pt x="1206" y="268"/>
                          <a:pt x="938" y="0"/>
                          <a:pt x="603"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9" name="Google Shape;1229;p34"/>
                  <p:cNvSpPr/>
                  <p:nvPr/>
                </p:nvSpPr>
                <p:spPr>
                  <a:xfrm flipH="1">
                    <a:off x="8138514" y="2181341"/>
                    <a:ext cx="79309" cy="79703"/>
                  </a:xfrm>
                  <a:custGeom>
                    <a:rect b="b" l="l" r="r" t="t"/>
                    <a:pathLst>
                      <a:path extrusionOk="0" h="1213" w="1207">
                        <a:moveTo>
                          <a:pt x="604" y="322"/>
                        </a:moveTo>
                        <a:cubicBezTo>
                          <a:pt x="758" y="322"/>
                          <a:pt x="885" y="449"/>
                          <a:pt x="885" y="603"/>
                        </a:cubicBezTo>
                        <a:cubicBezTo>
                          <a:pt x="885" y="764"/>
                          <a:pt x="758" y="891"/>
                          <a:pt x="604" y="891"/>
                        </a:cubicBezTo>
                        <a:cubicBezTo>
                          <a:pt x="450" y="891"/>
                          <a:pt x="316" y="764"/>
                          <a:pt x="316" y="603"/>
                        </a:cubicBezTo>
                        <a:cubicBezTo>
                          <a:pt x="316" y="449"/>
                          <a:pt x="450" y="322"/>
                          <a:pt x="604" y="322"/>
                        </a:cubicBezTo>
                        <a:close/>
                        <a:moveTo>
                          <a:pt x="604" y="0"/>
                        </a:moveTo>
                        <a:cubicBezTo>
                          <a:pt x="269" y="0"/>
                          <a:pt x="1" y="275"/>
                          <a:pt x="1" y="603"/>
                        </a:cubicBezTo>
                        <a:cubicBezTo>
                          <a:pt x="1" y="938"/>
                          <a:pt x="269" y="1213"/>
                          <a:pt x="604" y="1213"/>
                        </a:cubicBezTo>
                        <a:cubicBezTo>
                          <a:pt x="939" y="1213"/>
                          <a:pt x="1206" y="938"/>
                          <a:pt x="1206" y="603"/>
                        </a:cubicBezTo>
                        <a:cubicBezTo>
                          <a:pt x="1206" y="275"/>
                          <a:pt x="939" y="0"/>
                          <a:pt x="604"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0" name="Google Shape;1230;p34"/>
                  <p:cNvSpPr/>
                  <p:nvPr/>
                </p:nvSpPr>
                <p:spPr>
                  <a:xfrm flipH="1">
                    <a:off x="6538735" y="2232789"/>
                    <a:ext cx="1624946" cy="2324731"/>
                  </a:xfrm>
                  <a:custGeom>
                    <a:rect b="b" l="l" r="r" t="t"/>
                    <a:pathLst>
                      <a:path extrusionOk="0" h="35380" w="24730">
                        <a:moveTo>
                          <a:pt x="228" y="1"/>
                        </a:moveTo>
                        <a:lnTo>
                          <a:pt x="1" y="222"/>
                        </a:lnTo>
                        <a:lnTo>
                          <a:pt x="8500" y="8722"/>
                        </a:lnTo>
                        <a:lnTo>
                          <a:pt x="8547" y="8769"/>
                        </a:lnTo>
                        <a:lnTo>
                          <a:pt x="15285" y="8769"/>
                        </a:lnTo>
                        <a:lnTo>
                          <a:pt x="24408" y="17891"/>
                        </a:lnTo>
                        <a:lnTo>
                          <a:pt x="24408" y="20557"/>
                        </a:lnTo>
                        <a:lnTo>
                          <a:pt x="18748" y="26210"/>
                        </a:lnTo>
                        <a:lnTo>
                          <a:pt x="18748" y="31127"/>
                        </a:lnTo>
                        <a:lnTo>
                          <a:pt x="23002" y="35380"/>
                        </a:lnTo>
                        <a:lnTo>
                          <a:pt x="23229" y="35152"/>
                        </a:lnTo>
                        <a:lnTo>
                          <a:pt x="19070" y="30993"/>
                        </a:lnTo>
                        <a:lnTo>
                          <a:pt x="19070" y="26344"/>
                        </a:lnTo>
                        <a:lnTo>
                          <a:pt x="24730" y="20684"/>
                        </a:lnTo>
                        <a:lnTo>
                          <a:pt x="24730" y="17764"/>
                        </a:lnTo>
                        <a:lnTo>
                          <a:pt x="15466" y="8501"/>
                        </a:lnTo>
                        <a:lnTo>
                          <a:pt x="15419" y="8454"/>
                        </a:lnTo>
                        <a:lnTo>
                          <a:pt x="8681" y="8454"/>
                        </a:lnTo>
                        <a:lnTo>
                          <a:pt x="22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1" name="Google Shape;1231;p34"/>
                  <p:cNvSpPr/>
                  <p:nvPr/>
                </p:nvSpPr>
                <p:spPr>
                  <a:xfrm flipH="1">
                    <a:off x="6753942" y="2795301"/>
                    <a:ext cx="658455" cy="1003025"/>
                  </a:xfrm>
                  <a:custGeom>
                    <a:rect b="b" l="l" r="r" t="t"/>
                    <a:pathLst>
                      <a:path extrusionOk="0" h="15265" w="10021">
                        <a:moveTo>
                          <a:pt x="94" y="0"/>
                        </a:moveTo>
                        <a:lnTo>
                          <a:pt x="0" y="87"/>
                        </a:lnTo>
                        <a:lnTo>
                          <a:pt x="5620" y="5707"/>
                        </a:lnTo>
                        <a:lnTo>
                          <a:pt x="5620" y="10951"/>
                        </a:lnTo>
                        <a:lnTo>
                          <a:pt x="9927" y="15265"/>
                        </a:lnTo>
                        <a:lnTo>
                          <a:pt x="10020" y="15171"/>
                        </a:lnTo>
                        <a:lnTo>
                          <a:pt x="5747" y="10904"/>
                        </a:lnTo>
                        <a:lnTo>
                          <a:pt x="5747" y="5653"/>
                        </a:lnTo>
                        <a:lnTo>
                          <a:pt x="94"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2" name="Google Shape;1232;p34"/>
                  <p:cNvSpPr/>
                  <p:nvPr/>
                </p:nvSpPr>
                <p:spPr>
                  <a:xfrm flipH="1">
                    <a:off x="6573979" y="3616040"/>
                    <a:ext cx="349958" cy="553323"/>
                  </a:xfrm>
                  <a:custGeom>
                    <a:rect b="b" l="l" r="r" t="t"/>
                    <a:pathLst>
                      <a:path extrusionOk="0" h="8421" w="5326">
                        <a:moveTo>
                          <a:pt x="5199" y="1"/>
                        </a:moveTo>
                        <a:lnTo>
                          <a:pt x="5199" y="3129"/>
                        </a:lnTo>
                        <a:lnTo>
                          <a:pt x="1" y="8333"/>
                        </a:lnTo>
                        <a:lnTo>
                          <a:pt x="88" y="8420"/>
                        </a:lnTo>
                        <a:lnTo>
                          <a:pt x="5326" y="3182"/>
                        </a:lnTo>
                        <a:lnTo>
                          <a:pt x="5326"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3" name="Google Shape;1233;p34"/>
                  <p:cNvSpPr/>
                  <p:nvPr/>
                </p:nvSpPr>
                <p:spPr>
                  <a:xfrm flipH="1">
                    <a:off x="7591408" y="1709569"/>
                    <a:ext cx="1878446" cy="2617787"/>
                  </a:xfrm>
                  <a:custGeom>
                    <a:rect b="b" l="l" r="r" t="t"/>
                    <a:pathLst>
                      <a:path extrusionOk="0" h="39840" w="28588">
                        <a:moveTo>
                          <a:pt x="0" y="0"/>
                        </a:moveTo>
                        <a:lnTo>
                          <a:pt x="0" y="7348"/>
                        </a:lnTo>
                        <a:lnTo>
                          <a:pt x="13584" y="7348"/>
                        </a:lnTo>
                        <a:lnTo>
                          <a:pt x="21983" y="15747"/>
                        </a:lnTo>
                        <a:lnTo>
                          <a:pt x="21983" y="33457"/>
                        </a:lnTo>
                        <a:lnTo>
                          <a:pt x="28359" y="39840"/>
                        </a:lnTo>
                        <a:lnTo>
                          <a:pt x="28587" y="39612"/>
                        </a:lnTo>
                        <a:lnTo>
                          <a:pt x="22304" y="33329"/>
                        </a:lnTo>
                        <a:lnTo>
                          <a:pt x="22304" y="15613"/>
                        </a:lnTo>
                        <a:lnTo>
                          <a:pt x="13764" y="7073"/>
                        </a:lnTo>
                        <a:lnTo>
                          <a:pt x="13718" y="7026"/>
                        </a:lnTo>
                        <a:lnTo>
                          <a:pt x="315" y="7026"/>
                        </a:lnTo>
                        <a:lnTo>
                          <a:pt x="31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4" name="Google Shape;1234;p34"/>
                  <p:cNvSpPr/>
                  <p:nvPr/>
                </p:nvSpPr>
                <p:spPr>
                  <a:xfrm flipH="1">
                    <a:off x="8125302" y="2301452"/>
                    <a:ext cx="323544" cy="323544"/>
                  </a:xfrm>
                  <a:custGeom>
                    <a:rect b="b" l="l" r="r" t="t"/>
                    <a:pathLst>
                      <a:path extrusionOk="0" h="4924" w="4924">
                        <a:moveTo>
                          <a:pt x="0" y="1"/>
                        </a:moveTo>
                        <a:lnTo>
                          <a:pt x="0" y="1401"/>
                        </a:lnTo>
                        <a:lnTo>
                          <a:pt x="1762" y="3162"/>
                        </a:lnTo>
                        <a:lnTo>
                          <a:pt x="3524" y="4924"/>
                        </a:lnTo>
                        <a:lnTo>
                          <a:pt x="4923" y="4924"/>
                        </a:lnTo>
                        <a:lnTo>
                          <a:pt x="2465" y="2466"/>
                        </a:lnTo>
                        <a:lnTo>
                          <a:pt x="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5" name="Google Shape;1235;p34"/>
                  <p:cNvSpPr/>
                  <p:nvPr/>
                </p:nvSpPr>
                <p:spPr>
                  <a:xfrm flipH="1">
                    <a:off x="7544399" y="4293801"/>
                    <a:ext cx="79703" cy="79309"/>
                  </a:xfrm>
                  <a:custGeom>
                    <a:rect b="b" l="l" r="r" t="t"/>
                    <a:pathLst>
                      <a:path extrusionOk="0" h="1207" w="1213">
                        <a:moveTo>
                          <a:pt x="610" y="315"/>
                        </a:moveTo>
                        <a:cubicBezTo>
                          <a:pt x="764" y="315"/>
                          <a:pt x="891" y="443"/>
                          <a:pt x="891" y="604"/>
                        </a:cubicBezTo>
                        <a:cubicBezTo>
                          <a:pt x="891" y="758"/>
                          <a:pt x="764" y="885"/>
                          <a:pt x="610" y="885"/>
                        </a:cubicBezTo>
                        <a:cubicBezTo>
                          <a:pt x="449" y="885"/>
                          <a:pt x="322" y="758"/>
                          <a:pt x="322" y="604"/>
                        </a:cubicBezTo>
                        <a:cubicBezTo>
                          <a:pt x="322" y="443"/>
                          <a:pt x="449" y="315"/>
                          <a:pt x="610" y="315"/>
                        </a:cubicBezTo>
                        <a:close/>
                        <a:moveTo>
                          <a:pt x="610" y="1"/>
                        </a:moveTo>
                        <a:cubicBezTo>
                          <a:pt x="275" y="1"/>
                          <a:pt x="0" y="269"/>
                          <a:pt x="0" y="604"/>
                        </a:cubicBezTo>
                        <a:cubicBezTo>
                          <a:pt x="0" y="932"/>
                          <a:pt x="275" y="1206"/>
                          <a:pt x="610" y="1206"/>
                        </a:cubicBezTo>
                        <a:cubicBezTo>
                          <a:pt x="938" y="1206"/>
                          <a:pt x="1213" y="932"/>
                          <a:pt x="1213" y="604"/>
                        </a:cubicBezTo>
                        <a:cubicBezTo>
                          <a:pt x="1213" y="269"/>
                          <a:pt x="938" y="1"/>
                          <a:pt x="610"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6" name="Google Shape;1236;p34"/>
                  <p:cNvSpPr/>
                  <p:nvPr/>
                </p:nvSpPr>
                <p:spPr>
                  <a:xfrm flipH="1">
                    <a:off x="7341026" y="3027639"/>
                    <a:ext cx="676984" cy="959921"/>
                  </a:xfrm>
                  <a:custGeom>
                    <a:rect b="b" l="l" r="r" t="t"/>
                    <a:pathLst>
                      <a:path extrusionOk="0" h="14609" w="10303">
                        <a:moveTo>
                          <a:pt x="88" y="1"/>
                        </a:moveTo>
                        <a:lnTo>
                          <a:pt x="1" y="94"/>
                        </a:lnTo>
                        <a:lnTo>
                          <a:pt x="6143" y="6236"/>
                        </a:lnTo>
                        <a:lnTo>
                          <a:pt x="6143" y="10537"/>
                        </a:lnTo>
                        <a:lnTo>
                          <a:pt x="10215" y="14609"/>
                        </a:lnTo>
                        <a:lnTo>
                          <a:pt x="10302" y="14515"/>
                        </a:lnTo>
                        <a:lnTo>
                          <a:pt x="6270" y="10483"/>
                        </a:lnTo>
                        <a:lnTo>
                          <a:pt x="6270" y="6183"/>
                        </a:lnTo>
                        <a:lnTo>
                          <a:pt x="8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7" name="Google Shape;1237;p34"/>
                  <p:cNvSpPr/>
                  <p:nvPr/>
                </p:nvSpPr>
                <p:spPr>
                  <a:xfrm flipH="1">
                    <a:off x="5570944" y="-190791"/>
                    <a:ext cx="1878906" cy="2617787"/>
                  </a:xfrm>
                  <a:custGeom>
                    <a:rect b="b" l="l" r="r" t="t"/>
                    <a:pathLst>
                      <a:path extrusionOk="0" h="39840" w="28595">
                        <a:moveTo>
                          <a:pt x="229" y="0"/>
                        </a:moveTo>
                        <a:lnTo>
                          <a:pt x="1" y="221"/>
                        </a:lnTo>
                        <a:lnTo>
                          <a:pt x="6290" y="6511"/>
                        </a:lnTo>
                        <a:lnTo>
                          <a:pt x="6290" y="24227"/>
                        </a:lnTo>
                        <a:lnTo>
                          <a:pt x="14830" y="32767"/>
                        </a:lnTo>
                        <a:lnTo>
                          <a:pt x="14877" y="32807"/>
                        </a:lnTo>
                        <a:lnTo>
                          <a:pt x="28273" y="32807"/>
                        </a:lnTo>
                        <a:lnTo>
                          <a:pt x="28273" y="39840"/>
                        </a:lnTo>
                        <a:lnTo>
                          <a:pt x="28595" y="39840"/>
                        </a:lnTo>
                        <a:lnTo>
                          <a:pt x="28595" y="32492"/>
                        </a:lnTo>
                        <a:lnTo>
                          <a:pt x="15004" y="32492"/>
                        </a:lnTo>
                        <a:lnTo>
                          <a:pt x="6605" y="24093"/>
                        </a:lnTo>
                        <a:lnTo>
                          <a:pt x="6605" y="6377"/>
                        </a:lnTo>
                        <a:lnTo>
                          <a:pt x="229"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8" name="Google Shape;1238;p34"/>
                  <p:cNvSpPr/>
                  <p:nvPr/>
                </p:nvSpPr>
                <p:spPr>
                  <a:xfrm flipH="1">
                    <a:off x="6592443" y="1511464"/>
                    <a:ext cx="323544" cy="323544"/>
                  </a:xfrm>
                  <a:custGeom>
                    <a:rect b="b" l="l" r="r" t="t"/>
                    <a:pathLst>
                      <a:path extrusionOk="0" h="4924" w="4924">
                        <a:moveTo>
                          <a:pt x="0" y="1"/>
                        </a:moveTo>
                        <a:lnTo>
                          <a:pt x="2465" y="2459"/>
                        </a:lnTo>
                        <a:lnTo>
                          <a:pt x="4924" y="4924"/>
                        </a:lnTo>
                        <a:lnTo>
                          <a:pt x="4924" y="3517"/>
                        </a:lnTo>
                        <a:lnTo>
                          <a:pt x="3162" y="1756"/>
                        </a:lnTo>
                        <a:lnTo>
                          <a:pt x="140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9" name="Google Shape;1239;p34"/>
                  <p:cNvSpPr/>
                  <p:nvPr/>
                </p:nvSpPr>
                <p:spPr>
                  <a:xfrm flipH="1">
                    <a:off x="5541938" y="2416373"/>
                    <a:ext cx="79309" cy="79243"/>
                  </a:xfrm>
                  <a:custGeom>
                    <a:rect b="b" l="l" r="r" t="t"/>
                    <a:pathLst>
                      <a:path extrusionOk="0" h="1206" w="1207">
                        <a:moveTo>
                          <a:pt x="604" y="315"/>
                        </a:moveTo>
                        <a:cubicBezTo>
                          <a:pt x="758" y="315"/>
                          <a:pt x="885" y="442"/>
                          <a:pt x="885" y="603"/>
                        </a:cubicBezTo>
                        <a:cubicBezTo>
                          <a:pt x="885" y="757"/>
                          <a:pt x="758" y="884"/>
                          <a:pt x="604" y="884"/>
                        </a:cubicBezTo>
                        <a:cubicBezTo>
                          <a:pt x="443" y="884"/>
                          <a:pt x="316" y="757"/>
                          <a:pt x="316" y="603"/>
                        </a:cubicBezTo>
                        <a:cubicBezTo>
                          <a:pt x="316" y="442"/>
                          <a:pt x="443" y="315"/>
                          <a:pt x="604" y="315"/>
                        </a:cubicBezTo>
                        <a:close/>
                        <a:moveTo>
                          <a:pt x="604" y="0"/>
                        </a:moveTo>
                        <a:cubicBezTo>
                          <a:pt x="269" y="0"/>
                          <a:pt x="1" y="268"/>
                          <a:pt x="1" y="603"/>
                        </a:cubicBezTo>
                        <a:cubicBezTo>
                          <a:pt x="1" y="938"/>
                          <a:pt x="269" y="1206"/>
                          <a:pt x="604" y="1206"/>
                        </a:cubicBezTo>
                        <a:cubicBezTo>
                          <a:pt x="939" y="1206"/>
                          <a:pt x="1207" y="938"/>
                          <a:pt x="1207" y="603"/>
                        </a:cubicBezTo>
                        <a:cubicBezTo>
                          <a:pt x="1207" y="268"/>
                          <a:pt x="932" y="0"/>
                          <a:pt x="604"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0" name="Google Shape;1240;p34"/>
                  <p:cNvSpPr/>
                  <p:nvPr/>
                </p:nvSpPr>
                <p:spPr>
                  <a:xfrm flipH="1">
                    <a:off x="7023271" y="148911"/>
                    <a:ext cx="676984" cy="959527"/>
                  </a:xfrm>
                  <a:custGeom>
                    <a:rect b="b" l="l" r="r" t="t"/>
                    <a:pathLst>
                      <a:path extrusionOk="0" h="14603" w="10303">
                        <a:moveTo>
                          <a:pt x="88" y="1"/>
                        </a:moveTo>
                        <a:lnTo>
                          <a:pt x="1" y="88"/>
                        </a:lnTo>
                        <a:lnTo>
                          <a:pt x="4033" y="4127"/>
                        </a:lnTo>
                        <a:lnTo>
                          <a:pt x="4033" y="8427"/>
                        </a:lnTo>
                        <a:lnTo>
                          <a:pt x="10215" y="14603"/>
                        </a:lnTo>
                        <a:lnTo>
                          <a:pt x="10302" y="14516"/>
                        </a:lnTo>
                        <a:lnTo>
                          <a:pt x="4160" y="8373"/>
                        </a:lnTo>
                        <a:lnTo>
                          <a:pt x="4160" y="4073"/>
                        </a:lnTo>
                        <a:lnTo>
                          <a:pt x="8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1" name="Google Shape;1241;p34"/>
                  <p:cNvSpPr/>
                  <p:nvPr/>
                </p:nvSpPr>
                <p:spPr>
                  <a:xfrm flipH="1">
                    <a:off x="5578462" y="1954654"/>
                    <a:ext cx="484593" cy="284842"/>
                  </a:xfrm>
                  <a:custGeom>
                    <a:rect b="b" l="l" r="r" t="t"/>
                    <a:pathLst>
                      <a:path extrusionOk="0" h="4335" w="7375">
                        <a:moveTo>
                          <a:pt x="87" y="1"/>
                        </a:moveTo>
                        <a:lnTo>
                          <a:pt x="0" y="95"/>
                        </a:lnTo>
                        <a:lnTo>
                          <a:pt x="2077" y="2171"/>
                        </a:lnTo>
                        <a:lnTo>
                          <a:pt x="5124" y="2171"/>
                        </a:lnTo>
                        <a:lnTo>
                          <a:pt x="7281" y="4334"/>
                        </a:lnTo>
                        <a:lnTo>
                          <a:pt x="7375" y="4241"/>
                        </a:lnTo>
                        <a:lnTo>
                          <a:pt x="5178" y="2044"/>
                        </a:lnTo>
                        <a:lnTo>
                          <a:pt x="2130" y="2044"/>
                        </a:lnTo>
                        <a:lnTo>
                          <a:pt x="8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2" name="Google Shape;1242;p34"/>
                  <p:cNvSpPr/>
                  <p:nvPr/>
                </p:nvSpPr>
                <p:spPr>
                  <a:xfrm flipH="1">
                    <a:off x="6893908" y="2465192"/>
                    <a:ext cx="60385" cy="60779"/>
                  </a:xfrm>
                  <a:custGeom>
                    <a:rect b="b" l="l" r="r" t="t"/>
                    <a:pathLst>
                      <a:path extrusionOk="0" h="925" w="919">
                        <a:moveTo>
                          <a:pt x="1" y="1"/>
                        </a:moveTo>
                        <a:lnTo>
                          <a:pt x="1" y="925"/>
                        </a:lnTo>
                        <a:lnTo>
                          <a:pt x="918" y="925"/>
                        </a:lnTo>
                        <a:lnTo>
                          <a:pt x="91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3" name="Google Shape;1243;p34"/>
                  <p:cNvSpPr/>
                  <p:nvPr/>
                </p:nvSpPr>
                <p:spPr>
                  <a:xfrm flipH="1">
                    <a:off x="7793953" y="2112218"/>
                    <a:ext cx="11499" cy="72278"/>
                  </a:xfrm>
                  <a:custGeom>
                    <a:rect b="b" l="l" r="r" t="t"/>
                    <a:pathLst>
                      <a:path extrusionOk="0" h="1100" w="175">
                        <a:moveTo>
                          <a:pt x="1" y="1"/>
                        </a:moveTo>
                        <a:lnTo>
                          <a:pt x="1" y="1099"/>
                        </a:lnTo>
                        <a:lnTo>
                          <a:pt x="175" y="1099"/>
                        </a:lnTo>
                        <a:lnTo>
                          <a:pt x="17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4" name="Google Shape;1244;p34"/>
                  <p:cNvSpPr/>
                  <p:nvPr/>
                </p:nvSpPr>
                <p:spPr>
                  <a:xfrm flipH="1">
                    <a:off x="7763529" y="2142574"/>
                    <a:ext cx="71818" cy="11565"/>
                  </a:xfrm>
                  <a:custGeom>
                    <a:rect b="b" l="l" r="r" t="t"/>
                    <a:pathLst>
                      <a:path extrusionOk="0" h="176" w="1093">
                        <a:moveTo>
                          <a:pt x="0" y="1"/>
                        </a:moveTo>
                        <a:lnTo>
                          <a:pt x="0" y="175"/>
                        </a:lnTo>
                        <a:lnTo>
                          <a:pt x="1092" y="175"/>
                        </a:lnTo>
                        <a:lnTo>
                          <a:pt x="109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5" name="Google Shape;1245;p34"/>
                  <p:cNvSpPr/>
                  <p:nvPr/>
                </p:nvSpPr>
                <p:spPr>
                  <a:xfrm flipH="1">
                    <a:off x="7640330" y="2134689"/>
                    <a:ext cx="70504" cy="49806"/>
                  </a:xfrm>
                  <a:custGeom>
                    <a:rect b="b" l="l" r="r" t="t"/>
                    <a:pathLst>
                      <a:path extrusionOk="0" h="758" w="1073">
                        <a:moveTo>
                          <a:pt x="631" y="0"/>
                        </a:moveTo>
                        <a:lnTo>
                          <a:pt x="1" y="757"/>
                        </a:lnTo>
                        <a:lnTo>
                          <a:pt x="450" y="757"/>
                        </a:lnTo>
                        <a:lnTo>
                          <a:pt x="1073"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6" name="Google Shape;1246;p34"/>
                  <p:cNvSpPr/>
                  <p:nvPr/>
                </p:nvSpPr>
                <p:spPr>
                  <a:xfrm flipH="1">
                    <a:off x="7586648" y="2134689"/>
                    <a:ext cx="70438" cy="49806"/>
                  </a:xfrm>
                  <a:custGeom>
                    <a:rect b="b" l="l" r="r" t="t"/>
                    <a:pathLst>
                      <a:path extrusionOk="0" h="758" w="1072">
                        <a:moveTo>
                          <a:pt x="623" y="0"/>
                        </a:moveTo>
                        <a:lnTo>
                          <a:pt x="0" y="757"/>
                        </a:lnTo>
                        <a:lnTo>
                          <a:pt x="442" y="757"/>
                        </a:lnTo>
                        <a:lnTo>
                          <a:pt x="107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7" name="Google Shape;1247;p34"/>
                  <p:cNvSpPr/>
                  <p:nvPr/>
                </p:nvSpPr>
                <p:spPr>
                  <a:xfrm flipH="1">
                    <a:off x="7533361" y="2134689"/>
                    <a:ext cx="70044" cy="49806"/>
                  </a:xfrm>
                  <a:custGeom>
                    <a:rect b="b" l="l" r="r" t="t"/>
                    <a:pathLst>
                      <a:path extrusionOk="0" h="758" w="1066">
                        <a:moveTo>
                          <a:pt x="623" y="0"/>
                        </a:moveTo>
                        <a:lnTo>
                          <a:pt x="0" y="757"/>
                        </a:lnTo>
                        <a:lnTo>
                          <a:pt x="442" y="757"/>
                        </a:lnTo>
                        <a:lnTo>
                          <a:pt x="106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8" name="Google Shape;1248;p34"/>
                  <p:cNvSpPr/>
                  <p:nvPr/>
                </p:nvSpPr>
                <p:spPr>
                  <a:xfrm flipH="1">
                    <a:off x="7288670" y="2376292"/>
                    <a:ext cx="136080" cy="22078"/>
                  </a:xfrm>
                  <a:custGeom>
                    <a:rect b="b" l="l" r="r" t="t"/>
                    <a:pathLst>
                      <a:path extrusionOk="0" h="336" w="2071">
                        <a:moveTo>
                          <a:pt x="1" y="1"/>
                        </a:moveTo>
                        <a:lnTo>
                          <a:pt x="1" y="335"/>
                        </a:lnTo>
                        <a:lnTo>
                          <a:pt x="2070" y="335"/>
                        </a:lnTo>
                        <a:lnTo>
                          <a:pt x="207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9" name="Google Shape;1249;p34"/>
                  <p:cNvSpPr/>
                  <p:nvPr/>
                </p:nvSpPr>
                <p:spPr>
                  <a:xfrm flipH="1">
                    <a:off x="7194054" y="2376292"/>
                    <a:ext cx="68270" cy="22078"/>
                  </a:xfrm>
                  <a:custGeom>
                    <a:rect b="b" l="l" r="r" t="t"/>
                    <a:pathLst>
                      <a:path extrusionOk="0" h="336" w="1039">
                        <a:moveTo>
                          <a:pt x="0" y="1"/>
                        </a:moveTo>
                        <a:lnTo>
                          <a:pt x="0" y="335"/>
                        </a:lnTo>
                        <a:lnTo>
                          <a:pt x="1038" y="335"/>
                        </a:lnTo>
                        <a:lnTo>
                          <a:pt x="103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0" name="Google Shape;1250;p34"/>
                  <p:cNvSpPr/>
                  <p:nvPr/>
                </p:nvSpPr>
                <p:spPr>
                  <a:xfrm flipH="1">
                    <a:off x="7152266" y="2376292"/>
                    <a:ext cx="21618" cy="22078"/>
                  </a:xfrm>
                  <a:custGeom>
                    <a:rect b="b" l="l" r="r" t="t"/>
                    <a:pathLst>
                      <a:path extrusionOk="0" h="336" w="329">
                        <a:moveTo>
                          <a:pt x="0" y="1"/>
                        </a:moveTo>
                        <a:lnTo>
                          <a:pt x="0" y="335"/>
                        </a:lnTo>
                        <a:lnTo>
                          <a:pt x="329" y="335"/>
                        </a:lnTo>
                        <a:lnTo>
                          <a:pt x="329"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1" name="Google Shape;1251;p34"/>
                  <p:cNvSpPr/>
                  <p:nvPr/>
                </p:nvSpPr>
                <p:spPr>
                  <a:xfrm flipH="1">
                    <a:off x="7037393" y="2113138"/>
                    <a:ext cx="943625" cy="278600"/>
                  </a:xfrm>
                  <a:custGeom>
                    <a:rect b="b" l="l" r="r" t="t"/>
                    <a:pathLst>
                      <a:path extrusionOk="0" h="4240" w="14361">
                        <a:moveTo>
                          <a:pt x="134" y="0"/>
                        </a:moveTo>
                        <a:lnTo>
                          <a:pt x="0" y="134"/>
                        </a:lnTo>
                        <a:lnTo>
                          <a:pt x="2579" y="2706"/>
                        </a:lnTo>
                        <a:lnTo>
                          <a:pt x="12700" y="2706"/>
                        </a:lnTo>
                        <a:lnTo>
                          <a:pt x="14227" y="4240"/>
                        </a:lnTo>
                        <a:lnTo>
                          <a:pt x="14361" y="4106"/>
                        </a:lnTo>
                        <a:lnTo>
                          <a:pt x="12773" y="2525"/>
                        </a:lnTo>
                        <a:lnTo>
                          <a:pt x="2653" y="2525"/>
                        </a:lnTo>
                        <a:lnTo>
                          <a:pt x="134"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2" name="Google Shape;1252;p34"/>
                  <p:cNvSpPr/>
                  <p:nvPr/>
                </p:nvSpPr>
                <p:spPr>
                  <a:xfrm flipH="1">
                    <a:off x="5541930" y="2852926"/>
                    <a:ext cx="473620" cy="473620"/>
                  </a:xfrm>
                  <a:custGeom>
                    <a:rect b="b" l="l" r="r" t="t"/>
                    <a:pathLst>
                      <a:path extrusionOk="0" fill="none" h="7208" w="7208">
                        <a:moveTo>
                          <a:pt x="7208" y="3604"/>
                        </a:moveTo>
                        <a:cubicBezTo>
                          <a:pt x="7208" y="5593"/>
                          <a:pt x="5593" y="7207"/>
                          <a:pt x="3604" y="7207"/>
                        </a:cubicBezTo>
                        <a:cubicBezTo>
                          <a:pt x="1615" y="7207"/>
                          <a:pt x="1" y="5593"/>
                          <a:pt x="1" y="3604"/>
                        </a:cubicBezTo>
                        <a:cubicBezTo>
                          <a:pt x="1" y="1615"/>
                          <a:pt x="1615" y="0"/>
                          <a:pt x="3604" y="0"/>
                        </a:cubicBezTo>
                        <a:cubicBezTo>
                          <a:pt x="5593" y="0"/>
                          <a:pt x="7208" y="1615"/>
                          <a:pt x="7208" y="3604"/>
                        </a:cubicBezTo>
                        <a:close/>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3" name="Google Shape;1253;p34"/>
                  <p:cNvSpPr/>
                  <p:nvPr/>
                </p:nvSpPr>
                <p:spPr>
                  <a:xfrm flipH="1">
                    <a:off x="5644044" y="2750818"/>
                    <a:ext cx="136015" cy="21618"/>
                  </a:xfrm>
                  <a:custGeom>
                    <a:rect b="b" l="l" r="r" t="t"/>
                    <a:pathLst>
                      <a:path extrusionOk="0" h="329" w="2070">
                        <a:moveTo>
                          <a:pt x="0" y="1"/>
                        </a:moveTo>
                        <a:lnTo>
                          <a:pt x="0" y="329"/>
                        </a:lnTo>
                        <a:lnTo>
                          <a:pt x="2070" y="329"/>
                        </a:lnTo>
                        <a:lnTo>
                          <a:pt x="207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4" name="Google Shape;1254;p34"/>
                  <p:cNvSpPr/>
                  <p:nvPr/>
                </p:nvSpPr>
                <p:spPr>
                  <a:xfrm flipH="1">
                    <a:off x="5549823" y="2750818"/>
                    <a:ext cx="67876" cy="21618"/>
                  </a:xfrm>
                  <a:custGeom>
                    <a:rect b="b" l="l" r="r" t="t"/>
                    <a:pathLst>
                      <a:path extrusionOk="0" h="329" w="1033">
                        <a:moveTo>
                          <a:pt x="1" y="1"/>
                        </a:moveTo>
                        <a:lnTo>
                          <a:pt x="1" y="329"/>
                        </a:lnTo>
                        <a:lnTo>
                          <a:pt x="1032" y="329"/>
                        </a:lnTo>
                        <a:lnTo>
                          <a:pt x="103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5" name="Google Shape;1255;p34"/>
                  <p:cNvSpPr/>
                  <p:nvPr/>
                </p:nvSpPr>
                <p:spPr>
                  <a:xfrm flipH="1">
                    <a:off x="5508035" y="2750818"/>
                    <a:ext cx="21618" cy="21618"/>
                  </a:xfrm>
                  <a:custGeom>
                    <a:rect b="b" l="l" r="r" t="t"/>
                    <a:pathLst>
                      <a:path extrusionOk="0" h="329" w="329">
                        <a:moveTo>
                          <a:pt x="0" y="1"/>
                        </a:moveTo>
                        <a:lnTo>
                          <a:pt x="0" y="329"/>
                        </a:lnTo>
                        <a:lnTo>
                          <a:pt x="328" y="329"/>
                        </a:lnTo>
                        <a:lnTo>
                          <a:pt x="32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6" name="Google Shape;1256;p34"/>
                  <p:cNvSpPr/>
                  <p:nvPr/>
                </p:nvSpPr>
                <p:spPr>
                  <a:xfrm flipH="1">
                    <a:off x="5497455" y="3319441"/>
                    <a:ext cx="67876" cy="11039"/>
                  </a:xfrm>
                  <a:custGeom>
                    <a:rect b="b" l="l" r="r" t="t"/>
                    <a:pathLst>
                      <a:path extrusionOk="0" h="168" w="1033">
                        <a:moveTo>
                          <a:pt x="1" y="0"/>
                        </a:moveTo>
                        <a:lnTo>
                          <a:pt x="1" y="168"/>
                        </a:lnTo>
                        <a:lnTo>
                          <a:pt x="1032" y="168"/>
                        </a:lnTo>
                        <a:lnTo>
                          <a:pt x="103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7" name="Google Shape;1257;p34"/>
                  <p:cNvSpPr/>
                  <p:nvPr/>
                </p:nvSpPr>
                <p:spPr>
                  <a:xfrm flipH="1">
                    <a:off x="5450410" y="3319441"/>
                    <a:ext cx="33905" cy="11039"/>
                  </a:xfrm>
                  <a:custGeom>
                    <a:rect b="b" l="l" r="r" t="t"/>
                    <a:pathLst>
                      <a:path extrusionOk="0" h="168" w="516">
                        <a:moveTo>
                          <a:pt x="0" y="0"/>
                        </a:moveTo>
                        <a:lnTo>
                          <a:pt x="0" y="168"/>
                        </a:lnTo>
                        <a:lnTo>
                          <a:pt x="516" y="168"/>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8" name="Google Shape;1258;p34"/>
                  <p:cNvSpPr/>
                  <p:nvPr/>
                </p:nvSpPr>
                <p:spPr>
                  <a:xfrm flipH="1">
                    <a:off x="5429253" y="3319441"/>
                    <a:ext cx="11105" cy="11039"/>
                  </a:xfrm>
                  <a:custGeom>
                    <a:rect b="b" l="l" r="r" t="t"/>
                    <a:pathLst>
                      <a:path extrusionOk="0" h="168" w="169">
                        <a:moveTo>
                          <a:pt x="1" y="0"/>
                        </a:moveTo>
                        <a:lnTo>
                          <a:pt x="1" y="168"/>
                        </a:lnTo>
                        <a:lnTo>
                          <a:pt x="168" y="168"/>
                        </a:lnTo>
                        <a:lnTo>
                          <a:pt x="16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9" name="Google Shape;1259;p34"/>
                  <p:cNvSpPr/>
                  <p:nvPr/>
                </p:nvSpPr>
                <p:spPr>
                  <a:xfrm flipH="1">
                    <a:off x="7479679" y="2134689"/>
                    <a:ext cx="70044" cy="49806"/>
                  </a:xfrm>
                  <a:custGeom>
                    <a:rect b="b" l="l" r="r" t="t"/>
                    <a:pathLst>
                      <a:path extrusionOk="0" h="758" w="1066">
                        <a:moveTo>
                          <a:pt x="623" y="0"/>
                        </a:moveTo>
                        <a:lnTo>
                          <a:pt x="0" y="757"/>
                        </a:lnTo>
                        <a:lnTo>
                          <a:pt x="442" y="757"/>
                        </a:lnTo>
                        <a:lnTo>
                          <a:pt x="106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0" name="Google Shape;1260;p34"/>
                  <p:cNvSpPr/>
                  <p:nvPr/>
                </p:nvSpPr>
                <p:spPr>
                  <a:xfrm flipH="1">
                    <a:off x="7425997" y="2134689"/>
                    <a:ext cx="70504" cy="49806"/>
                  </a:xfrm>
                  <a:custGeom>
                    <a:rect b="b" l="l" r="r" t="t"/>
                    <a:pathLst>
                      <a:path extrusionOk="0" h="758" w="1073">
                        <a:moveTo>
                          <a:pt x="630" y="0"/>
                        </a:moveTo>
                        <a:lnTo>
                          <a:pt x="1" y="757"/>
                        </a:lnTo>
                        <a:lnTo>
                          <a:pt x="443" y="757"/>
                        </a:lnTo>
                        <a:lnTo>
                          <a:pt x="1073"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1" name="Google Shape;1261;p34"/>
                  <p:cNvSpPr/>
                  <p:nvPr/>
                </p:nvSpPr>
                <p:spPr>
                  <a:xfrm flipH="1">
                    <a:off x="6324433" y="3832608"/>
                    <a:ext cx="91136" cy="91136"/>
                  </a:xfrm>
                  <a:custGeom>
                    <a:rect b="b" l="l" r="r" t="t"/>
                    <a:pathLst>
                      <a:path extrusionOk="0" h="1387" w="1387">
                        <a:moveTo>
                          <a:pt x="0" y="0"/>
                        </a:moveTo>
                        <a:lnTo>
                          <a:pt x="0" y="1387"/>
                        </a:lnTo>
                        <a:lnTo>
                          <a:pt x="214" y="1387"/>
                        </a:lnTo>
                        <a:lnTo>
                          <a:pt x="214" y="215"/>
                        </a:lnTo>
                        <a:lnTo>
                          <a:pt x="1387" y="215"/>
                        </a:lnTo>
                        <a:lnTo>
                          <a:pt x="138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grpSp>
          <p:nvGrpSpPr>
            <p:cNvPr id="1262" name="Google Shape;1262;p34"/>
            <p:cNvGrpSpPr/>
            <p:nvPr/>
          </p:nvGrpSpPr>
          <p:grpSpPr>
            <a:xfrm>
              <a:off x="3" y="-89868"/>
              <a:ext cx="2444908" cy="4660410"/>
              <a:chOff x="5429253" y="1679607"/>
              <a:chExt cx="2444908" cy="4660410"/>
            </a:xfrm>
          </p:grpSpPr>
          <p:sp>
            <p:nvSpPr>
              <p:cNvPr id="1263" name="Google Shape;1263;p34"/>
              <p:cNvSpPr/>
              <p:nvPr/>
            </p:nvSpPr>
            <p:spPr>
              <a:xfrm flipH="1">
                <a:off x="7341040" y="3102019"/>
                <a:ext cx="20764" cy="132532"/>
              </a:xfrm>
              <a:custGeom>
                <a:rect b="b" l="l" r="r" t="t"/>
                <a:pathLst>
                  <a:path extrusionOk="0" h="2017" w="316">
                    <a:moveTo>
                      <a:pt x="0" y="1"/>
                    </a:moveTo>
                    <a:lnTo>
                      <a:pt x="0" y="2017"/>
                    </a:lnTo>
                    <a:lnTo>
                      <a:pt x="315" y="2017"/>
                    </a:lnTo>
                    <a:lnTo>
                      <a:pt x="31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4" name="Google Shape;1264;p34"/>
              <p:cNvSpPr/>
              <p:nvPr/>
            </p:nvSpPr>
            <p:spPr>
              <a:xfrm flipH="1">
                <a:off x="7285187" y="3157935"/>
                <a:ext cx="132532" cy="20698"/>
              </a:xfrm>
              <a:custGeom>
                <a:rect b="b" l="l" r="r" t="t"/>
                <a:pathLst>
                  <a:path extrusionOk="0" h="315" w="2017">
                    <a:moveTo>
                      <a:pt x="1" y="0"/>
                    </a:moveTo>
                    <a:lnTo>
                      <a:pt x="1" y="315"/>
                    </a:lnTo>
                    <a:lnTo>
                      <a:pt x="2017" y="315"/>
                    </a:lnTo>
                    <a:lnTo>
                      <a:pt x="201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5" name="Google Shape;1265;p34"/>
              <p:cNvSpPr/>
              <p:nvPr/>
            </p:nvSpPr>
            <p:spPr>
              <a:xfrm flipH="1">
                <a:off x="5570981" y="3485810"/>
                <a:ext cx="40082" cy="40082"/>
              </a:xfrm>
              <a:custGeom>
                <a:rect b="b" l="l" r="r" t="t"/>
                <a:pathLst>
                  <a:path extrusionOk="0" h="610" w="610">
                    <a:moveTo>
                      <a:pt x="522" y="0"/>
                    </a:moveTo>
                    <a:lnTo>
                      <a:pt x="0" y="523"/>
                    </a:lnTo>
                    <a:lnTo>
                      <a:pt x="87" y="610"/>
                    </a:lnTo>
                    <a:lnTo>
                      <a:pt x="610" y="87"/>
                    </a:lnTo>
                    <a:lnTo>
                      <a:pt x="52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6" name="Google Shape;1266;p34"/>
              <p:cNvSpPr/>
              <p:nvPr/>
            </p:nvSpPr>
            <p:spPr>
              <a:xfrm flipH="1">
                <a:off x="5570981" y="3486204"/>
                <a:ext cx="40082" cy="39687"/>
              </a:xfrm>
              <a:custGeom>
                <a:rect b="b" l="l" r="r" t="t"/>
                <a:pathLst>
                  <a:path extrusionOk="0" h="604" w="610">
                    <a:moveTo>
                      <a:pt x="87" y="1"/>
                    </a:moveTo>
                    <a:lnTo>
                      <a:pt x="0" y="88"/>
                    </a:lnTo>
                    <a:lnTo>
                      <a:pt x="522" y="604"/>
                    </a:lnTo>
                    <a:lnTo>
                      <a:pt x="610" y="523"/>
                    </a:lnTo>
                    <a:lnTo>
                      <a:pt x="8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7" name="Google Shape;1267;p34"/>
              <p:cNvSpPr/>
              <p:nvPr/>
            </p:nvSpPr>
            <p:spPr>
              <a:xfrm flipH="1">
                <a:off x="5683207" y="3486204"/>
                <a:ext cx="39687" cy="40147"/>
              </a:xfrm>
              <a:custGeom>
                <a:rect b="b" l="l" r="r" t="t"/>
                <a:pathLst>
                  <a:path extrusionOk="0" h="611" w="604">
                    <a:moveTo>
                      <a:pt x="523" y="1"/>
                    </a:moveTo>
                    <a:lnTo>
                      <a:pt x="1" y="523"/>
                    </a:lnTo>
                    <a:lnTo>
                      <a:pt x="81" y="610"/>
                    </a:lnTo>
                    <a:lnTo>
                      <a:pt x="604" y="88"/>
                    </a:lnTo>
                    <a:lnTo>
                      <a:pt x="52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8" name="Google Shape;1268;p34"/>
              <p:cNvSpPr/>
              <p:nvPr/>
            </p:nvSpPr>
            <p:spPr>
              <a:xfrm flipH="1">
                <a:off x="5683207" y="3486204"/>
                <a:ext cx="39687" cy="40147"/>
              </a:xfrm>
              <a:custGeom>
                <a:rect b="b" l="l" r="r" t="t"/>
                <a:pathLst>
                  <a:path extrusionOk="0" h="611" w="604">
                    <a:moveTo>
                      <a:pt x="81" y="1"/>
                    </a:moveTo>
                    <a:lnTo>
                      <a:pt x="1" y="88"/>
                    </a:lnTo>
                    <a:lnTo>
                      <a:pt x="523" y="610"/>
                    </a:lnTo>
                    <a:lnTo>
                      <a:pt x="604" y="523"/>
                    </a:lnTo>
                    <a:lnTo>
                      <a:pt x="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9" name="Google Shape;1269;p34"/>
              <p:cNvSpPr/>
              <p:nvPr/>
            </p:nvSpPr>
            <p:spPr>
              <a:xfrm flipH="1">
                <a:off x="5458755" y="3577339"/>
                <a:ext cx="39687" cy="40082"/>
              </a:xfrm>
              <a:custGeom>
                <a:rect b="b" l="l" r="r" t="t"/>
                <a:pathLst>
                  <a:path extrusionOk="0" h="610" w="604">
                    <a:moveTo>
                      <a:pt x="523" y="0"/>
                    </a:moveTo>
                    <a:lnTo>
                      <a:pt x="1" y="523"/>
                    </a:lnTo>
                    <a:lnTo>
                      <a:pt x="81" y="610"/>
                    </a:lnTo>
                    <a:lnTo>
                      <a:pt x="604" y="87"/>
                    </a:lnTo>
                    <a:lnTo>
                      <a:pt x="52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0" name="Google Shape;1270;p34"/>
              <p:cNvSpPr/>
              <p:nvPr/>
            </p:nvSpPr>
            <p:spPr>
              <a:xfrm flipH="1">
                <a:off x="5458755" y="3577339"/>
                <a:ext cx="39687" cy="40082"/>
              </a:xfrm>
              <a:custGeom>
                <a:rect b="b" l="l" r="r" t="t"/>
                <a:pathLst>
                  <a:path extrusionOk="0" h="610" w="604">
                    <a:moveTo>
                      <a:pt x="81" y="0"/>
                    </a:moveTo>
                    <a:lnTo>
                      <a:pt x="1" y="87"/>
                    </a:lnTo>
                    <a:lnTo>
                      <a:pt x="523" y="610"/>
                    </a:lnTo>
                    <a:lnTo>
                      <a:pt x="604"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1" name="Google Shape;1271;p34"/>
              <p:cNvSpPr/>
              <p:nvPr/>
            </p:nvSpPr>
            <p:spPr>
              <a:xfrm flipH="1">
                <a:off x="5570521" y="3577799"/>
                <a:ext cx="39687" cy="39622"/>
              </a:xfrm>
              <a:custGeom>
                <a:rect b="b" l="l" r="r" t="t"/>
                <a:pathLst>
                  <a:path extrusionOk="0" h="603" w="604">
                    <a:moveTo>
                      <a:pt x="516" y="0"/>
                    </a:moveTo>
                    <a:lnTo>
                      <a:pt x="0" y="522"/>
                    </a:lnTo>
                    <a:lnTo>
                      <a:pt x="81" y="603"/>
                    </a:lnTo>
                    <a:lnTo>
                      <a:pt x="603" y="80"/>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2" name="Google Shape;1272;p34"/>
              <p:cNvSpPr/>
              <p:nvPr/>
            </p:nvSpPr>
            <p:spPr>
              <a:xfrm flipH="1">
                <a:off x="5570521" y="3577339"/>
                <a:ext cx="39687" cy="40082"/>
              </a:xfrm>
              <a:custGeom>
                <a:rect b="b" l="l" r="r" t="t"/>
                <a:pathLst>
                  <a:path extrusionOk="0" h="610" w="604">
                    <a:moveTo>
                      <a:pt x="81" y="0"/>
                    </a:moveTo>
                    <a:lnTo>
                      <a:pt x="0" y="87"/>
                    </a:lnTo>
                    <a:lnTo>
                      <a:pt x="523" y="610"/>
                    </a:lnTo>
                    <a:lnTo>
                      <a:pt x="603"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3" name="Google Shape;1273;p34"/>
              <p:cNvSpPr/>
              <p:nvPr/>
            </p:nvSpPr>
            <p:spPr>
              <a:xfrm flipH="1">
                <a:off x="7148716" y="1679607"/>
                <a:ext cx="90742" cy="91202"/>
              </a:xfrm>
              <a:custGeom>
                <a:rect b="b" l="l" r="r" t="t"/>
                <a:pathLst>
                  <a:path extrusionOk="0" h="1388" w="1381">
                    <a:moveTo>
                      <a:pt x="1173" y="1"/>
                    </a:moveTo>
                    <a:lnTo>
                      <a:pt x="1173" y="1173"/>
                    </a:lnTo>
                    <a:lnTo>
                      <a:pt x="0" y="1173"/>
                    </a:lnTo>
                    <a:lnTo>
                      <a:pt x="0" y="1387"/>
                    </a:lnTo>
                    <a:lnTo>
                      <a:pt x="1380" y="1387"/>
                    </a:lnTo>
                    <a:lnTo>
                      <a:pt x="138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4" name="Google Shape;1274;p34"/>
              <p:cNvSpPr/>
              <p:nvPr/>
            </p:nvSpPr>
            <p:spPr>
              <a:xfrm flipH="1">
                <a:off x="6893908" y="2465192"/>
                <a:ext cx="60385" cy="60779"/>
              </a:xfrm>
              <a:custGeom>
                <a:rect b="b" l="l" r="r" t="t"/>
                <a:pathLst>
                  <a:path extrusionOk="0" h="925" w="919">
                    <a:moveTo>
                      <a:pt x="1" y="1"/>
                    </a:moveTo>
                    <a:lnTo>
                      <a:pt x="1" y="925"/>
                    </a:lnTo>
                    <a:lnTo>
                      <a:pt x="918" y="925"/>
                    </a:lnTo>
                    <a:lnTo>
                      <a:pt x="91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5" name="Google Shape;1275;p34"/>
              <p:cNvSpPr/>
              <p:nvPr/>
            </p:nvSpPr>
            <p:spPr>
              <a:xfrm flipH="1">
                <a:off x="5541930" y="2852926"/>
                <a:ext cx="473620" cy="473620"/>
              </a:xfrm>
              <a:custGeom>
                <a:rect b="b" l="l" r="r" t="t"/>
                <a:pathLst>
                  <a:path extrusionOk="0" fill="none" h="7208" w="7208">
                    <a:moveTo>
                      <a:pt x="7208" y="3604"/>
                    </a:moveTo>
                    <a:cubicBezTo>
                      <a:pt x="7208" y="5593"/>
                      <a:pt x="5593" y="7207"/>
                      <a:pt x="3604" y="7207"/>
                    </a:cubicBezTo>
                    <a:cubicBezTo>
                      <a:pt x="1615" y="7207"/>
                      <a:pt x="1" y="5593"/>
                      <a:pt x="1" y="3604"/>
                    </a:cubicBezTo>
                    <a:cubicBezTo>
                      <a:pt x="1" y="1615"/>
                      <a:pt x="1615" y="0"/>
                      <a:pt x="3604" y="0"/>
                    </a:cubicBezTo>
                    <a:cubicBezTo>
                      <a:pt x="5593" y="0"/>
                      <a:pt x="7208" y="1615"/>
                      <a:pt x="7208" y="3604"/>
                    </a:cubicBezTo>
                    <a:close/>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6" name="Google Shape;1276;p34"/>
              <p:cNvSpPr/>
              <p:nvPr/>
            </p:nvSpPr>
            <p:spPr>
              <a:xfrm flipH="1">
                <a:off x="5644044" y="2750818"/>
                <a:ext cx="136015" cy="21618"/>
              </a:xfrm>
              <a:custGeom>
                <a:rect b="b" l="l" r="r" t="t"/>
                <a:pathLst>
                  <a:path extrusionOk="0" h="329" w="2070">
                    <a:moveTo>
                      <a:pt x="0" y="1"/>
                    </a:moveTo>
                    <a:lnTo>
                      <a:pt x="0" y="329"/>
                    </a:lnTo>
                    <a:lnTo>
                      <a:pt x="2070" y="329"/>
                    </a:lnTo>
                    <a:lnTo>
                      <a:pt x="207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7" name="Google Shape;1277;p34"/>
              <p:cNvSpPr/>
              <p:nvPr/>
            </p:nvSpPr>
            <p:spPr>
              <a:xfrm flipH="1">
                <a:off x="5549823" y="2750818"/>
                <a:ext cx="67876" cy="21618"/>
              </a:xfrm>
              <a:custGeom>
                <a:rect b="b" l="l" r="r" t="t"/>
                <a:pathLst>
                  <a:path extrusionOk="0" h="329" w="1033">
                    <a:moveTo>
                      <a:pt x="1" y="1"/>
                    </a:moveTo>
                    <a:lnTo>
                      <a:pt x="1" y="329"/>
                    </a:lnTo>
                    <a:lnTo>
                      <a:pt x="1032" y="329"/>
                    </a:lnTo>
                    <a:lnTo>
                      <a:pt x="103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8" name="Google Shape;1278;p34"/>
              <p:cNvSpPr/>
              <p:nvPr/>
            </p:nvSpPr>
            <p:spPr>
              <a:xfrm flipH="1">
                <a:off x="5508035" y="2750818"/>
                <a:ext cx="21618" cy="21618"/>
              </a:xfrm>
              <a:custGeom>
                <a:rect b="b" l="l" r="r" t="t"/>
                <a:pathLst>
                  <a:path extrusionOk="0" h="329" w="329">
                    <a:moveTo>
                      <a:pt x="0" y="1"/>
                    </a:moveTo>
                    <a:lnTo>
                      <a:pt x="0" y="329"/>
                    </a:lnTo>
                    <a:lnTo>
                      <a:pt x="328" y="329"/>
                    </a:lnTo>
                    <a:lnTo>
                      <a:pt x="32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9" name="Google Shape;1279;p34"/>
              <p:cNvSpPr/>
              <p:nvPr/>
            </p:nvSpPr>
            <p:spPr>
              <a:xfrm flipH="1">
                <a:off x="5497455" y="3319441"/>
                <a:ext cx="67876" cy="11039"/>
              </a:xfrm>
              <a:custGeom>
                <a:rect b="b" l="l" r="r" t="t"/>
                <a:pathLst>
                  <a:path extrusionOk="0" h="168" w="1033">
                    <a:moveTo>
                      <a:pt x="1" y="0"/>
                    </a:moveTo>
                    <a:lnTo>
                      <a:pt x="1" y="168"/>
                    </a:lnTo>
                    <a:lnTo>
                      <a:pt x="1032" y="168"/>
                    </a:lnTo>
                    <a:lnTo>
                      <a:pt x="103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0" name="Google Shape;1280;p34"/>
              <p:cNvSpPr/>
              <p:nvPr/>
            </p:nvSpPr>
            <p:spPr>
              <a:xfrm flipH="1">
                <a:off x="5450410" y="3319441"/>
                <a:ext cx="33905" cy="11039"/>
              </a:xfrm>
              <a:custGeom>
                <a:rect b="b" l="l" r="r" t="t"/>
                <a:pathLst>
                  <a:path extrusionOk="0" h="168" w="516">
                    <a:moveTo>
                      <a:pt x="0" y="0"/>
                    </a:moveTo>
                    <a:lnTo>
                      <a:pt x="0" y="168"/>
                    </a:lnTo>
                    <a:lnTo>
                      <a:pt x="516" y="168"/>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1" name="Google Shape;1281;p34"/>
              <p:cNvSpPr/>
              <p:nvPr/>
            </p:nvSpPr>
            <p:spPr>
              <a:xfrm flipH="1">
                <a:off x="5429253" y="3319441"/>
                <a:ext cx="11105" cy="11039"/>
              </a:xfrm>
              <a:custGeom>
                <a:rect b="b" l="l" r="r" t="t"/>
                <a:pathLst>
                  <a:path extrusionOk="0" h="168" w="169">
                    <a:moveTo>
                      <a:pt x="1" y="0"/>
                    </a:moveTo>
                    <a:lnTo>
                      <a:pt x="1" y="168"/>
                    </a:lnTo>
                    <a:lnTo>
                      <a:pt x="168" y="168"/>
                    </a:lnTo>
                    <a:lnTo>
                      <a:pt x="16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2" name="Google Shape;1282;p34"/>
              <p:cNvSpPr/>
              <p:nvPr/>
            </p:nvSpPr>
            <p:spPr>
              <a:xfrm flipH="1">
                <a:off x="5565331" y="4422803"/>
                <a:ext cx="2308830" cy="1917213"/>
              </a:xfrm>
              <a:custGeom>
                <a:rect b="b" l="l" r="r" t="t"/>
                <a:pathLst>
                  <a:path extrusionOk="0" fill="none" h="29178" w="35138">
                    <a:moveTo>
                      <a:pt x="35138" y="29177"/>
                    </a:moveTo>
                    <a:lnTo>
                      <a:pt x="29177" y="29177"/>
                    </a:lnTo>
                    <a:lnTo>
                      <a:pt x="0" y="1"/>
                    </a:lnTo>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3" name="Google Shape;1283;p34"/>
              <p:cNvSpPr/>
              <p:nvPr/>
            </p:nvSpPr>
            <p:spPr>
              <a:xfrm flipH="1">
                <a:off x="6324433" y="3832608"/>
                <a:ext cx="91136" cy="91136"/>
              </a:xfrm>
              <a:custGeom>
                <a:rect b="b" l="l" r="r" t="t"/>
                <a:pathLst>
                  <a:path extrusionOk="0" h="1387" w="1387">
                    <a:moveTo>
                      <a:pt x="0" y="0"/>
                    </a:moveTo>
                    <a:lnTo>
                      <a:pt x="0" y="1387"/>
                    </a:lnTo>
                    <a:lnTo>
                      <a:pt x="214" y="1387"/>
                    </a:lnTo>
                    <a:lnTo>
                      <a:pt x="214" y="215"/>
                    </a:lnTo>
                    <a:lnTo>
                      <a:pt x="1387" y="215"/>
                    </a:lnTo>
                    <a:lnTo>
                      <a:pt x="138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86" name="Shape 86"/>
        <p:cNvGrpSpPr/>
        <p:nvPr/>
      </p:nvGrpSpPr>
      <p:grpSpPr>
        <a:xfrm>
          <a:off x="0" y="0"/>
          <a:ext cx="0" cy="0"/>
          <a:chOff x="0" y="0"/>
          <a:chExt cx="0" cy="0"/>
        </a:xfrm>
      </p:grpSpPr>
      <p:sp>
        <p:nvSpPr>
          <p:cNvPr id="87" name="Google Shape;87;p5"/>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88" name="Google Shape;88;p5"/>
          <p:cNvSpPr txBox="1"/>
          <p:nvPr>
            <p:ph idx="1" type="subTitle"/>
          </p:nvPr>
        </p:nvSpPr>
        <p:spPr>
          <a:xfrm>
            <a:off x="4268409" y="3577749"/>
            <a:ext cx="2505600" cy="5727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2800"/>
              <a:buNone/>
              <a:defRPr b="0" sz="14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89" name="Google Shape;89;p5"/>
          <p:cNvSpPr txBox="1"/>
          <p:nvPr>
            <p:ph idx="2" type="subTitle"/>
          </p:nvPr>
        </p:nvSpPr>
        <p:spPr>
          <a:xfrm>
            <a:off x="1253625" y="3577749"/>
            <a:ext cx="2505600" cy="5727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2800"/>
              <a:buNone/>
              <a:defRPr b="0" sz="14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90" name="Google Shape;90;p5"/>
          <p:cNvSpPr txBox="1"/>
          <p:nvPr>
            <p:ph idx="3" type="subTitle"/>
          </p:nvPr>
        </p:nvSpPr>
        <p:spPr>
          <a:xfrm>
            <a:off x="4268400" y="3269725"/>
            <a:ext cx="2505600" cy="3945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sp>
        <p:nvSpPr>
          <p:cNvPr id="91" name="Google Shape;91;p5"/>
          <p:cNvSpPr txBox="1"/>
          <p:nvPr>
            <p:ph idx="4" type="subTitle"/>
          </p:nvPr>
        </p:nvSpPr>
        <p:spPr>
          <a:xfrm>
            <a:off x="1253400" y="3269725"/>
            <a:ext cx="2505600" cy="3945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Bebas Neue"/>
              <a:buNone/>
              <a:defRPr b="1" sz="1800">
                <a:solidFill>
                  <a:schemeClr val="dk1"/>
                </a:solidFill>
                <a:latin typeface="Orbitron"/>
                <a:ea typeface="Orbitron"/>
                <a:cs typeface="Orbitron"/>
                <a:sym typeface="Orbitron"/>
              </a:defRPr>
            </a:lvl1pPr>
            <a:lvl2pPr lvl="1" rtl="0"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p:txBody>
      </p:sp>
      <p:grpSp>
        <p:nvGrpSpPr>
          <p:cNvPr id="92" name="Google Shape;92;p5"/>
          <p:cNvGrpSpPr/>
          <p:nvPr/>
        </p:nvGrpSpPr>
        <p:grpSpPr>
          <a:xfrm>
            <a:off x="8502240" y="1889980"/>
            <a:ext cx="1789124" cy="3910430"/>
            <a:chOff x="8502240" y="1889980"/>
            <a:chExt cx="1789124" cy="3910430"/>
          </a:xfrm>
        </p:grpSpPr>
        <p:sp>
          <p:nvSpPr>
            <p:cNvPr id="93" name="Google Shape;93;p5"/>
            <p:cNvSpPr/>
            <p:nvPr/>
          </p:nvSpPr>
          <p:spPr>
            <a:xfrm flipH="1" rot="-5400000">
              <a:off x="10280293" y="5789338"/>
              <a:ext cx="11105" cy="11039"/>
            </a:xfrm>
            <a:custGeom>
              <a:rect b="b" l="l" r="r" t="t"/>
              <a:pathLst>
                <a:path extrusionOk="0" h="168" w="169">
                  <a:moveTo>
                    <a:pt x="1" y="0"/>
                  </a:moveTo>
                  <a:lnTo>
                    <a:pt x="1" y="168"/>
                  </a:lnTo>
                  <a:lnTo>
                    <a:pt x="168" y="168"/>
                  </a:lnTo>
                  <a:lnTo>
                    <a:pt x="16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94" name="Google Shape;94;p5"/>
            <p:cNvGrpSpPr/>
            <p:nvPr/>
          </p:nvGrpSpPr>
          <p:grpSpPr>
            <a:xfrm>
              <a:off x="8502240" y="1889980"/>
              <a:ext cx="639521" cy="2630606"/>
              <a:chOff x="8502240" y="1889980"/>
              <a:chExt cx="639521" cy="2630606"/>
            </a:xfrm>
          </p:grpSpPr>
          <p:sp>
            <p:nvSpPr>
              <p:cNvPr id="95" name="Google Shape;95;p5"/>
              <p:cNvSpPr/>
              <p:nvPr/>
            </p:nvSpPr>
            <p:spPr>
              <a:xfrm flipH="1" rot="-5400000">
                <a:off x="8915538" y="4356780"/>
                <a:ext cx="39687" cy="39687"/>
              </a:xfrm>
              <a:custGeom>
                <a:rect b="b" l="l" r="r" t="t"/>
                <a:pathLst>
                  <a:path extrusionOk="0" h="604" w="604">
                    <a:moveTo>
                      <a:pt x="523" y="1"/>
                    </a:moveTo>
                    <a:lnTo>
                      <a:pt x="1" y="523"/>
                    </a:lnTo>
                    <a:lnTo>
                      <a:pt x="81" y="604"/>
                    </a:lnTo>
                    <a:lnTo>
                      <a:pt x="604" y="88"/>
                    </a:lnTo>
                    <a:lnTo>
                      <a:pt x="52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5"/>
              <p:cNvSpPr/>
              <p:nvPr/>
            </p:nvSpPr>
            <p:spPr>
              <a:xfrm flipH="1" rot="-5400000">
                <a:off x="8915538" y="4356780"/>
                <a:ext cx="39687" cy="39687"/>
              </a:xfrm>
              <a:custGeom>
                <a:rect b="b" l="l" r="r" t="t"/>
                <a:pathLst>
                  <a:path extrusionOk="0" h="604" w="604">
                    <a:moveTo>
                      <a:pt x="81" y="1"/>
                    </a:moveTo>
                    <a:lnTo>
                      <a:pt x="1" y="81"/>
                    </a:lnTo>
                    <a:lnTo>
                      <a:pt x="523" y="604"/>
                    </a:lnTo>
                    <a:lnTo>
                      <a:pt x="604" y="523"/>
                    </a:lnTo>
                    <a:lnTo>
                      <a:pt x="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5"/>
              <p:cNvSpPr/>
              <p:nvPr/>
            </p:nvSpPr>
            <p:spPr>
              <a:xfrm flipH="1" rot="-5400000">
                <a:off x="8915341" y="4480701"/>
                <a:ext cx="40082" cy="39687"/>
              </a:xfrm>
              <a:custGeom>
                <a:rect b="b" l="l" r="r" t="t"/>
                <a:pathLst>
                  <a:path extrusionOk="0" h="604" w="610">
                    <a:moveTo>
                      <a:pt x="522" y="1"/>
                    </a:moveTo>
                    <a:lnTo>
                      <a:pt x="0" y="517"/>
                    </a:lnTo>
                    <a:lnTo>
                      <a:pt x="87" y="604"/>
                    </a:lnTo>
                    <a:lnTo>
                      <a:pt x="610" y="81"/>
                    </a:lnTo>
                    <a:lnTo>
                      <a:pt x="52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5"/>
              <p:cNvSpPr/>
              <p:nvPr/>
            </p:nvSpPr>
            <p:spPr>
              <a:xfrm flipH="1" rot="-5400000">
                <a:off x="8915341" y="4480701"/>
                <a:ext cx="40082" cy="39687"/>
              </a:xfrm>
              <a:custGeom>
                <a:rect b="b" l="l" r="r" t="t"/>
                <a:pathLst>
                  <a:path extrusionOk="0" h="604" w="610">
                    <a:moveTo>
                      <a:pt x="87" y="1"/>
                    </a:moveTo>
                    <a:lnTo>
                      <a:pt x="0" y="81"/>
                    </a:lnTo>
                    <a:lnTo>
                      <a:pt x="522" y="604"/>
                    </a:lnTo>
                    <a:lnTo>
                      <a:pt x="610" y="523"/>
                    </a:lnTo>
                    <a:lnTo>
                      <a:pt x="8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5"/>
              <p:cNvSpPr/>
              <p:nvPr/>
            </p:nvSpPr>
            <p:spPr>
              <a:xfrm flipH="1" rot="-5400000">
                <a:off x="8640721" y="3989975"/>
                <a:ext cx="90742" cy="91202"/>
              </a:xfrm>
              <a:custGeom>
                <a:rect b="b" l="l" r="r" t="t"/>
                <a:pathLst>
                  <a:path extrusionOk="0" h="1388" w="1381">
                    <a:moveTo>
                      <a:pt x="1173" y="1"/>
                    </a:moveTo>
                    <a:lnTo>
                      <a:pt x="1173" y="1173"/>
                    </a:lnTo>
                    <a:lnTo>
                      <a:pt x="0" y="1173"/>
                    </a:lnTo>
                    <a:lnTo>
                      <a:pt x="0" y="1387"/>
                    </a:lnTo>
                    <a:lnTo>
                      <a:pt x="1380" y="1387"/>
                    </a:lnTo>
                    <a:lnTo>
                      <a:pt x="138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5"/>
              <p:cNvSpPr/>
              <p:nvPr/>
            </p:nvSpPr>
            <p:spPr>
              <a:xfrm rot="5400000">
                <a:off x="8665947" y="2437476"/>
                <a:ext cx="16755" cy="105658"/>
              </a:xfrm>
              <a:custGeom>
                <a:rect b="b" l="l" r="r" t="t"/>
                <a:pathLst>
                  <a:path extrusionOk="0" h="1608" w="255">
                    <a:moveTo>
                      <a:pt x="0" y="0"/>
                    </a:moveTo>
                    <a:lnTo>
                      <a:pt x="0" y="1608"/>
                    </a:lnTo>
                    <a:lnTo>
                      <a:pt x="255" y="1608"/>
                    </a:lnTo>
                    <a:lnTo>
                      <a:pt x="25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5"/>
              <p:cNvSpPr/>
              <p:nvPr/>
            </p:nvSpPr>
            <p:spPr>
              <a:xfrm rot="5400000">
                <a:off x="8621464" y="2481895"/>
                <a:ext cx="105723" cy="16821"/>
              </a:xfrm>
              <a:custGeom>
                <a:rect b="b" l="l" r="r" t="t"/>
                <a:pathLst>
                  <a:path extrusionOk="0" h="256" w="1609">
                    <a:moveTo>
                      <a:pt x="1" y="1"/>
                    </a:moveTo>
                    <a:lnTo>
                      <a:pt x="1" y="255"/>
                    </a:lnTo>
                    <a:lnTo>
                      <a:pt x="1608" y="255"/>
                    </a:lnTo>
                    <a:lnTo>
                      <a:pt x="160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5"/>
              <p:cNvSpPr/>
              <p:nvPr/>
            </p:nvSpPr>
            <p:spPr>
              <a:xfrm rot="5400000">
                <a:off x="8502240" y="2845873"/>
                <a:ext cx="31737" cy="31737"/>
              </a:xfrm>
              <a:custGeom>
                <a:rect b="b" l="l" r="r" t="t"/>
                <a:pathLst>
                  <a:path extrusionOk="0" h="483" w="483">
                    <a:moveTo>
                      <a:pt x="416" y="1"/>
                    </a:moveTo>
                    <a:lnTo>
                      <a:pt x="1" y="416"/>
                    </a:lnTo>
                    <a:lnTo>
                      <a:pt x="68" y="483"/>
                    </a:lnTo>
                    <a:lnTo>
                      <a:pt x="483" y="68"/>
                    </a:lnTo>
                    <a:lnTo>
                      <a:pt x="41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5"/>
              <p:cNvSpPr/>
              <p:nvPr/>
            </p:nvSpPr>
            <p:spPr>
              <a:xfrm rot="5400000">
                <a:off x="8503062" y="2845446"/>
                <a:ext cx="31802" cy="31737"/>
              </a:xfrm>
              <a:custGeom>
                <a:rect b="b" l="l" r="r" t="t"/>
                <a:pathLst>
                  <a:path extrusionOk="0" h="483" w="484">
                    <a:moveTo>
                      <a:pt x="68" y="0"/>
                    </a:moveTo>
                    <a:lnTo>
                      <a:pt x="1" y="67"/>
                    </a:lnTo>
                    <a:lnTo>
                      <a:pt x="416" y="483"/>
                    </a:lnTo>
                    <a:lnTo>
                      <a:pt x="483" y="416"/>
                    </a:lnTo>
                    <a:lnTo>
                      <a:pt x="6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5"/>
              <p:cNvSpPr/>
              <p:nvPr/>
            </p:nvSpPr>
            <p:spPr>
              <a:xfrm rot="5400000">
                <a:off x="8502240" y="2935234"/>
                <a:ext cx="31737" cy="31737"/>
              </a:xfrm>
              <a:custGeom>
                <a:rect b="b" l="l" r="r" t="t"/>
                <a:pathLst>
                  <a:path extrusionOk="0" h="483" w="483">
                    <a:moveTo>
                      <a:pt x="416" y="1"/>
                    </a:moveTo>
                    <a:lnTo>
                      <a:pt x="0" y="416"/>
                    </a:lnTo>
                    <a:lnTo>
                      <a:pt x="67" y="483"/>
                    </a:lnTo>
                    <a:lnTo>
                      <a:pt x="482" y="68"/>
                    </a:lnTo>
                    <a:lnTo>
                      <a:pt x="41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5"/>
              <p:cNvSpPr/>
              <p:nvPr/>
            </p:nvSpPr>
            <p:spPr>
              <a:xfrm rot="5400000">
                <a:off x="8503094" y="2934774"/>
                <a:ext cx="31737" cy="31737"/>
              </a:xfrm>
              <a:custGeom>
                <a:rect b="b" l="l" r="r" t="t"/>
                <a:pathLst>
                  <a:path extrusionOk="0" h="483" w="483">
                    <a:moveTo>
                      <a:pt x="68" y="0"/>
                    </a:moveTo>
                    <a:lnTo>
                      <a:pt x="1" y="67"/>
                    </a:lnTo>
                    <a:lnTo>
                      <a:pt x="416" y="483"/>
                    </a:lnTo>
                    <a:lnTo>
                      <a:pt x="483" y="416"/>
                    </a:lnTo>
                    <a:lnTo>
                      <a:pt x="6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5"/>
              <p:cNvSpPr/>
              <p:nvPr/>
            </p:nvSpPr>
            <p:spPr>
              <a:xfrm rot="5400000">
                <a:off x="8577014" y="2755199"/>
                <a:ext cx="31737" cy="31737"/>
              </a:xfrm>
              <a:custGeom>
                <a:rect b="b" l="l" r="r" t="t"/>
                <a:pathLst>
                  <a:path extrusionOk="0" h="483" w="483">
                    <a:moveTo>
                      <a:pt x="423" y="0"/>
                    </a:moveTo>
                    <a:lnTo>
                      <a:pt x="1" y="422"/>
                    </a:lnTo>
                    <a:lnTo>
                      <a:pt x="68" y="482"/>
                    </a:lnTo>
                    <a:lnTo>
                      <a:pt x="483" y="67"/>
                    </a:lnTo>
                    <a:lnTo>
                      <a:pt x="42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5"/>
              <p:cNvSpPr/>
              <p:nvPr/>
            </p:nvSpPr>
            <p:spPr>
              <a:xfrm rot="5400000">
                <a:off x="8575700" y="2755659"/>
                <a:ext cx="31737" cy="31737"/>
              </a:xfrm>
              <a:custGeom>
                <a:rect b="b" l="l" r="r" t="t"/>
                <a:pathLst>
                  <a:path extrusionOk="0" h="483" w="483">
                    <a:moveTo>
                      <a:pt x="67" y="0"/>
                    </a:moveTo>
                    <a:lnTo>
                      <a:pt x="0" y="67"/>
                    </a:lnTo>
                    <a:lnTo>
                      <a:pt x="416" y="482"/>
                    </a:lnTo>
                    <a:lnTo>
                      <a:pt x="483" y="415"/>
                    </a:lnTo>
                    <a:lnTo>
                      <a:pt x="6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5"/>
              <p:cNvSpPr/>
              <p:nvPr/>
            </p:nvSpPr>
            <p:spPr>
              <a:xfrm rot="5400000">
                <a:off x="8575930" y="2844789"/>
                <a:ext cx="31737" cy="32197"/>
              </a:xfrm>
              <a:custGeom>
                <a:rect b="b" l="l" r="r" t="t"/>
                <a:pathLst>
                  <a:path extrusionOk="0" h="490" w="483">
                    <a:moveTo>
                      <a:pt x="415" y="0"/>
                    </a:moveTo>
                    <a:lnTo>
                      <a:pt x="0" y="422"/>
                    </a:lnTo>
                    <a:lnTo>
                      <a:pt x="67" y="489"/>
                    </a:lnTo>
                    <a:lnTo>
                      <a:pt x="482" y="67"/>
                    </a:lnTo>
                    <a:lnTo>
                      <a:pt x="41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5"/>
              <p:cNvSpPr/>
              <p:nvPr/>
            </p:nvSpPr>
            <p:spPr>
              <a:xfrm rot="5400000">
                <a:off x="8575700" y="2845019"/>
                <a:ext cx="31737" cy="31737"/>
              </a:xfrm>
              <a:custGeom>
                <a:rect b="b" l="l" r="r" t="t"/>
                <a:pathLst>
                  <a:path extrusionOk="0" h="483" w="483">
                    <a:moveTo>
                      <a:pt x="67" y="0"/>
                    </a:moveTo>
                    <a:lnTo>
                      <a:pt x="0" y="67"/>
                    </a:lnTo>
                    <a:lnTo>
                      <a:pt x="415" y="482"/>
                    </a:lnTo>
                    <a:lnTo>
                      <a:pt x="482" y="415"/>
                    </a:lnTo>
                    <a:lnTo>
                      <a:pt x="6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5"/>
              <p:cNvSpPr/>
              <p:nvPr/>
            </p:nvSpPr>
            <p:spPr>
              <a:xfrm rot="5400000">
                <a:off x="9037352" y="1889980"/>
                <a:ext cx="72672" cy="72672"/>
              </a:xfrm>
              <a:custGeom>
                <a:rect b="b" l="l" r="r" t="t"/>
                <a:pathLst>
                  <a:path extrusionOk="0" h="1106" w="1106">
                    <a:moveTo>
                      <a:pt x="938" y="0"/>
                    </a:moveTo>
                    <a:lnTo>
                      <a:pt x="938" y="938"/>
                    </a:lnTo>
                    <a:lnTo>
                      <a:pt x="0" y="938"/>
                    </a:lnTo>
                    <a:lnTo>
                      <a:pt x="0" y="1105"/>
                    </a:lnTo>
                    <a:lnTo>
                      <a:pt x="1106" y="1105"/>
                    </a:lnTo>
                    <a:lnTo>
                      <a:pt x="110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5"/>
              <p:cNvSpPr/>
              <p:nvPr/>
            </p:nvSpPr>
            <p:spPr>
              <a:xfrm rot="5400000">
                <a:off x="8890824" y="2424237"/>
                <a:ext cx="250937" cy="250937"/>
              </a:xfrm>
              <a:custGeom>
                <a:rect b="b" l="l" r="r" t="t"/>
                <a:pathLst>
                  <a:path extrusionOk="0" fill="none" h="3819" w="3819">
                    <a:moveTo>
                      <a:pt x="3819" y="1910"/>
                    </a:moveTo>
                    <a:cubicBezTo>
                      <a:pt x="3819" y="2961"/>
                      <a:pt x="2968" y="3819"/>
                      <a:pt x="1910" y="3819"/>
                    </a:cubicBezTo>
                    <a:cubicBezTo>
                      <a:pt x="858" y="3819"/>
                      <a:pt x="1" y="2961"/>
                      <a:pt x="1" y="1910"/>
                    </a:cubicBezTo>
                    <a:cubicBezTo>
                      <a:pt x="1" y="851"/>
                      <a:pt x="858" y="1"/>
                      <a:pt x="1910" y="1"/>
                    </a:cubicBezTo>
                    <a:cubicBezTo>
                      <a:pt x="2968" y="1"/>
                      <a:pt x="3819" y="851"/>
                      <a:pt x="3819" y="1910"/>
                    </a:cubicBezTo>
                    <a:close/>
                  </a:path>
                </a:pathLst>
              </a:custGeom>
              <a:solidFill>
                <a:schemeClr val="dk2"/>
              </a:solid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12" name="Shape 112"/>
        <p:cNvGrpSpPr/>
        <p:nvPr/>
      </p:nvGrpSpPr>
      <p:grpSpPr>
        <a:xfrm>
          <a:off x="0" y="0"/>
          <a:ext cx="0" cy="0"/>
          <a:chOff x="0" y="0"/>
          <a:chExt cx="0" cy="0"/>
        </a:xfrm>
      </p:grpSpPr>
      <p:sp>
        <p:nvSpPr>
          <p:cNvPr id="113" name="Google Shape;113;p6"/>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sz="300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grpSp>
        <p:nvGrpSpPr>
          <p:cNvPr id="114" name="Google Shape;114;p6"/>
          <p:cNvGrpSpPr/>
          <p:nvPr/>
        </p:nvGrpSpPr>
        <p:grpSpPr>
          <a:xfrm>
            <a:off x="6456733" y="2803678"/>
            <a:ext cx="5003918" cy="5003918"/>
            <a:chOff x="6456733" y="2803678"/>
            <a:chExt cx="5003918" cy="5003918"/>
          </a:xfrm>
        </p:grpSpPr>
        <p:sp>
          <p:nvSpPr>
            <p:cNvPr id="115" name="Google Shape;115;p6"/>
            <p:cNvSpPr/>
            <p:nvPr/>
          </p:nvSpPr>
          <p:spPr>
            <a:xfrm flipH="1">
              <a:off x="7929976" y="4247045"/>
              <a:ext cx="1209938" cy="713912"/>
            </a:xfrm>
            <a:custGeom>
              <a:rect b="b" l="l" r="r" t="t"/>
              <a:pathLst>
                <a:path extrusionOk="0" h="10865" w="18414">
                  <a:moveTo>
                    <a:pt x="6799" y="1"/>
                  </a:moveTo>
                  <a:lnTo>
                    <a:pt x="1" y="48"/>
                  </a:lnTo>
                  <a:lnTo>
                    <a:pt x="7254" y="7295"/>
                  </a:lnTo>
                  <a:lnTo>
                    <a:pt x="10503" y="7295"/>
                  </a:lnTo>
                  <a:lnTo>
                    <a:pt x="14080" y="10865"/>
                  </a:lnTo>
                  <a:lnTo>
                    <a:pt x="18413" y="10865"/>
                  </a:lnTo>
                  <a:lnTo>
                    <a:pt x="9646" y="2104"/>
                  </a:lnTo>
                  <a:lnTo>
                    <a:pt x="8895" y="2104"/>
                  </a:lnTo>
                  <a:lnTo>
                    <a:pt x="6799"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6" name="Google Shape;116;p6"/>
            <p:cNvGrpSpPr/>
            <p:nvPr/>
          </p:nvGrpSpPr>
          <p:grpSpPr>
            <a:xfrm>
              <a:off x="6456733" y="2803678"/>
              <a:ext cx="5003918" cy="5003918"/>
              <a:chOff x="6456733" y="2755493"/>
              <a:chExt cx="5003918" cy="5003918"/>
            </a:xfrm>
          </p:grpSpPr>
          <p:grpSp>
            <p:nvGrpSpPr>
              <p:cNvPr id="117" name="Google Shape;117;p6"/>
              <p:cNvGrpSpPr/>
              <p:nvPr/>
            </p:nvGrpSpPr>
            <p:grpSpPr>
              <a:xfrm rot="-2700000">
                <a:off x="7200806" y="3477033"/>
                <a:ext cx="3515771" cy="3560837"/>
                <a:chOff x="3605001" y="-1468840"/>
                <a:chExt cx="3515805" cy="3560871"/>
              </a:xfrm>
            </p:grpSpPr>
            <p:sp>
              <p:nvSpPr>
                <p:cNvPr id="118" name="Google Shape;118;p6"/>
                <p:cNvSpPr/>
                <p:nvPr/>
              </p:nvSpPr>
              <p:spPr>
                <a:xfrm>
                  <a:off x="4371341" y="-1062717"/>
                  <a:ext cx="2749465" cy="3154748"/>
                </a:xfrm>
                <a:custGeom>
                  <a:rect b="b" l="l" r="r" t="t"/>
                  <a:pathLst>
                    <a:path extrusionOk="0" h="48012" w="41844">
                      <a:moveTo>
                        <a:pt x="121" y="0"/>
                      </a:moveTo>
                      <a:lnTo>
                        <a:pt x="1" y="114"/>
                      </a:lnTo>
                      <a:lnTo>
                        <a:pt x="16263" y="16384"/>
                      </a:lnTo>
                      <a:lnTo>
                        <a:pt x="16263" y="22559"/>
                      </a:lnTo>
                      <a:lnTo>
                        <a:pt x="21274" y="27569"/>
                      </a:lnTo>
                      <a:lnTo>
                        <a:pt x="26578" y="32867"/>
                      </a:lnTo>
                      <a:lnTo>
                        <a:pt x="41723" y="48011"/>
                      </a:lnTo>
                      <a:lnTo>
                        <a:pt x="41843" y="47898"/>
                      </a:lnTo>
                      <a:lnTo>
                        <a:pt x="27081" y="33135"/>
                      </a:lnTo>
                      <a:lnTo>
                        <a:pt x="27081" y="27917"/>
                      </a:lnTo>
                      <a:lnTo>
                        <a:pt x="31287" y="23852"/>
                      </a:lnTo>
                      <a:lnTo>
                        <a:pt x="29988" y="22552"/>
                      </a:lnTo>
                      <a:lnTo>
                        <a:pt x="21608" y="22552"/>
                      </a:lnTo>
                      <a:lnTo>
                        <a:pt x="18929" y="19880"/>
                      </a:lnTo>
                      <a:lnTo>
                        <a:pt x="18929" y="18802"/>
                      </a:lnTo>
                      <a:lnTo>
                        <a:pt x="16263" y="16142"/>
                      </a:lnTo>
                      <a:lnTo>
                        <a:pt x="16263" y="16149"/>
                      </a:lnTo>
                      <a:lnTo>
                        <a:pt x="12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6"/>
                <p:cNvSpPr/>
                <p:nvPr/>
              </p:nvSpPr>
              <p:spPr>
                <a:xfrm>
                  <a:off x="3605001" y="-1173490"/>
                  <a:ext cx="62554" cy="62948"/>
                </a:xfrm>
                <a:custGeom>
                  <a:rect b="b" l="l" r="r" t="t"/>
                  <a:pathLst>
                    <a:path extrusionOk="0" h="958" w="952">
                      <a:moveTo>
                        <a:pt x="476" y="255"/>
                      </a:moveTo>
                      <a:cubicBezTo>
                        <a:pt x="597" y="255"/>
                        <a:pt x="704" y="355"/>
                        <a:pt x="704" y="476"/>
                      </a:cubicBezTo>
                      <a:cubicBezTo>
                        <a:pt x="704" y="603"/>
                        <a:pt x="597" y="703"/>
                        <a:pt x="476" y="703"/>
                      </a:cubicBezTo>
                      <a:cubicBezTo>
                        <a:pt x="349" y="703"/>
                        <a:pt x="248" y="603"/>
                        <a:pt x="248" y="476"/>
                      </a:cubicBezTo>
                      <a:cubicBezTo>
                        <a:pt x="248" y="355"/>
                        <a:pt x="349" y="255"/>
                        <a:pt x="476" y="255"/>
                      </a:cubicBezTo>
                      <a:close/>
                      <a:moveTo>
                        <a:pt x="476" y="0"/>
                      </a:moveTo>
                      <a:cubicBezTo>
                        <a:pt x="215" y="0"/>
                        <a:pt x="1" y="215"/>
                        <a:pt x="1" y="476"/>
                      </a:cubicBezTo>
                      <a:cubicBezTo>
                        <a:pt x="1" y="744"/>
                        <a:pt x="215" y="958"/>
                        <a:pt x="476" y="958"/>
                      </a:cubicBezTo>
                      <a:cubicBezTo>
                        <a:pt x="737" y="958"/>
                        <a:pt x="952" y="744"/>
                        <a:pt x="952" y="476"/>
                      </a:cubicBezTo>
                      <a:cubicBezTo>
                        <a:pt x="952" y="215"/>
                        <a:pt x="737" y="0"/>
                        <a:pt x="47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6"/>
                <p:cNvSpPr/>
                <p:nvPr/>
              </p:nvSpPr>
              <p:spPr>
                <a:xfrm>
                  <a:off x="3647710" y="-1133015"/>
                  <a:ext cx="1285633" cy="1839284"/>
                </a:xfrm>
                <a:custGeom>
                  <a:rect b="b" l="l" r="r" t="t"/>
                  <a:pathLst>
                    <a:path extrusionOk="0" h="27992" w="19566">
                      <a:moveTo>
                        <a:pt x="181" y="0"/>
                      </a:moveTo>
                      <a:lnTo>
                        <a:pt x="0" y="181"/>
                      </a:lnTo>
                      <a:lnTo>
                        <a:pt x="6725" y="6906"/>
                      </a:lnTo>
                      <a:lnTo>
                        <a:pt x="6765" y="6940"/>
                      </a:lnTo>
                      <a:lnTo>
                        <a:pt x="12097" y="6940"/>
                      </a:lnTo>
                      <a:lnTo>
                        <a:pt x="19311" y="14160"/>
                      </a:lnTo>
                      <a:lnTo>
                        <a:pt x="19311" y="16263"/>
                      </a:lnTo>
                      <a:lnTo>
                        <a:pt x="14836" y="20737"/>
                      </a:lnTo>
                      <a:lnTo>
                        <a:pt x="14836" y="24629"/>
                      </a:lnTo>
                      <a:lnTo>
                        <a:pt x="18199" y="27991"/>
                      </a:lnTo>
                      <a:lnTo>
                        <a:pt x="18380" y="27817"/>
                      </a:lnTo>
                      <a:lnTo>
                        <a:pt x="15091" y="24522"/>
                      </a:lnTo>
                      <a:lnTo>
                        <a:pt x="15091" y="20845"/>
                      </a:lnTo>
                      <a:lnTo>
                        <a:pt x="19565" y="16370"/>
                      </a:lnTo>
                      <a:lnTo>
                        <a:pt x="19565" y="14053"/>
                      </a:lnTo>
                      <a:lnTo>
                        <a:pt x="12238" y="6725"/>
                      </a:lnTo>
                      <a:lnTo>
                        <a:pt x="12197" y="6692"/>
                      </a:lnTo>
                      <a:lnTo>
                        <a:pt x="6866" y="6692"/>
                      </a:lnTo>
                      <a:lnTo>
                        <a:pt x="18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6"/>
                <p:cNvSpPr/>
                <p:nvPr/>
              </p:nvSpPr>
              <p:spPr>
                <a:xfrm>
                  <a:off x="4462795" y="-1414698"/>
                  <a:ext cx="1486304" cy="2071692"/>
                </a:xfrm>
                <a:custGeom>
                  <a:rect b="b" l="l" r="r" t="t"/>
                  <a:pathLst>
                    <a:path extrusionOk="0" h="31529" w="22620">
                      <a:moveTo>
                        <a:pt x="0" y="1"/>
                      </a:moveTo>
                      <a:lnTo>
                        <a:pt x="0" y="5815"/>
                      </a:lnTo>
                      <a:lnTo>
                        <a:pt x="10750" y="5815"/>
                      </a:lnTo>
                      <a:lnTo>
                        <a:pt x="17395" y="12459"/>
                      </a:lnTo>
                      <a:lnTo>
                        <a:pt x="17395" y="26478"/>
                      </a:lnTo>
                      <a:lnTo>
                        <a:pt x="22445" y="31528"/>
                      </a:lnTo>
                      <a:lnTo>
                        <a:pt x="22619" y="31347"/>
                      </a:lnTo>
                      <a:lnTo>
                        <a:pt x="17649" y="26371"/>
                      </a:lnTo>
                      <a:lnTo>
                        <a:pt x="17649" y="12358"/>
                      </a:lnTo>
                      <a:lnTo>
                        <a:pt x="10891" y="5600"/>
                      </a:lnTo>
                      <a:lnTo>
                        <a:pt x="10851" y="5567"/>
                      </a:lnTo>
                      <a:lnTo>
                        <a:pt x="255" y="5567"/>
                      </a:lnTo>
                      <a:lnTo>
                        <a:pt x="25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6"/>
                <p:cNvSpPr/>
                <p:nvPr/>
              </p:nvSpPr>
              <p:spPr>
                <a:xfrm>
                  <a:off x="5270783" y="-945949"/>
                  <a:ext cx="255799" cy="255734"/>
                </a:xfrm>
                <a:custGeom>
                  <a:rect b="b" l="l" r="r" t="t"/>
                  <a:pathLst>
                    <a:path extrusionOk="0" h="3892" w="3893">
                      <a:moveTo>
                        <a:pt x="1" y="0"/>
                      </a:moveTo>
                      <a:lnTo>
                        <a:pt x="1" y="1105"/>
                      </a:lnTo>
                      <a:lnTo>
                        <a:pt x="1394" y="2498"/>
                      </a:lnTo>
                      <a:lnTo>
                        <a:pt x="2787" y="3892"/>
                      </a:lnTo>
                      <a:lnTo>
                        <a:pt x="3892" y="3892"/>
                      </a:lnTo>
                      <a:lnTo>
                        <a:pt x="1950" y="1942"/>
                      </a:lnTo>
                      <a:lnTo>
                        <a:pt x="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6"/>
                <p:cNvSpPr/>
                <p:nvPr/>
              </p:nvSpPr>
              <p:spPr>
                <a:xfrm>
                  <a:off x="4439863" y="-1468840"/>
                  <a:ext cx="62554" cy="62554"/>
                </a:xfrm>
                <a:custGeom>
                  <a:rect b="b" l="l" r="r" t="t"/>
                  <a:pathLst>
                    <a:path extrusionOk="0" h="952" w="952">
                      <a:moveTo>
                        <a:pt x="476" y="249"/>
                      </a:moveTo>
                      <a:cubicBezTo>
                        <a:pt x="597" y="249"/>
                        <a:pt x="697" y="356"/>
                        <a:pt x="697" y="476"/>
                      </a:cubicBezTo>
                      <a:cubicBezTo>
                        <a:pt x="697" y="604"/>
                        <a:pt x="597" y="704"/>
                        <a:pt x="476" y="704"/>
                      </a:cubicBezTo>
                      <a:cubicBezTo>
                        <a:pt x="349" y="704"/>
                        <a:pt x="249" y="604"/>
                        <a:pt x="249" y="476"/>
                      </a:cubicBezTo>
                      <a:cubicBezTo>
                        <a:pt x="249" y="356"/>
                        <a:pt x="349" y="249"/>
                        <a:pt x="476" y="249"/>
                      </a:cubicBezTo>
                      <a:close/>
                      <a:moveTo>
                        <a:pt x="476" y="1"/>
                      </a:moveTo>
                      <a:cubicBezTo>
                        <a:pt x="215" y="1"/>
                        <a:pt x="1" y="215"/>
                        <a:pt x="1" y="476"/>
                      </a:cubicBezTo>
                      <a:cubicBezTo>
                        <a:pt x="1" y="738"/>
                        <a:pt x="215" y="952"/>
                        <a:pt x="476" y="952"/>
                      </a:cubicBezTo>
                      <a:cubicBezTo>
                        <a:pt x="738" y="952"/>
                        <a:pt x="952" y="738"/>
                        <a:pt x="952" y="476"/>
                      </a:cubicBezTo>
                      <a:cubicBezTo>
                        <a:pt x="952" y="215"/>
                        <a:pt x="738" y="1"/>
                        <a:pt x="47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6"/>
                <p:cNvSpPr/>
                <p:nvPr/>
              </p:nvSpPr>
              <p:spPr>
                <a:xfrm>
                  <a:off x="4468511" y="-1265939"/>
                  <a:ext cx="383403" cy="224982"/>
                </a:xfrm>
                <a:custGeom>
                  <a:rect b="b" l="l" r="r" t="t"/>
                  <a:pathLst>
                    <a:path extrusionOk="0" h="3424" w="5835">
                      <a:moveTo>
                        <a:pt x="74" y="1"/>
                      </a:moveTo>
                      <a:lnTo>
                        <a:pt x="0" y="68"/>
                      </a:lnTo>
                      <a:lnTo>
                        <a:pt x="1742" y="1809"/>
                      </a:lnTo>
                      <a:lnTo>
                        <a:pt x="4146" y="1809"/>
                      </a:lnTo>
                      <a:lnTo>
                        <a:pt x="5767" y="3423"/>
                      </a:lnTo>
                      <a:lnTo>
                        <a:pt x="5834" y="3350"/>
                      </a:lnTo>
                      <a:lnTo>
                        <a:pt x="4193" y="1709"/>
                      </a:lnTo>
                      <a:lnTo>
                        <a:pt x="1782" y="1709"/>
                      </a:lnTo>
                      <a:lnTo>
                        <a:pt x="7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6"/>
              <p:cNvSpPr/>
              <p:nvPr/>
            </p:nvSpPr>
            <p:spPr>
              <a:xfrm rot="10800000">
                <a:off x="8567401" y="3602353"/>
                <a:ext cx="473620" cy="473620"/>
              </a:xfrm>
              <a:custGeom>
                <a:rect b="b" l="l" r="r" t="t"/>
                <a:pathLst>
                  <a:path extrusionOk="0" fill="none" h="7208" w="7208">
                    <a:moveTo>
                      <a:pt x="7208" y="3604"/>
                    </a:moveTo>
                    <a:cubicBezTo>
                      <a:pt x="7208" y="5593"/>
                      <a:pt x="5593" y="7207"/>
                      <a:pt x="3604" y="7207"/>
                    </a:cubicBezTo>
                    <a:cubicBezTo>
                      <a:pt x="1615" y="7207"/>
                      <a:pt x="1" y="5593"/>
                      <a:pt x="1" y="3604"/>
                    </a:cubicBezTo>
                    <a:cubicBezTo>
                      <a:pt x="1" y="1615"/>
                      <a:pt x="1615" y="0"/>
                      <a:pt x="3604" y="0"/>
                    </a:cubicBezTo>
                    <a:cubicBezTo>
                      <a:pt x="5593" y="0"/>
                      <a:pt x="7208" y="1615"/>
                      <a:pt x="7208" y="3604"/>
                    </a:cubicBezTo>
                    <a:close/>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6"/>
              <p:cNvSpPr/>
              <p:nvPr/>
            </p:nvSpPr>
            <p:spPr>
              <a:xfrm rot="10800000">
                <a:off x="8566794" y="4156463"/>
                <a:ext cx="136015" cy="21618"/>
              </a:xfrm>
              <a:custGeom>
                <a:rect b="b" l="l" r="r" t="t"/>
                <a:pathLst>
                  <a:path extrusionOk="0" h="329" w="2070">
                    <a:moveTo>
                      <a:pt x="0" y="1"/>
                    </a:moveTo>
                    <a:lnTo>
                      <a:pt x="0" y="329"/>
                    </a:lnTo>
                    <a:lnTo>
                      <a:pt x="2070" y="329"/>
                    </a:lnTo>
                    <a:lnTo>
                      <a:pt x="207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6"/>
              <p:cNvSpPr/>
              <p:nvPr/>
            </p:nvSpPr>
            <p:spPr>
              <a:xfrm rot="10800000">
                <a:off x="8472573" y="4156463"/>
                <a:ext cx="67876" cy="21618"/>
              </a:xfrm>
              <a:custGeom>
                <a:rect b="b" l="l" r="r" t="t"/>
                <a:pathLst>
                  <a:path extrusionOk="0" h="329" w="1033">
                    <a:moveTo>
                      <a:pt x="1" y="1"/>
                    </a:moveTo>
                    <a:lnTo>
                      <a:pt x="1" y="329"/>
                    </a:lnTo>
                    <a:lnTo>
                      <a:pt x="1032" y="329"/>
                    </a:lnTo>
                    <a:lnTo>
                      <a:pt x="103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6"/>
              <p:cNvSpPr/>
              <p:nvPr/>
            </p:nvSpPr>
            <p:spPr>
              <a:xfrm rot="10800000">
                <a:off x="8430785" y="4156463"/>
                <a:ext cx="21618" cy="21618"/>
              </a:xfrm>
              <a:custGeom>
                <a:rect b="b" l="l" r="r" t="t"/>
                <a:pathLst>
                  <a:path extrusionOk="0" h="329" w="329">
                    <a:moveTo>
                      <a:pt x="0" y="1"/>
                    </a:moveTo>
                    <a:lnTo>
                      <a:pt x="0" y="329"/>
                    </a:lnTo>
                    <a:lnTo>
                      <a:pt x="328" y="329"/>
                    </a:lnTo>
                    <a:lnTo>
                      <a:pt x="32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6"/>
              <p:cNvSpPr/>
              <p:nvPr/>
            </p:nvSpPr>
            <p:spPr>
              <a:xfrm rot="10800000">
                <a:off x="8032481" y="4258582"/>
                <a:ext cx="2308830" cy="1917213"/>
              </a:xfrm>
              <a:custGeom>
                <a:rect b="b" l="l" r="r" t="t"/>
                <a:pathLst>
                  <a:path extrusionOk="0" fill="none" h="29178" w="35138">
                    <a:moveTo>
                      <a:pt x="35138" y="29177"/>
                    </a:moveTo>
                    <a:lnTo>
                      <a:pt x="29177" y="29177"/>
                    </a:lnTo>
                    <a:lnTo>
                      <a:pt x="0" y="1"/>
                    </a:lnTo>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30" name="Shape 130"/>
        <p:cNvGrpSpPr/>
        <p:nvPr/>
      </p:nvGrpSpPr>
      <p:grpSpPr>
        <a:xfrm>
          <a:off x="0" y="0"/>
          <a:ext cx="0" cy="0"/>
          <a:chOff x="0" y="0"/>
          <a:chExt cx="0" cy="0"/>
        </a:xfrm>
      </p:grpSpPr>
      <p:sp>
        <p:nvSpPr>
          <p:cNvPr id="131" name="Google Shape;131;p7"/>
          <p:cNvSpPr txBox="1"/>
          <p:nvPr>
            <p:ph type="title"/>
          </p:nvPr>
        </p:nvSpPr>
        <p:spPr>
          <a:xfrm>
            <a:off x="713225" y="849394"/>
            <a:ext cx="5538900" cy="11463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132" name="Google Shape;132;p7"/>
          <p:cNvSpPr txBox="1"/>
          <p:nvPr>
            <p:ph idx="1" type="subTitle"/>
          </p:nvPr>
        </p:nvSpPr>
        <p:spPr>
          <a:xfrm>
            <a:off x="713225" y="1995806"/>
            <a:ext cx="5538900" cy="22983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Clr>
                <a:schemeClr val="dk2"/>
              </a:buClr>
              <a:buSzPts val="1600"/>
              <a:buFont typeface="Nunito Light"/>
              <a:buChar char="●"/>
              <a:defRPr sz="1600"/>
            </a:lvl1pPr>
            <a:lvl2pPr lvl="1" rtl="0" algn="ctr">
              <a:lnSpc>
                <a:spcPct val="100000"/>
              </a:lnSpc>
              <a:spcBef>
                <a:spcPts val="0"/>
              </a:spcBef>
              <a:spcAft>
                <a:spcPts val="0"/>
              </a:spcAft>
              <a:buClr>
                <a:srgbClr val="E76A28"/>
              </a:buClr>
              <a:buSzPts val="1600"/>
              <a:buFont typeface="Nunito Light"/>
              <a:buChar char="○"/>
              <a:defRPr/>
            </a:lvl2pPr>
            <a:lvl3pPr lvl="2" rtl="0" algn="ctr">
              <a:lnSpc>
                <a:spcPct val="100000"/>
              </a:lnSpc>
              <a:spcBef>
                <a:spcPts val="1600"/>
              </a:spcBef>
              <a:spcAft>
                <a:spcPts val="0"/>
              </a:spcAft>
              <a:buClr>
                <a:srgbClr val="E76A28"/>
              </a:buClr>
              <a:buSzPts val="1500"/>
              <a:buFont typeface="Nunito Light"/>
              <a:buChar char="■"/>
              <a:defRPr/>
            </a:lvl3pPr>
            <a:lvl4pPr lvl="3" rtl="0" algn="ctr">
              <a:lnSpc>
                <a:spcPct val="100000"/>
              </a:lnSpc>
              <a:spcBef>
                <a:spcPts val="1600"/>
              </a:spcBef>
              <a:spcAft>
                <a:spcPts val="0"/>
              </a:spcAft>
              <a:buClr>
                <a:srgbClr val="E76A28"/>
              </a:buClr>
              <a:buSzPts val="1500"/>
              <a:buFont typeface="Nunito Light"/>
              <a:buChar char="●"/>
              <a:defRPr/>
            </a:lvl4pPr>
            <a:lvl5pPr lvl="4" rtl="0" algn="ctr">
              <a:lnSpc>
                <a:spcPct val="100000"/>
              </a:lnSpc>
              <a:spcBef>
                <a:spcPts val="1600"/>
              </a:spcBef>
              <a:spcAft>
                <a:spcPts val="0"/>
              </a:spcAft>
              <a:buClr>
                <a:srgbClr val="E76A28"/>
              </a:buClr>
              <a:buSzPts val="1400"/>
              <a:buFont typeface="Nunito Light"/>
              <a:buChar char="○"/>
              <a:defRPr/>
            </a:lvl5pPr>
            <a:lvl6pPr lvl="5" rtl="0" algn="ctr">
              <a:lnSpc>
                <a:spcPct val="100000"/>
              </a:lnSpc>
              <a:spcBef>
                <a:spcPts val="1600"/>
              </a:spcBef>
              <a:spcAft>
                <a:spcPts val="0"/>
              </a:spcAft>
              <a:buClr>
                <a:srgbClr val="999999"/>
              </a:buClr>
              <a:buSzPts val="1400"/>
              <a:buFont typeface="Nunito Light"/>
              <a:buChar char="■"/>
              <a:defRPr/>
            </a:lvl6pPr>
            <a:lvl7pPr lvl="6" rtl="0" algn="ctr">
              <a:lnSpc>
                <a:spcPct val="100000"/>
              </a:lnSpc>
              <a:spcBef>
                <a:spcPts val="1600"/>
              </a:spcBef>
              <a:spcAft>
                <a:spcPts val="0"/>
              </a:spcAft>
              <a:buClr>
                <a:srgbClr val="999999"/>
              </a:buClr>
              <a:buSzPts val="1300"/>
              <a:buFont typeface="Nunito Light"/>
              <a:buChar char="●"/>
              <a:defRPr/>
            </a:lvl7pPr>
            <a:lvl8pPr lvl="7" rtl="0" algn="ctr">
              <a:lnSpc>
                <a:spcPct val="100000"/>
              </a:lnSpc>
              <a:spcBef>
                <a:spcPts val="1600"/>
              </a:spcBef>
              <a:spcAft>
                <a:spcPts val="0"/>
              </a:spcAft>
              <a:buClr>
                <a:srgbClr val="999999"/>
              </a:buClr>
              <a:buSzPts val="1300"/>
              <a:buFont typeface="Nunito Light"/>
              <a:buChar char="○"/>
              <a:defRPr/>
            </a:lvl8pPr>
            <a:lvl9pPr lvl="8" rtl="0" algn="ctr">
              <a:lnSpc>
                <a:spcPct val="100000"/>
              </a:lnSpc>
              <a:spcBef>
                <a:spcPts val="1600"/>
              </a:spcBef>
              <a:spcAft>
                <a:spcPts val="1600"/>
              </a:spcAft>
              <a:buClr>
                <a:srgbClr val="999999"/>
              </a:buClr>
              <a:buSzPts val="1400"/>
              <a:buFont typeface="Nunito Light"/>
              <a:buChar char="■"/>
              <a:defRPr/>
            </a:lvl9pPr>
          </a:lstStyle>
          <a:p/>
        </p:txBody>
      </p:sp>
      <p:grpSp>
        <p:nvGrpSpPr>
          <p:cNvPr id="133" name="Google Shape;133;p7"/>
          <p:cNvGrpSpPr/>
          <p:nvPr/>
        </p:nvGrpSpPr>
        <p:grpSpPr>
          <a:xfrm>
            <a:off x="7133047" y="-939018"/>
            <a:ext cx="5116744" cy="7284111"/>
            <a:chOff x="7133047" y="-939018"/>
            <a:chExt cx="5116744" cy="7284111"/>
          </a:xfrm>
        </p:grpSpPr>
        <p:sp>
          <p:nvSpPr>
            <p:cNvPr id="134" name="Google Shape;134;p7"/>
            <p:cNvSpPr/>
            <p:nvPr/>
          </p:nvSpPr>
          <p:spPr>
            <a:xfrm>
              <a:off x="8510116" y="6091755"/>
              <a:ext cx="58151" cy="58151"/>
            </a:xfrm>
            <a:custGeom>
              <a:rect b="b" l="l" r="r" t="t"/>
              <a:pathLst>
                <a:path extrusionOk="0" h="885" w="885">
                  <a:moveTo>
                    <a:pt x="443" y="234"/>
                  </a:moveTo>
                  <a:cubicBezTo>
                    <a:pt x="557" y="234"/>
                    <a:pt x="650" y="328"/>
                    <a:pt x="650" y="442"/>
                  </a:cubicBezTo>
                  <a:cubicBezTo>
                    <a:pt x="650" y="556"/>
                    <a:pt x="557" y="650"/>
                    <a:pt x="443" y="650"/>
                  </a:cubicBezTo>
                  <a:cubicBezTo>
                    <a:pt x="329" y="650"/>
                    <a:pt x="235" y="556"/>
                    <a:pt x="235" y="442"/>
                  </a:cubicBezTo>
                  <a:cubicBezTo>
                    <a:pt x="235" y="328"/>
                    <a:pt x="329" y="234"/>
                    <a:pt x="443" y="234"/>
                  </a:cubicBezTo>
                  <a:close/>
                  <a:moveTo>
                    <a:pt x="443" y="0"/>
                  </a:moveTo>
                  <a:cubicBezTo>
                    <a:pt x="195" y="0"/>
                    <a:pt x="1" y="194"/>
                    <a:pt x="1" y="442"/>
                  </a:cubicBezTo>
                  <a:cubicBezTo>
                    <a:pt x="1" y="683"/>
                    <a:pt x="195" y="884"/>
                    <a:pt x="443" y="884"/>
                  </a:cubicBezTo>
                  <a:cubicBezTo>
                    <a:pt x="684" y="884"/>
                    <a:pt x="885" y="683"/>
                    <a:pt x="885" y="442"/>
                  </a:cubicBezTo>
                  <a:cubicBezTo>
                    <a:pt x="885" y="194"/>
                    <a:pt x="684" y="0"/>
                    <a:pt x="443"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35" name="Google Shape;135;p7"/>
            <p:cNvGrpSpPr/>
            <p:nvPr/>
          </p:nvGrpSpPr>
          <p:grpSpPr>
            <a:xfrm>
              <a:off x="7133047" y="-939018"/>
              <a:ext cx="5116744" cy="7284111"/>
              <a:chOff x="7133047" y="-939018"/>
              <a:chExt cx="5116744" cy="7284111"/>
            </a:xfrm>
          </p:grpSpPr>
          <p:sp>
            <p:nvSpPr>
              <p:cNvPr id="136" name="Google Shape;136;p7"/>
              <p:cNvSpPr/>
              <p:nvPr/>
            </p:nvSpPr>
            <p:spPr>
              <a:xfrm flipH="1">
                <a:off x="8071530" y="2718988"/>
                <a:ext cx="1690523" cy="1117947"/>
              </a:xfrm>
              <a:custGeom>
                <a:rect b="b" l="l" r="r" t="t"/>
                <a:pathLst>
                  <a:path extrusionOk="0" h="17014" w="25728">
                    <a:moveTo>
                      <a:pt x="0" y="1"/>
                    </a:moveTo>
                    <a:lnTo>
                      <a:pt x="4876" y="4883"/>
                    </a:lnTo>
                    <a:lnTo>
                      <a:pt x="4876" y="6116"/>
                    </a:lnTo>
                    <a:lnTo>
                      <a:pt x="9465" y="10704"/>
                    </a:lnTo>
                    <a:lnTo>
                      <a:pt x="11829" y="10704"/>
                    </a:lnTo>
                    <a:lnTo>
                      <a:pt x="18145" y="17013"/>
                    </a:lnTo>
                    <a:lnTo>
                      <a:pt x="25727" y="17013"/>
                    </a:lnTo>
                    <a:lnTo>
                      <a:pt x="22934" y="14227"/>
                    </a:lnTo>
                    <a:lnTo>
                      <a:pt x="22934" y="12178"/>
                    </a:lnTo>
                    <a:lnTo>
                      <a:pt x="18534" y="7784"/>
                    </a:lnTo>
                    <a:lnTo>
                      <a:pt x="15077" y="7784"/>
                    </a:lnTo>
                    <a:lnTo>
                      <a:pt x="7301"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7"/>
              <p:cNvSpPr/>
              <p:nvPr/>
            </p:nvSpPr>
            <p:spPr>
              <a:xfrm>
                <a:off x="7154204" y="4422623"/>
                <a:ext cx="1379792" cy="1922470"/>
              </a:xfrm>
              <a:custGeom>
                <a:rect b="b" l="l" r="r" t="t"/>
                <a:pathLst>
                  <a:path extrusionOk="0" h="29258" w="20999">
                    <a:moveTo>
                      <a:pt x="0" y="0"/>
                    </a:moveTo>
                    <a:lnTo>
                      <a:pt x="0" y="5399"/>
                    </a:lnTo>
                    <a:lnTo>
                      <a:pt x="9974" y="5399"/>
                    </a:lnTo>
                    <a:lnTo>
                      <a:pt x="16142" y="11561"/>
                    </a:lnTo>
                    <a:lnTo>
                      <a:pt x="16142" y="24569"/>
                    </a:lnTo>
                    <a:lnTo>
                      <a:pt x="20831" y="29257"/>
                    </a:lnTo>
                    <a:lnTo>
                      <a:pt x="20998" y="29090"/>
                    </a:lnTo>
                    <a:lnTo>
                      <a:pt x="16377" y="24475"/>
                    </a:lnTo>
                    <a:lnTo>
                      <a:pt x="16377" y="11467"/>
                    </a:lnTo>
                    <a:lnTo>
                      <a:pt x="10107" y="5198"/>
                    </a:lnTo>
                    <a:lnTo>
                      <a:pt x="10074" y="5164"/>
                    </a:lnTo>
                    <a:lnTo>
                      <a:pt x="235" y="5164"/>
                    </a:lnTo>
                    <a:lnTo>
                      <a:pt x="23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7"/>
              <p:cNvSpPr/>
              <p:nvPr/>
            </p:nvSpPr>
            <p:spPr>
              <a:xfrm>
                <a:off x="7904108" y="4857402"/>
                <a:ext cx="237730" cy="237730"/>
              </a:xfrm>
              <a:custGeom>
                <a:rect b="b" l="l" r="r" t="t"/>
                <a:pathLst>
                  <a:path extrusionOk="0" h="3618" w="3618">
                    <a:moveTo>
                      <a:pt x="1" y="1"/>
                    </a:moveTo>
                    <a:lnTo>
                      <a:pt x="1" y="1032"/>
                    </a:lnTo>
                    <a:lnTo>
                      <a:pt x="1293" y="2325"/>
                    </a:lnTo>
                    <a:lnTo>
                      <a:pt x="2586" y="3618"/>
                    </a:lnTo>
                    <a:lnTo>
                      <a:pt x="3618" y="3618"/>
                    </a:lnTo>
                    <a:lnTo>
                      <a:pt x="1809" y="1809"/>
                    </a:lnTo>
                    <a:lnTo>
                      <a:pt x="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7"/>
              <p:cNvSpPr/>
              <p:nvPr/>
            </p:nvSpPr>
            <p:spPr>
              <a:xfrm>
                <a:off x="7133047" y="4371964"/>
                <a:ext cx="58151" cy="58611"/>
              </a:xfrm>
              <a:custGeom>
                <a:rect b="b" l="l" r="r" t="t"/>
                <a:pathLst>
                  <a:path extrusionOk="0" h="892" w="885">
                    <a:moveTo>
                      <a:pt x="443" y="235"/>
                    </a:moveTo>
                    <a:cubicBezTo>
                      <a:pt x="557" y="235"/>
                      <a:pt x="650" y="329"/>
                      <a:pt x="650" y="450"/>
                    </a:cubicBezTo>
                    <a:cubicBezTo>
                      <a:pt x="650" y="564"/>
                      <a:pt x="557" y="657"/>
                      <a:pt x="443" y="657"/>
                    </a:cubicBezTo>
                    <a:cubicBezTo>
                      <a:pt x="322" y="657"/>
                      <a:pt x="228" y="564"/>
                      <a:pt x="228" y="450"/>
                    </a:cubicBezTo>
                    <a:cubicBezTo>
                      <a:pt x="228" y="329"/>
                      <a:pt x="322" y="235"/>
                      <a:pt x="443" y="235"/>
                    </a:cubicBezTo>
                    <a:close/>
                    <a:moveTo>
                      <a:pt x="443" y="1"/>
                    </a:moveTo>
                    <a:cubicBezTo>
                      <a:pt x="195" y="1"/>
                      <a:pt x="1" y="202"/>
                      <a:pt x="1" y="450"/>
                    </a:cubicBezTo>
                    <a:cubicBezTo>
                      <a:pt x="1" y="691"/>
                      <a:pt x="195" y="892"/>
                      <a:pt x="443" y="892"/>
                    </a:cubicBezTo>
                    <a:cubicBezTo>
                      <a:pt x="684" y="892"/>
                      <a:pt x="885" y="691"/>
                      <a:pt x="885" y="450"/>
                    </a:cubicBezTo>
                    <a:cubicBezTo>
                      <a:pt x="885" y="202"/>
                      <a:pt x="684" y="1"/>
                      <a:pt x="44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7"/>
              <p:cNvSpPr/>
              <p:nvPr/>
            </p:nvSpPr>
            <p:spPr>
              <a:xfrm>
                <a:off x="7159920" y="4560344"/>
                <a:ext cx="355675" cy="209147"/>
              </a:xfrm>
              <a:custGeom>
                <a:rect b="b" l="l" r="r" t="t"/>
                <a:pathLst>
                  <a:path extrusionOk="0" h="3183" w="5413">
                    <a:moveTo>
                      <a:pt x="67" y="1"/>
                    </a:moveTo>
                    <a:lnTo>
                      <a:pt x="0" y="68"/>
                    </a:lnTo>
                    <a:lnTo>
                      <a:pt x="1614" y="1682"/>
                    </a:lnTo>
                    <a:lnTo>
                      <a:pt x="3845" y="1682"/>
                    </a:lnTo>
                    <a:lnTo>
                      <a:pt x="5345" y="3182"/>
                    </a:lnTo>
                    <a:lnTo>
                      <a:pt x="5412" y="3115"/>
                    </a:lnTo>
                    <a:lnTo>
                      <a:pt x="3885" y="1588"/>
                    </a:lnTo>
                    <a:lnTo>
                      <a:pt x="1648" y="1588"/>
                    </a:lnTo>
                    <a:lnTo>
                      <a:pt x="6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7"/>
              <p:cNvSpPr/>
              <p:nvPr/>
            </p:nvSpPr>
            <p:spPr>
              <a:xfrm>
                <a:off x="8157123" y="2311486"/>
                <a:ext cx="1244631" cy="367108"/>
              </a:xfrm>
              <a:custGeom>
                <a:rect b="b" l="l" r="r" t="t"/>
                <a:pathLst>
                  <a:path extrusionOk="0" h="5587" w="18942">
                    <a:moveTo>
                      <a:pt x="174" y="1"/>
                    </a:moveTo>
                    <a:lnTo>
                      <a:pt x="0" y="175"/>
                    </a:lnTo>
                    <a:lnTo>
                      <a:pt x="2090" y="2258"/>
                    </a:lnTo>
                    <a:lnTo>
                      <a:pt x="15439" y="2258"/>
                    </a:lnTo>
                    <a:lnTo>
                      <a:pt x="18768" y="5587"/>
                    </a:lnTo>
                    <a:lnTo>
                      <a:pt x="18942" y="5413"/>
                    </a:lnTo>
                    <a:lnTo>
                      <a:pt x="15539" y="2017"/>
                    </a:lnTo>
                    <a:lnTo>
                      <a:pt x="2190" y="2017"/>
                    </a:lnTo>
                    <a:lnTo>
                      <a:pt x="17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2" name="Google Shape;142;p7"/>
              <p:cNvGrpSpPr/>
              <p:nvPr/>
            </p:nvGrpSpPr>
            <p:grpSpPr>
              <a:xfrm>
                <a:off x="8208197" y="4363414"/>
                <a:ext cx="1033430" cy="391808"/>
                <a:chOff x="906072" y="1190552"/>
                <a:chExt cx="1033430" cy="391808"/>
              </a:xfrm>
            </p:grpSpPr>
            <p:sp>
              <p:nvSpPr>
                <p:cNvPr id="143" name="Google Shape;143;p7"/>
                <p:cNvSpPr/>
                <p:nvPr/>
              </p:nvSpPr>
              <p:spPr>
                <a:xfrm>
                  <a:off x="1054436" y="1529465"/>
                  <a:ext cx="52435" cy="52435"/>
                </a:xfrm>
                <a:custGeom>
                  <a:rect b="b" l="l" r="r" t="t"/>
                  <a:pathLst>
                    <a:path extrusionOk="0" h="798" w="798">
                      <a:moveTo>
                        <a:pt x="690" y="0"/>
                      </a:moveTo>
                      <a:lnTo>
                        <a:pt x="0" y="690"/>
                      </a:lnTo>
                      <a:lnTo>
                        <a:pt x="107" y="798"/>
                      </a:lnTo>
                      <a:lnTo>
                        <a:pt x="797" y="108"/>
                      </a:lnTo>
                      <a:lnTo>
                        <a:pt x="69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7"/>
                <p:cNvSpPr/>
                <p:nvPr/>
              </p:nvSpPr>
              <p:spPr>
                <a:xfrm>
                  <a:off x="1054436" y="1529925"/>
                  <a:ext cx="52435" cy="52435"/>
                </a:xfrm>
                <a:custGeom>
                  <a:rect b="b" l="l" r="r" t="t"/>
                  <a:pathLst>
                    <a:path extrusionOk="0" h="798" w="798">
                      <a:moveTo>
                        <a:pt x="107" y="0"/>
                      </a:moveTo>
                      <a:lnTo>
                        <a:pt x="0" y="107"/>
                      </a:lnTo>
                      <a:lnTo>
                        <a:pt x="690" y="797"/>
                      </a:lnTo>
                      <a:lnTo>
                        <a:pt x="797" y="690"/>
                      </a:lnTo>
                      <a:lnTo>
                        <a:pt x="1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7"/>
                <p:cNvSpPr/>
                <p:nvPr/>
              </p:nvSpPr>
              <p:spPr>
                <a:xfrm>
                  <a:off x="1201815" y="1529465"/>
                  <a:ext cx="52500" cy="52435"/>
                </a:xfrm>
                <a:custGeom>
                  <a:rect b="b" l="l" r="r" t="t"/>
                  <a:pathLst>
                    <a:path extrusionOk="0" h="798" w="799">
                      <a:moveTo>
                        <a:pt x="691" y="0"/>
                      </a:moveTo>
                      <a:lnTo>
                        <a:pt x="1" y="690"/>
                      </a:lnTo>
                      <a:lnTo>
                        <a:pt x="115" y="798"/>
                      </a:lnTo>
                      <a:lnTo>
                        <a:pt x="798" y="108"/>
                      </a:lnTo>
                      <a:lnTo>
                        <a:pt x="69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7"/>
                <p:cNvSpPr/>
                <p:nvPr/>
              </p:nvSpPr>
              <p:spPr>
                <a:xfrm>
                  <a:off x="1201815" y="1529925"/>
                  <a:ext cx="52500" cy="52435"/>
                </a:xfrm>
                <a:custGeom>
                  <a:rect b="b" l="l" r="r" t="t"/>
                  <a:pathLst>
                    <a:path extrusionOk="0" h="798" w="799">
                      <a:moveTo>
                        <a:pt x="115" y="0"/>
                      </a:moveTo>
                      <a:lnTo>
                        <a:pt x="1" y="107"/>
                      </a:lnTo>
                      <a:lnTo>
                        <a:pt x="691" y="797"/>
                      </a:lnTo>
                      <a:lnTo>
                        <a:pt x="798" y="690"/>
                      </a:lnTo>
                      <a:lnTo>
                        <a:pt x="11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7"/>
                <p:cNvSpPr/>
                <p:nvPr/>
              </p:nvSpPr>
              <p:spPr>
                <a:xfrm>
                  <a:off x="906072" y="1409288"/>
                  <a:ext cx="52435" cy="52435"/>
                </a:xfrm>
                <a:custGeom>
                  <a:rect b="b" l="l" r="r" t="t"/>
                  <a:pathLst>
                    <a:path extrusionOk="0" h="798" w="798">
                      <a:moveTo>
                        <a:pt x="691" y="1"/>
                      </a:moveTo>
                      <a:lnTo>
                        <a:pt x="1" y="691"/>
                      </a:lnTo>
                      <a:lnTo>
                        <a:pt x="108" y="798"/>
                      </a:lnTo>
                      <a:lnTo>
                        <a:pt x="798" y="108"/>
                      </a:lnTo>
                      <a:lnTo>
                        <a:pt x="69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7"/>
                <p:cNvSpPr/>
                <p:nvPr/>
              </p:nvSpPr>
              <p:spPr>
                <a:xfrm>
                  <a:off x="906072" y="1409288"/>
                  <a:ext cx="52435" cy="52435"/>
                </a:xfrm>
                <a:custGeom>
                  <a:rect b="b" l="l" r="r" t="t"/>
                  <a:pathLst>
                    <a:path extrusionOk="0" h="798" w="798">
                      <a:moveTo>
                        <a:pt x="108" y="1"/>
                      </a:moveTo>
                      <a:lnTo>
                        <a:pt x="1" y="108"/>
                      </a:lnTo>
                      <a:lnTo>
                        <a:pt x="691" y="798"/>
                      </a:lnTo>
                      <a:lnTo>
                        <a:pt x="798" y="691"/>
                      </a:lnTo>
                      <a:lnTo>
                        <a:pt x="10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7"/>
                <p:cNvSpPr/>
                <p:nvPr/>
              </p:nvSpPr>
              <p:spPr>
                <a:xfrm>
                  <a:off x="1053516" y="1409288"/>
                  <a:ext cx="52435" cy="52435"/>
                </a:xfrm>
                <a:custGeom>
                  <a:rect b="b" l="l" r="r" t="t"/>
                  <a:pathLst>
                    <a:path extrusionOk="0" h="798" w="798">
                      <a:moveTo>
                        <a:pt x="691" y="1"/>
                      </a:moveTo>
                      <a:lnTo>
                        <a:pt x="1" y="691"/>
                      </a:lnTo>
                      <a:lnTo>
                        <a:pt x="108" y="798"/>
                      </a:lnTo>
                      <a:lnTo>
                        <a:pt x="798" y="108"/>
                      </a:lnTo>
                      <a:lnTo>
                        <a:pt x="69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7"/>
                <p:cNvSpPr/>
                <p:nvPr/>
              </p:nvSpPr>
              <p:spPr>
                <a:xfrm>
                  <a:off x="1053516" y="1409288"/>
                  <a:ext cx="52435" cy="52435"/>
                </a:xfrm>
                <a:custGeom>
                  <a:rect b="b" l="l" r="r" t="t"/>
                  <a:pathLst>
                    <a:path extrusionOk="0" h="798" w="798">
                      <a:moveTo>
                        <a:pt x="108" y="1"/>
                      </a:moveTo>
                      <a:lnTo>
                        <a:pt x="1" y="108"/>
                      </a:lnTo>
                      <a:lnTo>
                        <a:pt x="691" y="798"/>
                      </a:lnTo>
                      <a:lnTo>
                        <a:pt x="798" y="691"/>
                      </a:lnTo>
                      <a:lnTo>
                        <a:pt x="10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7"/>
                <p:cNvSpPr/>
                <p:nvPr/>
              </p:nvSpPr>
              <p:spPr>
                <a:xfrm>
                  <a:off x="1759923" y="1190552"/>
                  <a:ext cx="179579" cy="29174"/>
                </a:xfrm>
                <a:custGeom>
                  <a:rect b="b" l="l" r="r" t="t"/>
                  <a:pathLst>
                    <a:path extrusionOk="0" h="444" w="2733">
                      <a:moveTo>
                        <a:pt x="0" y="1"/>
                      </a:moveTo>
                      <a:lnTo>
                        <a:pt x="0" y="443"/>
                      </a:lnTo>
                      <a:lnTo>
                        <a:pt x="2733" y="443"/>
                      </a:lnTo>
                      <a:lnTo>
                        <a:pt x="273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7"/>
                <p:cNvSpPr/>
                <p:nvPr/>
              </p:nvSpPr>
              <p:spPr>
                <a:xfrm>
                  <a:off x="1635344" y="1190552"/>
                  <a:ext cx="89822" cy="29174"/>
                </a:xfrm>
                <a:custGeom>
                  <a:rect b="b" l="l" r="r" t="t"/>
                  <a:pathLst>
                    <a:path extrusionOk="0" h="444" w="1367">
                      <a:moveTo>
                        <a:pt x="0" y="1"/>
                      </a:moveTo>
                      <a:lnTo>
                        <a:pt x="0" y="443"/>
                      </a:lnTo>
                      <a:lnTo>
                        <a:pt x="1367" y="443"/>
                      </a:lnTo>
                      <a:lnTo>
                        <a:pt x="136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7"/>
                <p:cNvSpPr/>
                <p:nvPr/>
              </p:nvSpPr>
              <p:spPr>
                <a:xfrm>
                  <a:off x="1580348" y="1190552"/>
                  <a:ext cx="28648" cy="29174"/>
                </a:xfrm>
                <a:custGeom>
                  <a:rect b="b" l="l" r="r" t="t"/>
                  <a:pathLst>
                    <a:path extrusionOk="0" h="444" w="436">
                      <a:moveTo>
                        <a:pt x="0" y="1"/>
                      </a:moveTo>
                      <a:lnTo>
                        <a:pt x="0" y="443"/>
                      </a:lnTo>
                      <a:lnTo>
                        <a:pt x="436" y="443"/>
                      </a:lnTo>
                      <a:lnTo>
                        <a:pt x="43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54" name="Google Shape;154;p7"/>
              <p:cNvSpPr/>
              <p:nvPr/>
            </p:nvSpPr>
            <p:spPr>
              <a:xfrm rot="-2700000">
                <a:off x="8787583" y="-428935"/>
                <a:ext cx="2749481" cy="3154768"/>
              </a:xfrm>
              <a:custGeom>
                <a:rect b="b" l="l" r="r" t="t"/>
                <a:pathLst>
                  <a:path extrusionOk="0" h="48012" w="41844">
                    <a:moveTo>
                      <a:pt x="121" y="0"/>
                    </a:moveTo>
                    <a:lnTo>
                      <a:pt x="1" y="114"/>
                    </a:lnTo>
                    <a:lnTo>
                      <a:pt x="16263" y="16384"/>
                    </a:lnTo>
                    <a:lnTo>
                      <a:pt x="16263" y="22559"/>
                    </a:lnTo>
                    <a:lnTo>
                      <a:pt x="21274" y="27569"/>
                    </a:lnTo>
                    <a:lnTo>
                      <a:pt x="26578" y="32867"/>
                    </a:lnTo>
                    <a:lnTo>
                      <a:pt x="41723" y="48011"/>
                    </a:lnTo>
                    <a:lnTo>
                      <a:pt x="41843" y="47898"/>
                    </a:lnTo>
                    <a:lnTo>
                      <a:pt x="27081" y="33135"/>
                    </a:lnTo>
                    <a:lnTo>
                      <a:pt x="27081" y="27917"/>
                    </a:lnTo>
                    <a:lnTo>
                      <a:pt x="31287" y="23852"/>
                    </a:lnTo>
                    <a:lnTo>
                      <a:pt x="29988" y="22552"/>
                    </a:lnTo>
                    <a:lnTo>
                      <a:pt x="21608" y="22552"/>
                    </a:lnTo>
                    <a:lnTo>
                      <a:pt x="18929" y="19880"/>
                    </a:lnTo>
                    <a:lnTo>
                      <a:pt x="18929" y="18802"/>
                    </a:lnTo>
                    <a:lnTo>
                      <a:pt x="16263" y="16142"/>
                    </a:lnTo>
                    <a:lnTo>
                      <a:pt x="16263" y="16149"/>
                    </a:lnTo>
                    <a:lnTo>
                      <a:pt x="12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7"/>
              <p:cNvSpPr/>
              <p:nvPr/>
            </p:nvSpPr>
            <p:spPr>
              <a:xfrm rot="-2700000">
                <a:off x="8405430" y="-137279"/>
                <a:ext cx="1486313" cy="2071704"/>
              </a:xfrm>
              <a:custGeom>
                <a:rect b="b" l="l" r="r" t="t"/>
                <a:pathLst>
                  <a:path extrusionOk="0" h="31529" w="22620">
                    <a:moveTo>
                      <a:pt x="0" y="1"/>
                    </a:moveTo>
                    <a:lnTo>
                      <a:pt x="0" y="5815"/>
                    </a:lnTo>
                    <a:lnTo>
                      <a:pt x="10750" y="5815"/>
                    </a:lnTo>
                    <a:lnTo>
                      <a:pt x="17395" y="12459"/>
                    </a:lnTo>
                    <a:lnTo>
                      <a:pt x="17395" y="26478"/>
                    </a:lnTo>
                    <a:lnTo>
                      <a:pt x="22445" y="31528"/>
                    </a:lnTo>
                    <a:lnTo>
                      <a:pt x="22619" y="31347"/>
                    </a:lnTo>
                    <a:lnTo>
                      <a:pt x="17649" y="26371"/>
                    </a:lnTo>
                    <a:lnTo>
                      <a:pt x="17649" y="12358"/>
                    </a:lnTo>
                    <a:lnTo>
                      <a:pt x="10891" y="5600"/>
                    </a:lnTo>
                    <a:lnTo>
                      <a:pt x="10851" y="5567"/>
                    </a:lnTo>
                    <a:lnTo>
                      <a:pt x="255" y="5567"/>
                    </a:lnTo>
                    <a:lnTo>
                      <a:pt x="25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7"/>
              <p:cNvSpPr/>
              <p:nvPr/>
            </p:nvSpPr>
            <p:spPr>
              <a:xfrm rot="-2700000">
                <a:off x="8846374" y="323839"/>
                <a:ext cx="255801" cy="255735"/>
              </a:xfrm>
              <a:custGeom>
                <a:rect b="b" l="l" r="r" t="t"/>
                <a:pathLst>
                  <a:path extrusionOk="0" h="3892" w="3893">
                    <a:moveTo>
                      <a:pt x="1" y="0"/>
                    </a:moveTo>
                    <a:lnTo>
                      <a:pt x="1" y="1105"/>
                    </a:lnTo>
                    <a:lnTo>
                      <a:pt x="1394" y="2498"/>
                    </a:lnTo>
                    <a:lnTo>
                      <a:pt x="2787" y="3892"/>
                    </a:lnTo>
                    <a:lnTo>
                      <a:pt x="3892" y="3892"/>
                    </a:lnTo>
                    <a:lnTo>
                      <a:pt x="1950" y="1942"/>
                    </a:lnTo>
                    <a:lnTo>
                      <a:pt x="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7"/>
              <p:cNvSpPr/>
              <p:nvPr/>
            </p:nvSpPr>
            <p:spPr>
              <a:xfrm rot="-2700000">
                <a:off x="7849094" y="638260"/>
                <a:ext cx="62554" cy="62554"/>
              </a:xfrm>
              <a:custGeom>
                <a:rect b="b" l="l" r="r" t="t"/>
                <a:pathLst>
                  <a:path extrusionOk="0" h="952" w="952">
                    <a:moveTo>
                      <a:pt x="476" y="249"/>
                    </a:moveTo>
                    <a:cubicBezTo>
                      <a:pt x="597" y="249"/>
                      <a:pt x="697" y="356"/>
                      <a:pt x="697" y="476"/>
                    </a:cubicBezTo>
                    <a:cubicBezTo>
                      <a:pt x="697" y="604"/>
                      <a:pt x="597" y="704"/>
                      <a:pt x="476" y="704"/>
                    </a:cubicBezTo>
                    <a:cubicBezTo>
                      <a:pt x="349" y="704"/>
                      <a:pt x="249" y="604"/>
                      <a:pt x="249" y="476"/>
                    </a:cubicBezTo>
                    <a:cubicBezTo>
                      <a:pt x="249" y="356"/>
                      <a:pt x="349" y="249"/>
                      <a:pt x="476" y="249"/>
                    </a:cubicBezTo>
                    <a:close/>
                    <a:moveTo>
                      <a:pt x="476" y="1"/>
                    </a:moveTo>
                    <a:cubicBezTo>
                      <a:pt x="215" y="1"/>
                      <a:pt x="1" y="215"/>
                      <a:pt x="1" y="476"/>
                    </a:cubicBezTo>
                    <a:cubicBezTo>
                      <a:pt x="1" y="738"/>
                      <a:pt x="215" y="952"/>
                      <a:pt x="476" y="952"/>
                    </a:cubicBezTo>
                    <a:cubicBezTo>
                      <a:pt x="738" y="952"/>
                      <a:pt x="952" y="738"/>
                      <a:pt x="952" y="476"/>
                    </a:cubicBezTo>
                    <a:cubicBezTo>
                      <a:pt x="952" y="215"/>
                      <a:pt x="738" y="1"/>
                      <a:pt x="47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7"/>
              <p:cNvSpPr/>
              <p:nvPr/>
            </p:nvSpPr>
            <p:spPr>
              <a:xfrm rot="-2700000">
                <a:off x="8023263" y="624249"/>
                <a:ext cx="383406" cy="224984"/>
              </a:xfrm>
              <a:custGeom>
                <a:rect b="b" l="l" r="r" t="t"/>
                <a:pathLst>
                  <a:path extrusionOk="0" h="3424" w="5835">
                    <a:moveTo>
                      <a:pt x="74" y="1"/>
                    </a:moveTo>
                    <a:lnTo>
                      <a:pt x="0" y="68"/>
                    </a:lnTo>
                    <a:lnTo>
                      <a:pt x="1742" y="1809"/>
                    </a:lnTo>
                    <a:lnTo>
                      <a:pt x="4146" y="1809"/>
                    </a:lnTo>
                    <a:lnTo>
                      <a:pt x="5767" y="3423"/>
                    </a:lnTo>
                    <a:lnTo>
                      <a:pt x="5834" y="3350"/>
                    </a:lnTo>
                    <a:lnTo>
                      <a:pt x="4193" y="1709"/>
                    </a:lnTo>
                    <a:lnTo>
                      <a:pt x="1782" y="1709"/>
                    </a:lnTo>
                    <a:lnTo>
                      <a:pt x="7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7"/>
              <p:cNvSpPr/>
              <p:nvPr/>
            </p:nvSpPr>
            <p:spPr>
              <a:xfrm flipH="1">
                <a:off x="8558165" y="3005206"/>
                <a:ext cx="20764" cy="132532"/>
              </a:xfrm>
              <a:custGeom>
                <a:rect b="b" l="l" r="r" t="t"/>
                <a:pathLst>
                  <a:path extrusionOk="0" h="2017" w="316">
                    <a:moveTo>
                      <a:pt x="0" y="1"/>
                    </a:moveTo>
                    <a:lnTo>
                      <a:pt x="0" y="2017"/>
                    </a:lnTo>
                    <a:lnTo>
                      <a:pt x="315" y="2017"/>
                    </a:lnTo>
                    <a:lnTo>
                      <a:pt x="31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7"/>
              <p:cNvSpPr/>
              <p:nvPr/>
            </p:nvSpPr>
            <p:spPr>
              <a:xfrm flipH="1">
                <a:off x="8502312" y="3061122"/>
                <a:ext cx="132532" cy="20698"/>
              </a:xfrm>
              <a:custGeom>
                <a:rect b="b" l="l" r="r" t="t"/>
                <a:pathLst>
                  <a:path extrusionOk="0" h="315" w="2017">
                    <a:moveTo>
                      <a:pt x="1" y="0"/>
                    </a:moveTo>
                    <a:lnTo>
                      <a:pt x="1" y="315"/>
                    </a:lnTo>
                    <a:lnTo>
                      <a:pt x="2017" y="315"/>
                    </a:lnTo>
                    <a:lnTo>
                      <a:pt x="201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7"/>
              <p:cNvSpPr/>
              <p:nvPr/>
            </p:nvSpPr>
            <p:spPr>
              <a:xfrm flipH="1">
                <a:off x="8734066" y="721232"/>
                <a:ext cx="90742" cy="91202"/>
              </a:xfrm>
              <a:custGeom>
                <a:rect b="b" l="l" r="r" t="t"/>
                <a:pathLst>
                  <a:path extrusionOk="0" h="1388" w="1381">
                    <a:moveTo>
                      <a:pt x="1173" y="1"/>
                    </a:moveTo>
                    <a:lnTo>
                      <a:pt x="1173" y="1173"/>
                    </a:lnTo>
                    <a:lnTo>
                      <a:pt x="0" y="1173"/>
                    </a:lnTo>
                    <a:lnTo>
                      <a:pt x="0" y="1387"/>
                    </a:lnTo>
                    <a:lnTo>
                      <a:pt x="1380" y="1387"/>
                    </a:lnTo>
                    <a:lnTo>
                      <a:pt x="138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7"/>
              <p:cNvSpPr/>
              <p:nvPr/>
            </p:nvSpPr>
            <p:spPr>
              <a:xfrm flipH="1">
                <a:off x="8886608" y="296517"/>
                <a:ext cx="60385" cy="60779"/>
              </a:xfrm>
              <a:custGeom>
                <a:rect b="b" l="l" r="r" t="t"/>
                <a:pathLst>
                  <a:path extrusionOk="0" h="925" w="919">
                    <a:moveTo>
                      <a:pt x="1" y="1"/>
                    </a:moveTo>
                    <a:lnTo>
                      <a:pt x="1" y="925"/>
                    </a:lnTo>
                    <a:lnTo>
                      <a:pt x="918" y="925"/>
                    </a:lnTo>
                    <a:lnTo>
                      <a:pt x="91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7"/>
              <p:cNvSpPr/>
              <p:nvPr/>
            </p:nvSpPr>
            <p:spPr>
              <a:xfrm flipH="1">
                <a:off x="8871233" y="1837808"/>
                <a:ext cx="91136" cy="91136"/>
              </a:xfrm>
              <a:custGeom>
                <a:rect b="b" l="l" r="r" t="t"/>
                <a:pathLst>
                  <a:path extrusionOk="0" h="1387" w="1387">
                    <a:moveTo>
                      <a:pt x="0" y="0"/>
                    </a:moveTo>
                    <a:lnTo>
                      <a:pt x="0" y="1387"/>
                    </a:lnTo>
                    <a:lnTo>
                      <a:pt x="214" y="1387"/>
                    </a:lnTo>
                    <a:lnTo>
                      <a:pt x="214" y="215"/>
                    </a:lnTo>
                    <a:lnTo>
                      <a:pt x="1387" y="215"/>
                    </a:lnTo>
                    <a:lnTo>
                      <a:pt x="138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164" name="Shape 164"/>
        <p:cNvGrpSpPr/>
        <p:nvPr/>
      </p:nvGrpSpPr>
      <p:grpSpPr>
        <a:xfrm>
          <a:off x="0" y="0"/>
          <a:ext cx="0" cy="0"/>
          <a:chOff x="0" y="0"/>
          <a:chExt cx="0" cy="0"/>
        </a:xfrm>
      </p:grpSpPr>
      <p:sp>
        <p:nvSpPr>
          <p:cNvPr id="165" name="Google Shape;165;p8"/>
          <p:cNvSpPr txBox="1"/>
          <p:nvPr>
            <p:ph type="title"/>
          </p:nvPr>
        </p:nvSpPr>
        <p:spPr>
          <a:xfrm>
            <a:off x="3225475" y="1705500"/>
            <a:ext cx="5205300" cy="1732500"/>
          </a:xfrm>
          <a:prstGeom prst="rect">
            <a:avLst/>
          </a:prstGeom>
        </p:spPr>
        <p:txBody>
          <a:bodyPr anchorCtr="0" anchor="ctr" bIns="91425" lIns="91425" spcFirstLastPara="1" rIns="91425" wrap="square" tIns="91425">
            <a:noAutofit/>
          </a:bodyPr>
          <a:lstStyle>
            <a:lvl1pPr lvl="0" algn="ctr">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grpSp>
        <p:nvGrpSpPr>
          <p:cNvPr id="166" name="Google Shape;166;p8"/>
          <p:cNvGrpSpPr/>
          <p:nvPr/>
        </p:nvGrpSpPr>
        <p:grpSpPr>
          <a:xfrm>
            <a:off x="-275933" y="2618888"/>
            <a:ext cx="2096401" cy="2223156"/>
            <a:chOff x="-275933" y="2618888"/>
            <a:chExt cx="2096401" cy="2223156"/>
          </a:xfrm>
        </p:grpSpPr>
        <p:sp>
          <p:nvSpPr>
            <p:cNvPr id="167" name="Google Shape;167;p8"/>
            <p:cNvSpPr/>
            <p:nvPr/>
          </p:nvSpPr>
          <p:spPr>
            <a:xfrm flipH="1">
              <a:off x="-275933" y="2618888"/>
              <a:ext cx="1690523" cy="1117947"/>
            </a:xfrm>
            <a:custGeom>
              <a:rect b="b" l="l" r="r" t="t"/>
              <a:pathLst>
                <a:path extrusionOk="0" h="17014" w="25728">
                  <a:moveTo>
                    <a:pt x="0" y="1"/>
                  </a:moveTo>
                  <a:lnTo>
                    <a:pt x="4876" y="4883"/>
                  </a:lnTo>
                  <a:lnTo>
                    <a:pt x="4876" y="6116"/>
                  </a:lnTo>
                  <a:lnTo>
                    <a:pt x="9465" y="10704"/>
                  </a:lnTo>
                  <a:lnTo>
                    <a:pt x="11829" y="10704"/>
                  </a:lnTo>
                  <a:lnTo>
                    <a:pt x="18145" y="17013"/>
                  </a:lnTo>
                  <a:lnTo>
                    <a:pt x="25727" y="17013"/>
                  </a:lnTo>
                  <a:lnTo>
                    <a:pt x="22934" y="14227"/>
                  </a:lnTo>
                  <a:lnTo>
                    <a:pt x="22934" y="12178"/>
                  </a:lnTo>
                  <a:lnTo>
                    <a:pt x="18534" y="7784"/>
                  </a:lnTo>
                  <a:lnTo>
                    <a:pt x="15077" y="7784"/>
                  </a:lnTo>
                  <a:lnTo>
                    <a:pt x="7301"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8"/>
            <p:cNvSpPr/>
            <p:nvPr/>
          </p:nvSpPr>
          <p:spPr>
            <a:xfrm flipH="1" rot="10800000">
              <a:off x="1729726" y="4750842"/>
              <a:ext cx="90742" cy="91202"/>
            </a:xfrm>
            <a:custGeom>
              <a:rect b="b" l="l" r="r" t="t"/>
              <a:pathLst>
                <a:path extrusionOk="0" h="1388" w="1381">
                  <a:moveTo>
                    <a:pt x="1173" y="1"/>
                  </a:moveTo>
                  <a:lnTo>
                    <a:pt x="1173" y="1173"/>
                  </a:lnTo>
                  <a:lnTo>
                    <a:pt x="0" y="1173"/>
                  </a:lnTo>
                  <a:lnTo>
                    <a:pt x="0" y="1387"/>
                  </a:lnTo>
                  <a:lnTo>
                    <a:pt x="1380" y="1387"/>
                  </a:lnTo>
                  <a:lnTo>
                    <a:pt x="138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69" name="Shape 169"/>
        <p:cNvGrpSpPr/>
        <p:nvPr/>
      </p:nvGrpSpPr>
      <p:grpSpPr>
        <a:xfrm>
          <a:off x="0" y="0"/>
          <a:ext cx="0" cy="0"/>
          <a:chOff x="0" y="0"/>
          <a:chExt cx="0" cy="0"/>
        </a:xfrm>
      </p:grpSpPr>
      <p:sp>
        <p:nvSpPr>
          <p:cNvPr id="170" name="Google Shape;170;p9"/>
          <p:cNvSpPr txBox="1"/>
          <p:nvPr>
            <p:ph type="title"/>
          </p:nvPr>
        </p:nvSpPr>
        <p:spPr>
          <a:xfrm>
            <a:off x="2135550" y="1495350"/>
            <a:ext cx="4872900" cy="1329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3000"/>
              <a:buNone/>
              <a:defRPr sz="7200"/>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
        <p:nvSpPr>
          <p:cNvPr id="171" name="Google Shape;171;p9"/>
          <p:cNvSpPr txBox="1"/>
          <p:nvPr>
            <p:ph idx="1" type="subTitle"/>
          </p:nvPr>
        </p:nvSpPr>
        <p:spPr>
          <a:xfrm>
            <a:off x="2135550" y="2977050"/>
            <a:ext cx="4872900" cy="6711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600"/>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grpSp>
        <p:nvGrpSpPr>
          <p:cNvPr id="172" name="Google Shape;172;p9"/>
          <p:cNvGrpSpPr/>
          <p:nvPr/>
        </p:nvGrpSpPr>
        <p:grpSpPr>
          <a:xfrm>
            <a:off x="-518964" y="-1080787"/>
            <a:ext cx="11230973" cy="7780364"/>
            <a:chOff x="-518964" y="-1080787"/>
            <a:chExt cx="11230973" cy="7780364"/>
          </a:xfrm>
        </p:grpSpPr>
        <p:grpSp>
          <p:nvGrpSpPr>
            <p:cNvPr id="173" name="Google Shape;173;p9"/>
            <p:cNvGrpSpPr/>
            <p:nvPr/>
          </p:nvGrpSpPr>
          <p:grpSpPr>
            <a:xfrm>
              <a:off x="-347146" y="1086742"/>
              <a:ext cx="11059155" cy="5612835"/>
              <a:chOff x="-347146" y="1086742"/>
              <a:chExt cx="11059155" cy="5612835"/>
            </a:xfrm>
          </p:grpSpPr>
          <p:grpSp>
            <p:nvGrpSpPr>
              <p:cNvPr id="174" name="Google Shape;174;p9"/>
              <p:cNvGrpSpPr/>
              <p:nvPr/>
            </p:nvGrpSpPr>
            <p:grpSpPr>
              <a:xfrm>
                <a:off x="-347146" y="1086742"/>
                <a:ext cx="11059155" cy="5612835"/>
                <a:chOff x="-347146" y="1086742"/>
                <a:chExt cx="11059155" cy="5612835"/>
              </a:xfrm>
            </p:grpSpPr>
            <p:grpSp>
              <p:nvGrpSpPr>
                <p:cNvPr id="175" name="Google Shape;175;p9"/>
                <p:cNvGrpSpPr/>
                <p:nvPr/>
              </p:nvGrpSpPr>
              <p:grpSpPr>
                <a:xfrm>
                  <a:off x="7357851" y="2977060"/>
                  <a:ext cx="3354158" cy="3722517"/>
                  <a:chOff x="3605001" y="-1468840"/>
                  <a:chExt cx="3354158" cy="3722517"/>
                </a:xfrm>
              </p:grpSpPr>
              <p:sp>
                <p:nvSpPr>
                  <p:cNvPr id="176" name="Google Shape;176;p9"/>
                  <p:cNvSpPr/>
                  <p:nvPr/>
                </p:nvSpPr>
                <p:spPr>
                  <a:xfrm>
                    <a:off x="4209694" y="-901071"/>
                    <a:ext cx="2749465" cy="3154748"/>
                  </a:xfrm>
                  <a:custGeom>
                    <a:rect b="b" l="l" r="r" t="t"/>
                    <a:pathLst>
                      <a:path extrusionOk="0" h="48012" w="41844">
                        <a:moveTo>
                          <a:pt x="121" y="0"/>
                        </a:moveTo>
                        <a:lnTo>
                          <a:pt x="1" y="114"/>
                        </a:lnTo>
                        <a:lnTo>
                          <a:pt x="16263" y="16384"/>
                        </a:lnTo>
                        <a:lnTo>
                          <a:pt x="16263" y="22559"/>
                        </a:lnTo>
                        <a:lnTo>
                          <a:pt x="21274" y="27569"/>
                        </a:lnTo>
                        <a:lnTo>
                          <a:pt x="26578" y="32867"/>
                        </a:lnTo>
                        <a:lnTo>
                          <a:pt x="41723" y="48011"/>
                        </a:lnTo>
                        <a:lnTo>
                          <a:pt x="41843" y="47898"/>
                        </a:lnTo>
                        <a:lnTo>
                          <a:pt x="27081" y="33135"/>
                        </a:lnTo>
                        <a:lnTo>
                          <a:pt x="27081" y="27917"/>
                        </a:lnTo>
                        <a:lnTo>
                          <a:pt x="31287" y="23852"/>
                        </a:lnTo>
                        <a:lnTo>
                          <a:pt x="29988" y="22552"/>
                        </a:lnTo>
                        <a:lnTo>
                          <a:pt x="21608" y="22552"/>
                        </a:lnTo>
                        <a:lnTo>
                          <a:pt x="18929" y="19880"/>
                        </a:lnTo>
                        <a:lnTo>
                          <a:pt x="18929" y="18802"/>
                        </a:lnTo>
                        <a:lnTo>
                          <a:pt x="16263" y="16142"/>
                        </a:lnTo>
                        <a:lnTo>
                          <a:pt x="16263" y="16149"/>
                        </a:lnTo>
                        <a:lnTo>
                          <a:pt x="12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9"/>
                  <p:cNvSpPr/>
                  <p:nvPr/>
                </p:nvSpPr>
                <p:spPr>
                  <a:xfrm>
                    <a:off x="3605001" y="-1173490"/>
                    <a:ext cx="62554" cy="62948"/>
                  </a:xfrm>
                  <a:custGeom>
                    <a:rect b="b" l="l" r="r" t="t"/>
                    <a:pathLst>
                      <a:path extrusionOk="0" h="958" w="952">
                        <a:moveTo>
                          <a:pt x="476" y="255"/>
                        </a:moveTo>
                        <a:cubicBezTo>
                          <a:pt x="597" y="255"/>
                          <a:pt x="704" y="355"/>
                          <a:pt x="704" y="476"/>
                        </a:cubicBezTo>
                        <a:cubicBezTo>
                          <a:pt x="704" y="603"/>
                          <a:pt x="597" y="703"/>
                          <a:pt x="476" y="703"/>
                        </a:cubicBezTo>
                        <a:cubicBezTo>
                          <a:pt x="349" y="703"/>
                          <a:pt x="248" y="603"/>
                          <a:pt x="248" y="476"/>
                        </a:cubicBezTo>
                        <a:cubicBezTo>
                          <a:pt x="248" y="355"/>
                          <a:pt x="349" y="255"/>
                          <a:pt x="476" y="255"/>
                        </a:cubicBezTo>
                        <a:close/>
                        <a:moveTo>
                          <a:pt x="476" y="0"/>
                        </a:moveTo>
                        <a:cubicBezTo>
                          <a:pt x="215" y="0"/>
                          <a:pt x="1" y="215"/>
                          <a:pt x="1" y="476"/>
                        </a:cubicBezTo>
                        <a:cubicBezTo>
                          <a:pt x="1" y="744"/>
                          <a:pt x="215" y="958"/>
                          <a:pt x="476" y="958"/>
                        </a:cubicBezTo>
                        <a:cubicBezTo>
                          <a:pt x="737" y="958"/>
                          <a:pt x="952" y="744"/>
                          <a:pt x="952" y="476"/>
                        </a:cubicBezTo>
                        <a:cubicBezTo>
                          <a:pt x="952" y="215"/>
                          <a:pt x="737" y="0"/>
                          <a:pt x="47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9"/>
                  <p:cNvSpPr/>
                  <p:nvPr/>
                </p:nvSpPr>
                <p:spPr>
                  <a:xfrm>
                    <a:off x="3647710" y="-1133015"/>
                    <a:ext cx="1285633" cy="1839284"/>
                  </a:xfrm>
                  <a:custGeom>
                    <a:rect b="b" l="l" r="r" t="t"/>
                    <a:pathLst>
                      <a:path extrusionOk="0" h="27992" w="19566">
                        <a:moveTo>
                          <a:pt x="181" y="0"/>
                        </a:moveTo>
                        <a:lnTo>
                          <a:pt x="0" y="181"/>
                        </a:lnTo>
                        <a:lnTo>
                          <a:pt x="6725" y="6906"/>
                        </a:lnTo>
                        <a:lnTo>
                          <a:pt x="6765" y="6940"/>
                        </a:lnTo>
                        <a:lnTo>
                          <a:pt x="12097" y="6940"/>
                        </a:lnTo>
                        <a:lnTo>
                          <a:pt x="19311" y="14160"/>
                        </a:lnTo>
                        <a:lnTo>
                          <a:pt x="19311" y="16263"/>
                        </a:lnTo>
                        <a:lnTo>
                          <a:pt x="14836" y="20737"/>
                        </a:lnTo>
                        <a:lnTo>
                          <a:pt x="14836" y="24629"/>
                        </a:lnTo>
                        <a:lnTo>
                          <a:pt x="18199" y="27991"/>
                        </a:lnTo>
                        <a:lnTo>
                          <a:pt x="18380" y="27817"/>
                        </a:lnTo>
                        <a:lnTo>
                          <a:pt x="15091" y="24522"/>
                        </a:lnTo>
                        <a:lnTo>
                          <a:pt x="15091" y="20845"/>
                        </a:lnTo>
                        <a:lnTo>
                          <a:pt x="19565" y="16370"/>
                        </a:lnTo>
                        <a:lnTo>
                          <a:pt x="19565" y="14053"/>
                        </a:lnTo>
                        <a:lnTo>
                          <a:pt x="12238" y="6725"/>
                        </a:lnTo>
                        <a:lnTo>
                          <a:pt x="12197" y="6692"/>
                        </a:lnTo>
                        <a:lnTo>
                          <a:pt x="6866" y="6692"/>
                        </a:lnTo>
                        <a:lnTo>
                          <a:pt x="18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9"/>
                  <p:cNvSpPr/>
                  <p:nvPr/>
                </p:nvSpPr>
                <p:spPr>
                  <a:xfrm>
                    <a:off x="4462795" y="-1414698"/>
                    <a:ext cx="1486304" cy="2071692"/>
                  </a:xfrm>
                  <a:custGeom>
                    <a:rect b="b" l="l" r="r" t="t"/>
                    <a:pathLst>
                      <a:path extrusionOk="0" h="31529" w="22620">
                        <a:moveTo>
                          <a:pt x="0" y="1"/>
                        </a:moveTo>
                        <a:lnTo>
                          <a:pt x="0" y="5815"/>
                        </a:lnTo>
                        <a:lnTo>
                          <a:pt x="10750" y="5815"/>
                        </a:lnTo>
                        <a:lnTo>
                          <a:pt x="17395" y="12459"/>
                        </a:lnTo>
                        <a:lnTo>
                          <a:pt x="17395" y="26478"/>
                        </a:lnTo>
                        <a:lnTo>
                          <a:pt x="22445" y="31528"/>
                        </a:lnTo>
                        <a:lnTo>
                          <a:pt x="22619" y="31347"/>
                        </a:lnTo>
                        <a:lnTo>
                          <a:pt x="17649" y="26371"/>
                        </a:lnTo>
                        <a:lnTo>
                          <a:pt x="17649" y="12358"/>
                        </a:lnTo>
                        <a:lnTo>
                          <a:pt x="10891" y="5600"/>
                        </a:lnTo>
                        <a:lnTo>
                          <a:pt x="10851" y="5567"/>
                        </a:lnTo>
                        <a:lnTo>
                          <a:pt x="255" y="5567"/>
                        </a:lnTo>
                        <a:lnTo>
                          <a:pt x="25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9"/>
                  <p:cNvSpPr/>
                  <p:nvPr/>
                </p:nvSpPr>
                <p:spPr>
                  <a:xfrm>
                    <a:off x="5270783" y="-945949"/>
                    <a:ext cx="255799" cy="255734"/>
                  </a:xfrm>
                  <a:custGeom>
                    <a:rect b="b" l="l" r="r" t="t"/>
                    <a:pathLst>
                      <a:path extrusionOk="0" h="3892" w="3893">
                        <a:moveTo>
                          <a:pt x="1" y="0"/>
                        </a:moveTo>
                        <a:lnTo>
                          <a:pt x="1" y="1105"/>
                        </a:lnTo>
                        <a:lnTo>
                          <a:pt x="1394" y="2498"/>
                        </a:lnTo>
                        <a:lnTo>
                          <a:pt x="2787" y="3892"/>
                        </a:lnTo>
                        <a:lnTo>
                          <a:pt x="3892" y="3892"/>
                        </a:lnTo>
                        <a:lnTo>
                          <a:pt x="1950" y="1942"/>
                        </a:lnTo>
                        <a:lnTo>
                          <a:pt x="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9"/>
                  <p:cNvSpPr/>
                  <p:nvPr/>
                </p:nvSpPr>
                <p:spPr>
                  <a:xfrm>
                    <a:off x="4439863" y="-1468840"/>
                    <a:ext cx="62554" cy="62554"/>
                  </a:xfrm>
                  <a:custGeom>
                    <a:rect b="b" l="l" r="r" t="t"/>
                    <a:pathLst>
                      <a:path extrusionOk="0" h="952" w="952">
                        <a:moveTo>
                          <a:pt x="476" y="249"/>
                        </a:moveTo>
                        <a:cubicBezTo>
                          <a:pt x="597" y="249"/>
                          <a:pt x="697" y="356"/>
                          <a:pt x="697" y="476"/>
                        </a:cubicBezTo>
                        <a:cubicBezTo>
                          <a:pt x="697" y="604"/>
                          <a:pt x="597" y="704"/>
                          <a:pt x="476" y="704"/>
                        </a:cubicBezTo>
                        <a:cubicBezTo>
                          <a:pt x="349" y="704"/>
                          <a:pt x="249" y="604"/>
                          <a:pt x="249" y="476"/>
                        </a:cubicBezTo>
                        <a:cubicBezTo>
                          <a:pt x="249" y="356"/>
                          <a:pt x="349" y="249"/>
                          <a:pt x="476" y="249"/>
                        </a:cubicBezTo>
                        <a:close/>
                        <a:moveTo>
                          <a:pt x="476" y="1"/>
                        </a:moveTo>
                        <a:cubicBezTo>
                          <a:pt x="215" y="1"/>
                          <a:pt x="1" y="215"/>
                          <a:pt x="1" y="476"/>
                        </a:cubicBezTo>
                        <a:cubicBezTo>
                          <a:pt x="1" y="738"/>
                          <a:pt x="215" y="952"/>
                          <a:pt x="476" y="952"/>
                        </a:cubicBezTo>
                        <a:cubicBezTo>
                          <a:pt x="738" y="952"/>
                          <a:pt x="952" y="738"/>
                          <a:pt x="952" y="476"/>
                        </a:cubicBezTo>
                        <a:cubicBezTo>
                          <a:pt x="952" y="215"/>
                          <a:pt x="738" y="1"/>
                          <a:pt x="47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9"/>
                  <p:cNvSpPr/>
                  <p:nvPr/>
                </p:nvSpPr>
                <p:spPr>
                  <a:xfrm>
                    <a:off x="4468511" y="-1265939"/>
                    <a:ext cx="383403" cy="224982"/>
                  </a:xfrm>
                  <a:custGeom>
                    <a:rect b="b" l="l" r="r" t="t"/>
                    <a:pathLst>
                      <a:path extrusionOk="0" h="3424" w="5835">
                        <a:moveTo>
                          <a:pt x="74" y="1"/>
                        </a:moveTo>
                        <a:lnTo>
                          <a:pt x="0" y="68"/>
                        </a:lnTo>
                        <a:lnTo>
                          <a:pt x="1742" y="1809"/>
                        </a:lnTo>
                        <a:lnTo>
                          <a:pt x="4146" y="1809"/>
                        </a:lnTo>
                        <a:lnTo>
                          <a:pt x="5767" y="3423"/>
                        </a:lnTo>
                        <a:lnTo>
                          <a:pt x="5834" y="3350"/>
                        </a:lnTo>
                        <a:lnTo>
                          <a:pt x="4193" y="1709"/>
                        </a:lnTo>
                        <a:lnTo>
                          <a:pt x="1782" y="1709"/>
                        </a:lnTo>
                        <a:lnTo>
                          <a:pt x="7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9"/>
                  <p:cNvSpPr/>
                  <p:nvPr/>
                </p:nvSpPr>
                <p:spPr>
                  <a:xfrm>
                    <a:off x="3975583" y="-1388744"/>
                    <a:ext cx="2737112" cy="2458118"/>
                  </a:xfrm>
                  <a:custGeom>
                    <a:rect b="b" l="l" r="r" t="t"/>
                    <a:pathLst>
                      <a:path extrusionOk="0" h="37410" w="41656">
                        <a:moveTo>
                          <a:pt x="87" y="1"/>
                        </a:moveTo>
                        <a:lnTo>
                          <a:pt x="0" y="95"/>
                        </a:lnTo>
                        <a:lnTo>
                          <a:pt x="15680" y="15775"/>
                        </a:lnTo>
                        <a:lnTo>
                          <a:pt x="15680" y="16284"/>
                        </a:lnTo>
                        <a:lnTo>
                          <a:pt x="17917" y="18521"/>
                        </a:lnTo>
                        <a:lnTo>
                          <a:pt x="19070" y="18521"/>
                        </a:lnTo>
                        <a:lnTo>
                          <a:pt x="22151" y="21602"/>
                        </a:lnTo>
                        <a:lnTo>
                          <a:pt x="25754" y="21602"/>
                        </a:lnTo>
                        <a:lnTo>
                          <a:pt x="41568" y="37409"/>
                        </a:lnTo>
                        <a:lnTo>
                          <a:pt x="41655" y="37315"/>
                        </a:lnTo>
                        <a:lnTo>
                          <a:pt x="24488" y="20148"/>
                        </a:lnTo>
                        <a:lnTo>
                          <a:pt x="24488" y="19244"/>
                        </a:lnTo>
                        <a:lnTo>
                          <a:pt x="22345" y="17094"/>
                        </a:lnTo>
                        <a:lnTo>
                          <a:pt x="20657" y="17094"/>
                        </a:lnTo>
                        <a:lnTo>
                          <a:pt x="16859" y="13303"/>
                        </a:lnTo>
                        <a:lnTo>
                          <a:pt x="13390" y="13303"/>
                        </a:lnTo>
                        <a:lnTo>
                          <a:pt x="8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4" name="Google Shape;184;p9"/>
                <p:cNvGrpSpPr/>
                <p:nvPr/>
              </p:nvGrpSpPr>
              <p:grpSpPr>
                <a:xfrm>
                  <a:off x="7644719" y="2989528"/>
                  <a:ext cx="2308830" cy="1917213"/>
                  <a:chOff x="7644719" y="2989528"/>
                  <a:chExt cx="2308830" cy="1917213"/>
                </a:xfrm>
              </p:grpSpPr>
              <p:sp>
                <p:nvSpPr>
                  <p:cNvPr id="185" name="Google Shape;185;p9"/>
                  <p:cNvSpPr/>
                  <p:nvPr/>
                </p:nvSpPr>
                <p:spPr>
                  <a:xfrm flipH="1">
                    <a:off x="8610040" y="3600119"/>
                    <a:ext cx="20764" cy="132532"/>
                  </a:xfrm>
                  <a:custGeom>
                    <a:rect b="b" l="l" r="r" t="t"/>
                    <a:pathLst>
                      <a:path extrusionOk="0" h="2017" w="316">
                        <a:moveTo>
                          <a:pt x="0" y="1"/>
                        </a:moveTo>
                        <a:lnTo>
                          <a:pt x="0" y="2017"/>
                        </a:lnTo>
                        <a:lnTo>
                          <a:pt x="315" y="2017"/>
                        </a:lnTo>
                        <a:lnTo>
                          <a:pt x="31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9"/>
                  <p:cNvSpPr/>
                  <p:nvPr/>
                </p:nvSpPr>
                <p:spPr>
                  <a:xfrm flipH="1">
                    <a:off x="8554187" y="3656035"/>
                    <a:ext cx="132532" cy="20698"/>
                  </a:xfrm>
                  <a:custGeom>
                    <a:rect b="b" l="l" r="r" t="t"/>
                    <a:pathLst>
                      <a:path extrusionOk="0" h="315" w="2017">
                        <a:moveTo>
                          <a:pt x="1" y="0"/>
                        </a:moveTo>
                        <a:lnTo>
                          <a:pt x="1" y="315"/>
                        </a:lnTo>
                        <a:lnTo>
                          <a:pt x="2017" y="315"/>
                        </a:lnTo>
                        <a:lnTo>
                          <a:pt x="201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9"/>
                  <p:cNvSpPr/>
                  <p:nvPr/>
                </p:nvSpPr>
                <p:spPr>
                  <a:xfrm flipH="1">
                    <a:off x="8768933" y="3068842"/>
                    <a:ext cx="60385" cy="60779"/>
                  </a:xfrm>
                  <a:custGeom>
                    <a:rect b="b" l="l" r="r" t="t"/>
                    <a:pathLst>
                      <a:path extrusionOk="0" h="925" w="919">
                        <a:moveTo>
                          <a:pt x="1" y="1"/>
                        </a:moveTo>
                        <a:lnTo>
                          <a:pt x="1" y="925"/>
                        </a:lnTo>
                        <a:lnTo>
                          <a:pt x="918" y="925"/>
                        </a:lnTo>
                        <a:lnTo>
                          <a:pt x="918"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9"/>
                  <p:cNvSpPr/>
                  <p:nvPr/>
                </p:nvSpPr>
                <p:spPr>
                  <a:xfrm flipH="1">
                    <a:off x="7644719" y="2989528"/>
                    <a:ext cx="2308830" cy="1917213"/>
                  </a:xfrm>
                  <a:custGeom>
                    <a:rect b="b" l="l" r="r" t="t"/>
                    <a:pathLst>
                      <a:path extrusionOk="0" fill="none" h="29178" w="35138">
                        <a:moveTo>
                          <a:pt x="35138" y="29177"/>
                        </a:moveTo>
                        <a:lnTo>
                          <a:pt x="29177" y="29177"/>
                        </a:lnTo>
                        <a:lnTo>
                          <a:pt x="0" y="1"/>
                        </a:lnTo>
                      </a:path>
                    </a:pathLst>
                  </a:custGeom>
                  <a:noFill/>
                  <a:ln cap="flat" cmpd="sng" w="19050">
                    <a:solidFill>
                      <a:schemeClr val="dk2"/>
                    </a:solidFill>
                    <a:prstDash val="solid"/>
                    <a:miter lim="6698"/>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 name="Google Shape;189;p9"/>
                <p:cNvGrpSpPr/>
                <p:nvPr/>
              </p:nvGrpSpPr>
              <p:grpSpPr>
                <a:xfrm>
                  <a:off x="-347146" y="1086742"/>
                  <a:ext cx="10130459" cy="3647390"/>
                  <a:chOff x="-347146" y="1086742"/>
                  <a:chExt cx="10130459" cy="3647390"/>
                </a:xfrm>
              </p:grpSpPr>
              <p:sp>
                <p:nvSpPr>
                  <p:cNvPr id="190" name="Google Shape;190;p9"/>
                  <p:cNvSpPr/>
                  <p:nvPr/>
                </p:nvSpPr>
                <p:spPr>
                  <a:xfrm flipH="1">
                    <a:off x="8573376" y="4020220"/>
                    <a:ext cx="1209938" cy="713912"/>
                  </a:xfrm>
                  <a:custGeom>
                    <a:rect b="b" l="l" r="r" t="t"/>
                    <a:pathLst>
                      <a:path extrusionOk="0" h="10865" w="18414">
                        <a:moveTo>
                          <a:pt x="6799" y="1"/>
                        </a:moveTo>
                        <a:lnTo>
                          <a:pt x="1" y="48"/>
                        </a:lnTo>
                        <a:lnTo>
                          <a:pt x="7254" y="7295"/>
                        </a:lnTo>
                        <a:lnTo>
                          <a:pt x="10503" y="7295"/>
                        </a:lnTo>
                        <a:lnTo>
                          <a:pt x="14080" y="10865"/>
                        </a:lnTo>
                        <a:lnTo>
                          <a:pt x="18413" y="10865"/>
                        </a:lnTo>
                        <a:lnTo>
                          <a:pt x="9646" y="2104"/>
                        </a:lnTo>
                        <a:lnTo>
                          <a:pt x="8895" y="2104"/>
                        </a:lnTo>
                        <a:lnTo>
                          <a:pt x="6799"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9"/>
                  <p:cNvSpPr/>
                  <p:nvPr/>
                </p:nvSpPr>
                <p:spPr>
                  <a:xfrm flipH="1">
                    <a:off x="-347146" y="1086742"/>
                    <a:ext cx="1209478" cy="713912"/>
                  </a:xfrm>
                  <a:custGeom>
                    <a:rect b="b" l="l" r="r" t="t"/>
                    <a:pathLst>
                      <a:path extrusionOk="0" h="10865" w="18407">
                        <a:moveTo>
                          <a:pt x="0" y="1"/>
                        </a:moveTo>
                        <a:lnTo>
                          <a:pt x="8761" y="8768"/>
                        </a:lnTo>
                        <a:lnTo>
                          <a:pt x="9512" y="8768"/>
                        </a:lnTo>
                        <a:lnTo>
                          <a:pt x="11608" y="10865"/>
                        </a:lnTo>
                        <a:lnTo>
                          <a:pt x="18407" y="10824"/>
                        </a:lnTo>
                        <a:lnTo>
                          <a:pt x="11159" y="3577"/>
                        </a:lnTo>
                        <a:lnTo>
                          <a:pt x="7904" y="3577"/>
                        </a:lnTo>
                        <a:lnTo>
                          <a:pt x="433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92" name="Google Shape;192;p9"/>
              <p:cNvGrpSpPr/>
              <p:nvPr/>
            </p:nvGrpSpPr>
            <p:grpSpPr>
              <a:xfrm>
                <a:off x="7688505" y="4651489"/>
                <a:ext cx="956814" cy="346406"/>
                <a:chOff x="7688505" y="4651489"/>
                <a:chExt cx="956814" cy="346406"/>
              </a:xfrm>
            </p:grpSpPr>
            <p:sp>
              <p:nvSpPr>
                <p:cNvPr id="193" name="Google Shape;193;p9"/>
                <p:cNvSpPr/>
                <p:nvPr/>
              </p:nvSpPr>
              <p:spPr>
                <a:xfrm flipH="1">
                  <a:off x="7688505" y="4651489"/>
                  <a:ext cx="39687" cy="40082"/>
                </a:xfrm>
                <a:custGeom>
                  <a:rect b="b" l="l" r="r" t="t"/>
                  <a:pathLst>
                    <a:path extrusionOk="0" h="610" w="604">
                      <a:moveTo>
                        <a:pt x="523" y="0"/>
                      </a:moveTo>
                      <a:lnTo>
                        <a:pt x="1" y="523"/>
                      </a:lnTo>
                      <a:lnTo>
                        <a:pt x="81" y="610"/>
                      </a:lnTo>
                      <a:lnTo>
                        <a:pt x="604" y="87"/>
                      </a:lnTo>
                      <a:lnTo>
                        <a:pt x="52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9"/>
                <p:cNvSpPr/>
                <p:nvPr/>
              </p:nvSpPr>
              <p:spPr>
                <a:xfrm flipH="1">
                  <a:off x="7688505" y="4651489"/>
                  <a:ext cx="39687" cy="40082"/>
                </a:xfrm>
                <a:custGeom>
                  <a:rect b="b" l="l" r="r" t="t"/>
                  <a:pathLst>
                    <a:path extrusionOk="0" h="610" w="604">
                      <a:moveTo>
                        <a:pt x="81" y="0"/>
                      </a:moveTo>
                      <a:lnTo>
                        <a:pt x="1" y="87"/>
                      </a:lnTo>
                      <a:lnTo>
                        <a:pt x="523" y="610"/>
                      </a:lnTo>
                      <a:lnTo>
                        <a:pt x="604"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9"/>
                <p:cNvSpPr/>
                <p:nvPr/>
              </p:nvSpPr>
              <p:spPr>
                <a:xfrm flipH="1">
                  <a:off x="7800271" y="4651949"/>
                  <a:ext cx="39687" cy="39622"/>
                </a:xfrm>
                <a:custGeom>
                  <a:rect b="b" l="l" r="r" t="t"/>
                  <a:pathLst>
                    <a:path extrusionOk="0" h="603" w="604">
                      <a:moveTo>
                        <a:pt x="516" y="0"/>
                      </a:moveTo>
                      <a:lnTo>
                        <a:pt x="0" y="522"/>
                      </a:lnTo>
                      <a:lnTo>
                        <a:pt x="81" y="603"/>
                      </a:lnTo>
                      <a:lnTo>
                        <a:pt x="603" y="80"/>
                      </a:lnTo>
                      <a:lnTo>
                        <a:pt x="51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9"/>
                <p:cNvSpPr/>
                <p:nvPr/>
              </p:nvSpPr>
              <p:spPr>
                <a:xfrm flipH="1">
                  <a:off x="7800271" y="4651489"/>
                  <a:ext cx="39687" cy="40082"/>
                </a:xfrm>
                <a:custGeom>
                  <a:rect b="b" l="l" r="r" t="t"/>
                  <a:pathLst>
                    <a:path extrusionOk="0" h="610" w="604">
                      <a:moveTo>
                        <a:pt x="81" y="0"/>
                      </a:moveTo>
                      <a:lnTo>
                        <a:pt x="0" y="87"/>
                      </a:lnTo>
                      <a:lnTo>
                        <a:pt x="523" y="610"/>
                      </a:lnTo>
                      <a:lnTo>
                        <a:pt x="603" y="523"/>
                      </a:lnTo>
                      <a:lnTo>
                        <a:pt x="8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9"/>
                <p:cNvSpPr/>
                <p:nvPr/>
              </p:nvSpPr>
              <p:spPr>
                <a:xfrm flipH="1">
                  <a:off x="8554183" y="4906758"/>
                  <a:ext cx="91136" cy="91136"/>
                </a:xfrm>
                <a:custGeom>
                  <a:rect b="b" l="l" r="r" t="t"/>
                  <a:pathLst>
                    <a:path extrusionOk="0" h="1387" w="1387">
                      <a:moveTo>
                        <a:pt x="0" y="0"/>
                      </a:moveTo>
                      <a:lnTo>
                        <a:pt x="0" y="1387"/>
                      </a:lnTo>
                      <a:lnTo>
                        <a:pt x="214" y="1387"/>
                      </a:lnTo>
                      <a:lnTo>
                        <a:pt x="214" y="215"/>
                      </a:lnTo>
                      <a:lnTo>
                        <a:pt x="1387" y="215"/>
                      </a:lnTo>
                      <a:lnTo>
                        <a:pt x="138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98" name="Google Shape;198;p9"/>
            <p:cNvGrpSpPr/>
            <p:nvPr/>
          </p:nvGrpSpPr>
          <p:grpSpPr>
            <a:xfrm>
              <a:off x="-518964" y="-1080787"/>
              <a:ext cx="3523518" cy="4057831"/>
              <a:chOff x="-518964" y="-1080787"/>
              <a:chExt cx="3523518" cy="4057831"/>
            </a:xfrm>
          </p:grpSpPr>
          <p:sp>
            <p:nvSpPr>
              <p:cNvPr id="199" name="Google Shape;199;p9"/>
              <p:cNvSpPr/>
              <p:nvPr/>
            </p:nvSpPr>
            <p:spPr>
              <a:xfrm>
                <a:off x="25018" y="-805280"/>
                <a:ext cx="45404" cy="317827"/>
              </a:xfrm>
              <a:custGeom>
                <a:rect b="b" l="l" r="r" t="t"/>
                <a:pathLst>
                  <a:path extrusionOk="0" h="4837" w="691">
                    <a:moveTo>
                      <a:pt x="1" y="1"/>
                    </a:moveTo>
                    <a:lnTo>
                      <a:pt x="1" y="2419"/>
                    </a:lnTo>
                    <a:lnTo>
                      <a:pt x="1" y="4837"/>
                    </a:lnTo>
                    <a:lnTo>
                      <a:pt x="690" y="4147"/>
                    </a:lnTo>
                    <a:lnTo>
                      <a:pt x="690" y="2419"/>
                    </a:lnTo>
                    <a:lnTo>
                      <a:pt x="690" y="690"/>
                    </a:lnTo>
                    <a:lnTo>
                      <a:pt x="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9"/>
              <p:cNvSpPr/>
              <p:nvPr/>
            </p:nvSpPr>
            <p:spPr>
              <a:xfrm>
                <a:off x="1579034" y="665098"/>
                <a:ext cx="224917" cy="224982"/>
              </a:xfrm>
              <a:custGeom>
                <a:rect b="b" l="l" r="r" t="t"/>
                <a:pathLst>
                  <a:path extrusionOk="0" h="3424" w="3423">
                    <a:moveTo>
                      <a:pt x="0" y="1"/>
                    </a:moveTo>
                    <a:lnTo>
                      <a:pt x="0" y="978"/>
                    </a:lnTo>
                    <a:lnTo>
                      <a:pt x="1226" y="2198"/>
                    </a:lnTo>
                    <a:lnTo>
                      <a:pt x="2452" y="3423"/>
                    </a:lnTo>
                    <a:lnTo>
                      <a:pt x="3423" y="3423"/>
                    </a:lnTo>
                    <a:lnTo>
                      <a:pt x="1715" y="1709"/>
                    </a:lnTo>
                    <a:lnTo>
                      <a:pt x="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9"/>
              <p:cNvSpPr/>
              <p:nvPr/>
            </p:nvSpPr>
            <p:spPr>
              <a:xfrm>
                <a:off x="2119862" y="1205139"/>
                <a:ext cx="92976" cy="92910"/>
              </a:xfrm>
              <a:custGeom>
                <a:rect b="b" l="l" r="r" t="t"/>
                <a:pathLst>
                  <a:path extrusionOk="0" h="1414" w="1415">
                    <a:moveTo>
                      <a:pt x="711" y="375"/>
                    </a:moveTo>
                    <a:cubicBezTo>
                      <a:pt x="892" y="375"/>
                      <a:pt x="1039" y="522"/>
                      <a:pt x="1039" y="710"/>
                    </a:cubicBezTo>
                    <a:cubicBezTo>
                      <a:pt x="1039" y="891"/>
                      <a:pt x="892" y="1038"/>
                      <a:pt x="711" y="1038"/>
                    </a:cubicBezTo>
                    <a:cubicBezTo>
                      <a:pt x="523" y="1038"/>
                      <a:pt x="376" y="891"/>
                      <a:pt x="376" y="710"/>
                    </a:cubicBezTo>
                    <a:cubicBezTo>
                      <a:pt x="376" y="522"/>
                      <a:pt x="523" y="375"/>
                      <a:pt x="711" y="375"/>
                    </a:cubicBezTo>
                    <a:close/>
                    <a:moveTo>
                      <a:pt x="711" y="0"/>
                    </a:moveTo>
                    <a:cubicBezTo>
                      <a:pt x="316" y="0"/>
                      <a:pt x="1" y="315"/>
                      <a:pt x="1" y="710"/>
                    </a:cubicBezTo>
                    <a:cubicBezTo>
                      <a:pt x="1" y="1098"/>
                      <a:pt x="316" y="1413"/>
                      <a:pt x="711" y="1413"/>
                    </a:cubicBezTo>
                    <a:cubicBezTo>
                      <a:pt x="1099" y="1413"/>
                      <a:pt x="1414" y="1098"/>
                      <a:pt x="1414" y="710"/>
                    </a:cubicBezTo>
                    <a:cubicBezTo>
                      <a:pt x="1414" y="315"/>
                      <a:pt x="1099" y="0"/>
                      <a:pt x="711"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9"/>
              <p:cNvSpPr/>
              <p:nvPr/>
            </p:nvSpPr>
            <p:spPr>
              <a:xfrm>
                <a:off x="-29124" y="-1080787"/>
                <a:ext cx="93370" cy="92910"/>
              </a:xfrm>
              <a:custGeom>
                <a:rect b="b" l="l" r="r" t="t"/>
                <a:pathLst>
                  <a:path extrusionOk="0" h="1414" w="1421">
                    <a:moveTo>
                      <a:pt x="711" y="369"/>
                    </a:moveTo>
                    <a:cubicBezTo>
                      <a:pt x="891" y="369"/>
                      <a:pt x="1046" y="523"/>
                      <a:pt x="1046" y="704"/>
                    </a:cubicBezTo>
                    <a:cubicBezTo>
                      <a:pt x="1046" y="891"/>
                      <a:pt x="891" y="1039"/>
                      <a:pt x="711" y="1039"/>
                    </a:cubicBezTo>
                    <a:cubicBezTo>
                      <a:pt x="530" y="1039"/>
                      <a:pt x="376" y="891"/>
                      <a:pt x="376" y="704"/>
                    </a:cubicBezTo>
                    <a:cubicBezTo>
                      <a:pt x="376" y="523"/>
                      <a:pt x="530" y="369"/>
                      <a:pt x="711" y="369"/>
                    </a:cubicBezTo>
                    <a:close/>
                    <a:moveTo>
                      <a:pt x="711" y="1"/>
                    </a:moveTo>
                    <a:cubicBezTo>
                      <a:pt x="322" y="1"/>
                      <a:pt x="1" y="315"/>
                      <a:pt x="1" y="704"/>
                    </a:cubicBezTo>
                    <a:cubicBezTo>
                      <a:pt x="1" y="1092"/>
                      <a:pt x="322" y="1414"/>
                      <a:pt x="711" y="1414"/>
                    </a:cubicBezTo>
                    <a:cubicBezTo>
                      <a:pt x="1099" y="1414"/>
                      <a:pt x="1421" y="1092"/>
                      <a:pt x="1421" y="704"/>
                    </a:cubicBezTo>
                    <a:cubicBezTo>
                      <a:pt x="1421" y="315"/>
                      <a:pt x="1099" y="1"/>
                      <a:pt x="711"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9"/>
              <p:cNvSpPr/>
              <p:nvPr/>
            </p:nvSpPr>
            <p:spPr>
              <a:xfrm>
                <a:off x="5240" y="-1000231"/>
                <a:ext cx="2150409" cy="2236683"/>
              </a:xfrm>
              <a:custGeom>
                <a:rect b="b" l="l" r="r" t="t"/>
                <a:pathLst>
                  <a:path extrusionOk="0" h="34040" w="32727">
                    <a:moveTo>
                      <a:pt x="0" y="0"/>
                    </a:moveTo>
                    <a:lnTo>
                      <a:pt x="0" y="9351"/>
                    </a:lnTo>
                    <a:lnTo>
                      <a:pt x="14220" y="23571"/>
                    </a:lnTo>
                    <a:lnTo>
                      <a:pt x="14280" y="23624"/>
                    </a:lnTo>
                    <a:lnTo>
                      <a:pt x="22050" y="23624"/>
                    </a:lnTo>
                    <a:lnTo>
                      <a:pt x="32465" y="34040"/>
                    </a:lnTo>
                    <a:lnTo>
                      <a:pt x="32727" y="33778"/>
                    </a:lnTo>
                    <a:lnTo>
                      <a:pt x="22258" y="23309"/>
                    </a:lnTo>
                    <a:lnTo>
                      <a:pt x="22204" y="23256"/>
                    </a:lnTo>
                    <a:lnTo>
                      <a:pt x="14434" y="23256"/>
                    </a:lnTo>
                    <a:lnTo>
                      <a:pt x="375" y="9197"/>
                    </a:lnTo>
                    <a:lnTo>
                      <a:pt x="37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9"/>
              <p:cNvSpPr/>
              <p:nvPr/>
            </p:nvSpPr>
            <p:spPr>
              <a:xfrm>
                <a:off x="213397" y="-188691"/>
                <a:ext cx="572641" cy="570867"/>
              </a:xfrm>
              <a:custGeom>
                <a:rect b="b" l="l" r="r" t="t"/>
                <a:pathLst>
                  <a:path extrusionOk="0" h="8688" w="8715">
                    <a:moveTo>
                      <a:pt x="0" y="0"/>
                    </a:moveTo>
                    <a:lnTo>
                      <a:pt x="0" y="3892"/>
                    </a:lnTo>
                    <a:lnTo>
                      <a:pt x="4796" y="8688"/>
                    </a:lnTo>
                    <a:lnTo>
                      <a:pt x="8714" y="8688"/>
                    </a:lnTo>
                    <a:lnTo>
                      <a:pt x="8714" y="8540"/>
                    </a:lnTo>
                    <a:lnTo>
                      <a:pt x="4863" y="8540"/>
                    </a:lnTo>
                    <a:lnTo>
                      <a:pt x="148" y="3832"/>
                    </a:lnTo>
                    <a:lnTo>
                      <a:pt x="148"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9"/>
              <p:cNvSpPr/>
              <p:nvPr/>
            </p:nvSpPr>
            <p:spPr>
              <a:xfrm>
                <a:off x="1623451" y="1712983"/>
                <a:ext cx="45404" cy="317827"/>
              </a:xfrm>
              <a:custGeom>
                <a:rect b="b" l="l" r="r" t="t"/>
                <a:pathLst>
                  <a:path extrusionOk="0" h="4837" w="691">
                    <a:moveTo>
                      <a:pt x="691" y="1"/>
                    </a:moveTo>
                    <a:lnTo>
                      <a:pt x="1" y="690"/>
                    </a:lnTo>
                    <a:lnTo>
                      <a:pt x="1" y="2418"/>
                    </a:lnTo>
                    <a:lnTo>
                      <a:pt x="1" y="4153"/>
                    </a:lnTo>
                    <a:lnTo>
                      <a:pt x="691" y="4836"/>
                    </a:lnTo>
                    <a:lnTo>
                      <a:pt x="691" y="2418"/>
                    </a:lnTo>
                    <a:lnTo>
                      <a:pt x="69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9"/>
              <p:cNvSpPr/>
              <p:nvPr/>
            </p:nvSpPr>
            <p:spPr>
              <a:xfrm>
                <a:off x="-109680" y="335909"/>
                <a:ext cx="224523" cy="224982"/>
              </a:xfrm>
              <a:custGeom>
                <a:rect b="b" l="l" r="r" t="t"/>
                <a:pathLst>
                  <a:path extrusionOk="0" h="3424" w="3417">
                    <a:moveTo>
                      <a:pt x="1" y="0"/>
                    </a:moveTo>
                    <a:lnTo>
                      <a:pt x="1709" y="1708"/>
                    </a:lnTo>
                    <a:lnTo>
                      <a:pt x="3417" y="3423"/>
                    </a:lnTo>
                    <a:lnTo>
                      <a:pt x="3417" y="2445"/>
                    </a:lnTo>
                    <a:lnTo>
                      <a:pt x="2191" y="1226"/>
                    </a:lnTo>
                    <a:lnTo>
                      <a:pt x="97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9"/>
              <p:cNvSpPr/>
              <p:nvPr/>
            </p:nvSpPr>
            <p:spPr>
              <a:xfrm>
                <a:off x="-518964" y="-72062"/>
                <a:ext cx="92976" cy="92910"/>
              </a:xfrm>
              <a:custGeom>
                <a:rect b="b" l="l" r="r" t="t"/>
                <a:pathLst>
                  <a:path extrusionOk="0" h="1414" w="1415">
                    <a:moveTo>
                      <a:pt x="711" y="369"/>
                    </a:moveTo>
                    <a:cubicBezTo>
                      <a:pt x="892" y="369"/>
                      <a:pt x="1046" y="523"/>
                      <a:pt x="1046" y="704"/>
                    </a:cubicBezTo>
                    <a:cubicBezTo>
                      <a:pt x="1046" y="891"/>
                      <a:pt x="892" y="1039"/>
                      <a:pt x="711" y="1039"/>
                    </a:cubicBezTo>
                    <a:cubicBezTo>
                      <a:pt x="523" y="1039"/>
                      <a:pt x="376" y="891"/>
                      <a:pt x="376" y="704"/>
                    </a:cubicBezTo>
                    <a:cubicBezTo>
                      <a:pt x="376" y="523"/>
                      <a:pt x="530" y="369"/>
                      <a:pt x="711" y="369"/>
                    </a:cubicBezTo>
                    <a:close/>
                    <a:moveTo>
                      <a:pt x="711" y="0"/>
                    </a:moveTo>
                    <a:cubicBezTo>
                      <a:pt x="322" y="0"/>
                      <a:pt x="1" y="315"/>
                      <a:pt x="1" y="704"/>
                    </a:cubicBezTo>
                    <a:cubicBezTo>
                      <a:pt x="1" y="1092"/>
                      <a:pt x="322" y="1414"/>
                      <a:pt x="711" y="1414"/>
                    </a:cubicBezTo>
                    <a:cubicBezTo>
                      <a:pt x="1099" y="1414"/>
                      <a:pt x="1414" y="1092"/>
                      <a:pt x="1414" y="704"/>
                    </a:cubicBezTo>
                    <a:cubicBezTo>
                      <a:pt x="1414" y="315"/>
                      <a:pt x="1099" y="0"/>
                      <a:pt x="711"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9"/>
              <p:cNvSpPr/>
              <p:nvPr/>
            </p:nvSpPr>
            <p:spPr>
              <a:xfrm>
                <a:off x="1630088" y="2213797"/>
                <a:ext cx="92910" cy="92976"/>
              </a:xfrm>
              <a:custGeom>
                <a:rect b="b" l="l" r="r" t="t"/>
                <a:pathLst>
                  <a:path extrusionOk="0" h="1415" w="1414">
                    <a:moveTo>
                      <a:pt x="703" y="376"/>
                    </a:moveTo>
                    <a:cubicBezTo>
                      <a:pt x="891" y="376"/>
                      <a:pt x="1038" y="523"/>
                      <a:pt x="1038" y="704"/>
                    </a:cubicBezTo>
                    <a:cubicBezTo>
                      <a:pt x="1038" y="892"/>
                      <a:pt x="891" y="1039"/>
                      <a:pt x="703" y="1039"/>
                    </a:cubicBezTo>
                    <a:cubicBezTo>
                      <a:pt x="523" y="1039"/>
                      <a:pt x="375" y="892"/>
                      <a:pt x="375" y="704"/>
                    </a:cubicBezTo>
                    <a:cubicBezTo>
                      <a:pt x="375" y="523"/>
                      <a:pt x="523" y="376"/>
                      <a:pt x="703" y="376"/>
                    </a:cubicBezTo>
                    <a:close/>
                    <a:moveTo>
                      <a:pt x="703" y="1"/>
                    </a:moveTo>
                    <a:cubicBezTo>
                      <a:pt x="315" y="1"/>
                      <a:pt x="0" y="316"/>
                      <a:pt x="0" y="704"/>
                    </a:cubicBezTo>
                    <a:cubicBezTo>
                      <a:pt x="0" y="1099"/>
                      <a:pt x="315" y="1414"/>
                      <a:pt x="703" y="1414"/>
                    </a:cubicBezTo>
                    <a:cubicBezTo>
                      <a:pt x="1099" y="1414"/>
                      <a:pt x="1413" y="1099"/>
                      <a:pt x="1413" y="704"/>
                    </a:cubicBezTo>
                    <a:cubicBezTo>
                      <a:pt x="1413" y="316"/>
                      <a:pt x="1099" y="1"/>
                      <a:pt x="70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9"/>
              <p:cNvSpPr/>
              <p:nvPr/>
            </p:nvSpPr>
            <p:spPr>
              <a:xfrm>
                <a:off x="-461734" y="-10890"/>
                <a:ext cx="2150409" cy="2237143"/>
              </a:xfrm>
              <a:custGeom>
                <a:rect b="b" l="l" r="r" t="t"/>
                <a:pathLst>
                  <a:path extrusionOk="0" h="34047" w="32727">
                    <a:moveTo>
                      <a:pt x="268" y="0"/>
                    </a:moveTo>
                    <a:lnTo>
                      <a:pt x="1" y="268"/>
                    </a:lnTo>
                    <a:lnTo>
                      <a:pt x="10476" y="10737"/>
                    </a:lnTo>
                    <a:lnTo>
                      <a:pt x="10530" y="10791"/>
                    </a:lnTo>
                    <a:lnTo>
                      <a:pt x="18299" y="10791"/>
                    </a:lnTo>
                    <a:lnTo>
                      <a:pt x="32359" y="24850"/>
                    </a:lnTo>
                    <a:lnTo>
                      <a:pt x="32359" y="34046"/>
                    </a:lnTo>
                    <a:lnTo>
                      <a:pt x="32727" y="34046"/>
                    </a:lnTo>
                    <a:lnTo>
                      <a:pt x="32727" y="24696"/>
                    </a:lnTo>
                    <a:lnTo>
                      <a:pt x="18507" y="10469"/>
                    </a:lnTo>
                    <a:lnTo>
                      <a:pt x="18454" y="10416"/>
                    </a:lnTo>
                    <a:lnTo>
                      <a:pt x="10684" y="10416"/>
                    </a:lnTo>
                    <a:lnTo>
                      <a:pt x="268"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9"/>
              <p:cNvSpPr/>
              <p:nvPr/>
            </p:nvSpPr>
            <p:spPr>
              <a:xfrm>
                <a:off x="908306" y="843359"/>
                <a:ext cx="572181" cy="571327"/>
              </a:xfrm>
              <a:custGeom>
                <a:rect b="b" l="l" r="r" t="t"/>
                <a:pathLst>
                  <a:path extrusionOk="0" h="8695" w="8708">
                    <a:moveTo>
                      <a:pt x="0" y="0"/>
                    </a:moveTo>
                    <a:lnTo>
                      <a:pt x="0" y="154"/>
                    </a:lnTo>
                    <a:lnTo>
                      <a:pt x="3852" y="154"/>
                    </a:lnTo>
                    <a:lnTo>
                      <a:pt x="8560" y="4863"/>
                    </a:lnTo>
                    <a:lnTo>
                      <a:pt x="8560" y="8694"/>
                    </a:lnTo>
                    <a:lnTo>
                      <a:pt x="8708" y="8694"/>
                    </a:lnTo>
                    <a:lnTo>
                      <a:pt x="8708" y="4803"/>
                    </a:lnTo>
                    <a:lnTo>
                      <a:pt x="391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9"/>
              <p:cNvSpPr/>
              <p:nvPr/>
            </p:nvSpPr>
            <p:spPr>
              <a:xfrm>
                <a:off x="-147921" y="1021161"/>
                <a:ext cx="1379792" cy="1922470"/>
              </a:xfrm>
              <a:custGeom>
                <a:rect b="b" l="l" r="r" t="t"/>
                <a:pathLst>
                  <a:path extrusionOk="0" h="29258" w="20999">
                    <a:moveTo>
                      <a:pt x="0" y="0"/>
                    </a:moveTo>
                    <a:lnTo>
                      <a:pt x="0" y="5399"/>
                    </a:lnTo>
                    <a:lnTo>
                      <a:pt x="9974" y="5399"/>
                    </a:lnTo>
                    <a:lnTo>
                      <a:pt x="16142" y="11561"/>
                    </a:lnTo>
                    <a:lnTo>
                      <a:pt x="16142" y="24569"/>
                    </a:lnTo>
                    <a:lnTo>
                      <a:pt x="20831" y="29257"/>
                    </a:lnTo>
                    <a:lnTo>
                      <a:pt x="20998" y="29090"/>
                    </a:lnTo>
                    <a:lnTo>
                      <a:pt x="16377" y="24475"/>
                    </a:lnTo>
                    <a:lnTo>
                      <a:pt x="16377" y="11467"/>
                    </a:lnTo>
                    <a:lnTo>
                      <a:pt x="10107" y="5198"/>
                    </a:lnTo>
                    <a:lnTo>
                      <a:pt x="10074" y="5164"/>
                    </a:lnTo>
                    <a:lnTo>
                      <a:pt x="235" y="5164"/>
                    </a:lnTo>
                    <a:lnTo>
                      <a:pt x="23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9"/>
              <p:cNvSpPr/>
              <p:nvPr/>
            </p:nvSpPr>
            <p:spPr>
              <a:xfrm>
                <a:off x="601983" y="1455940"/>
                <a:ext cx="237730" cy="237730"/>
              </a:xfrm>
              <a:custGeom>
                <a:rect b="b" l="l" r="r" t="t"/>
                <a:pathLst>
                  <a:path extrusionOk="0" h="3618" w="3618">
                    <a:moveTo>
                      <a:pt x="1" y="1"/>
                    </a:moveTo>
                    <a:lnTo>
                      <a:pt x="1" y="1032"/>
                    </a:lnTo>
                    <a:lnTo>
                      <a:pt x="1293" y="2325"/>
                    </a:lnTo>
                    <a:lnTo>
                      <a:pt x="2586" y="3618"/>
                    </a:lnTo>
                    <a:lnTo>
                      <a:pt x="3618" y="3618"/>
                    </a:lnTo>
                    <a:lnTo>
                      <a:pt x="1809" y="1809"/>
                    </a:lnTo>
                    <a:lnTo>
                      <a:pt x="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9"/>
              <p:cNvSpPr/>
              <p:nvPr/>
            </p:nvSpPr>
            <p:spPr>
              <a:xfrm>
                <a:off x="-169078" y="970501"/>
                <a:ext cx="58151" cy="58611"/>
              </a:xfrm>
              <a:custGeom>
                <a:rect b="b" l="l" r="r" t="t"/>
                <a:pathLst>
                  <a:path extrusionOk="0" h="892" w="885">
                    <a:moveTo>
                      <a:pt x="443" y="235"/>
                    </a:moveTo>
                    <a:cubicBezTo>
                      <a:pt x="557" y="235"/>
                      <a:pt x="650" y="329"/>
                      <a:pt x="650" y="450"/>
                    </a:cubicBezTo>
                    <a:cubicBezTo>
                      <a:pt x="650" y="564"/>
                      <a:pt x="557" y="657"/>
                      <a:pt x="443" y="657"/>
                    </a:cubicBezTo>
                    <a:cubicBezTo>
                      <a:pt x="322" y="657"/>
                      <a:pt x="228" y="564"/>
                      <a:pt x="228" y="450"/>
                    </a:cubicBezTo>
                    <a:cubicBezTo>
                      <a:pt x="228" y="329"/>
                      <a:pt x="322" y="235"/>
                      <a:pt x="443" y="235"/>
                    </a:cubicBezTo>
                    <a:close/>
                    <a:moveTo>
                      <a:pt x="443" y="1"/>
                    </a:moveTo>
                    <a:cubicBezTo>
                      <a:pt x="195" y="1"/>
                      <a:pt x="1" y="202"/>
                      <a:pt x="1" y="450"/>
                    </a:cubicBezTo>
                    <a:cubicBezTo>
                      <a:pt x="1" y="691"/>
                      <a:pt x="195" y="892"/>
                      <a:pt x="443" y="892"/>
                    </a:cubicBezTo>
                    <a:cubicBezTo>
                      <a:pt x="684" y="892"/>
                      <a:pt x="885" y="691"/>
                      <a:pt x="885" y="450"/>
                    </a:cubicBezTo>
                    <a:cubicBezTo>
                      <a:pt x="885" y="202"/>
                      <a:pt x="684" y="1"/>
                      <a:pt x="44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9"/>
              <p:cNvSpPr/>
              <p:nvPr/>
            </p:nvSpPr>
            <p:spPr>
              <a:xfrm>
                <a:off x="1207991" y="2918893"/>
                <a:ext cx="58151" cy="58151"/>
              </a:xfrm>
              <a:custGeom>
                <a:rect b="b" l="l" r="r" t="t"/>
                <a:pathLst>
                  <a:path extrusionOk="0" h="885" w="885">
                    <a:moveTo>
                      <a:pt x="443" y="234"/>
                    </a:moveTo>
                    <a:cubicBezTo>
                      <a:pt x="557" y="234"/>
                      <a:pt x="650" y="328"/>
                      <a:pt x="650" y="442"/>
                    </a:cubicBezTo>
                    <a:cubicBezTo>
                      <a:pt x="650" y="556"/>
                      <a:pt x="557" y="650"/>
                      <a:pt x="443" y="650"/>
                    </a:cubicBezTo>
                    <a:cubicBezTo>
                      <a:pt x="329" y="650"/>
                      <a:pt x="235" y="556"/>
                      <a:pt x="235" y="442"/>
                    </a:cubicBezTo>
                    <a:cubicBezTo>
                      <a:pt x="235" y="328"/>
                      <a:pt x="329" y="234"/>
                      <a:pt x="443" y="234"/>
                    </a:cubicBezTo>
                    <a:close/>
                    <a:moveTo>
                      <a:pt x="443" y="0"/>
                    </a:moveTo>
                    <a:cubicBezTo>
                      <a:pt x="195" y="0"/>
                      <a:pt x="1" y="194"/>
                      <a:pt x="1" y="442"/>
                    </a:cubicBezTo>
                    <a:cubicBezTo>
                      <a:pt x="1" y="683"/>
                      <a:pt x="195" y="884"/>
                      <a:pt x="443" y="884"/>
                    </a:cubicBezTo>
                    <a:cubicBezTo>
                      <a:pt x="684" y="884"/>
                      <a:pt x="885" y="683"/>
                      <a:pt x="885" y="442"/>
                    </a:cubicBezTo>
                    <a:cubicBezTo>
                      <a:pt x="885" y="194"/>
                      <a:pt x="684" y="0"/>
                      <a:pt x="443"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9"/>
              <p:cNvSpPr/>
              <p:nvPr/>
            </p:nvSpPr>
            <p:spPr>
              <a:xfrm>
                <a:off x="918424" y="1989344"/>
                <a:ext cx="497406" cy="704713"/>
              </a:xfrm>
              <a:custGeom>
                <a:rect b="b" l="l" r="r" t="t"/>
                <a:pathLst>
                  <a:path extrusionOk="0" h="10725" w="7570">
                    <a:moveTo>
                      <a:pt x="67" y="1"/>
                    </a:moveTo>
                    <a:lnTo>
                      <a:pt x="0" y="68"/>
                    </a:lnTo>
                    <a:lnTo>
                      <a:pt x="4508" y="4576"/>
                    </a:lnTo>
                    <a:lnTo>
                      <a:pt x="4508" y="7730"/>
                    </a:lnTo>
                    <a:lnTo>
                      <a:pt x="7502" y="10724"/>
                    </a:lnTo>
                    <a:lnTo>
                      <a:pt x="7569" y="10657"/>
                    </a:lnTo>
                    <a:lnTo>
                      <a:pt x="4602" y="7697"/>
                    </a:lnTo>
                    <a:lnTo>
                      <a:pt x="4602" y="4535"/>
                    </a:lnTo>
                    <a:lnTo>
                      <a:pt x="6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9"/>
              <p:cNvSpPr/>
              <p:nvPr/>
            </p:nvSpPr>
            <p:spPr>
              <a:xfrm>
                <a:off x="-142205" y="1158881"/>
                <a:ext cx="355675" cy="209147"/>
              </a:xfrm>
              <a:custGeom>
                <a:rect b="b" l="l" r="r" t="t"/>
                <a:pathLst>
                  <a:path extrusionOk="0" h="3183" w="5413">
                    <a:moveTo>
                      <a:pt x="67" y="1"/>
                    </a:moveTo>
                    <a:lnTo>
                      <a:pt x="0" y="68"/>
                    </a:lnTo>
                    <a:lnTo>
                      <a:pt x="1614" y="1682"/>
                    </a:lnTo>
                    <a:lnTo>
                      <a:pt x="3845" y="1682"/>
                    </a:lnTo>
                    <a:lnTo>
                      <a:pt x="5345" y="3182"/>
                    </a:lnTo>
                    <a:lnTo>
                      <a:pt x="5412" y="3115"/>
                    </a:lnTo>
                    <a:lnTo>
                      <a:pt x="3885" y="1588"/>
                    </a:lnTo>
                    <a:lnTo>
                      <a:pt x="1648" y="1588"/>
                    </a:lnTo>
                    <a:lnTo>
                      <a:pt x="6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9"/>
              <p:cNvSpPr/>
              <p:nvPr/>
            </p:nvSpPr>
            <p:spPr>
              <a:xfrm>
                <a:off x="2090819" y="371982"/>
                <a:ext cx="179644" cy="28714"/>
              </a:xfrm>
              <a:custGeom>
                <a:rect b="b" l="l" r="r" t="t"/>
                <a:pathLst>
                  <a:path extrusionOk="0" h="437" w="2734">
                    <a:moveTo>
                      <a:pt x="1" y="1"/>
                    </a:moveTo>
                    <a:lnTo>
                      <a:pt x="1" y="436"/>
                    </a:lnTo>
                    <a:lnTo>
                      <a:pt x="2734" y="436"/>
                    </a:lnTo>
                    <a:lnTo>
                      <a:pt x="273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9"/>
              <p:cNvSpPr/>
              <p:nvPr/>
            </p:nvSpPr>
            <p:spPr>
              <a:xfrm>
                <a:off x="1966306" y="371982"/>
                <a:ext cx="89822" cy="28714"/>
              </a:xfrm>
              <a:custGeom>
                <a:rect b="b" l="l" r="r" t="t"/>
                <a:pathLst>
                  <a:path extrusionOk="0" h="437" w="1367">
                    <a:moveTo>
                      <a:pt x="0" y="1"/>
                    </a:moveTo>
                    <a:lnTo>
                      <a:pt x="0" y="436"/>
                    </a:lnTo>
                    <a:lnTo>
                      <a:pt x="1367" y="436"/>
                    </a:lnTo>
                    <a:lnTo>
                      <a:pt x="1367"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9"/>
              <p:cNvSpPr/>
              <p:nvPr/>
            </p:nvSpPr>
            <p:spPr>
              <a:xfrm>
                <a:off x="1910850" y="371982"/>
                <a:ext cx="29108" cy="28714"/>
              </a:xfrm>
              <a:custGeom>
                <a:rect b="b" l="l" r="r" t="t"/>
                <a:pathLst>
                  <a:path extrusionOk="0" h="437" w="443">
                    <a:moveTo>
                      <a:pt x="0" y="1"/>
                    </a:moveTo>
                    <a:lnTo>
                      <a:pt x="0" y="436"/>
                    </a:lnTo>
                    <a:lnTo>
                      <a:pt x="443" y="436"/>
                    </a:lnTo>
                    <a:lnTo>
                      <a:pt x="443"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9"/>
              <p:cNvSpPr/>
              <p:nvPr/>
            </p:nvSpPr>
            <p:spPr>
              <a:xfrm>
                <a:off x="1759923" y="380786"/>
                <a:ext cx="1244631" cy="367108"/>
              </a:xfrm>
              <a:custGeom>
                <a:rect b="b" l="l" r="r" t="t"/>
                <a:pathLst>
                  <a:path extrusionOk="0" h="5587" w="18942">
                    <a:moveTo>
                      <a:pt x="174" y="1"/>
                    </a:moveTo>
                    <a:lnTo>
                      <a:pt x="0" y="175"/>
                    </a:lnTo>
                    <a:lnTo>
                      <a:pt x="2090" y="2258"/>
                    </a:lnTo>
                    <a:lnTo>
                      <a:pt x="15439" y="2258"/>
                    </a:lnTo>
                    <a:lnTo>
                      <a:pt x="18768" y="5587"/>
                    </a:lnTo>
                    <a:lnTo>
                      <a:pt x="18942" y="5413"/>
                    </a:lnTo>
                    <a:lnTo>
                      <a:pt x="15539" y="2017"/>
                    </a:lnTo>
                    <a:lnTo>
                      <a:pt x="2190" y="2017"/>
                    </a:lnTo>
                    <a:lnTo>
                      <a:pt x="17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221" name="Shape 221"/>
        <p:cNvGrpSpPr/>
        <p:nvPr/>
      </p:nvGrpSpPr>
      <p:grpSpPr>
        <a:xfrm>
          <a:off x="0" y="0"/>
          <a:ext cx="0" cy="0"/>
          <a:chOff x="0" y="0"/>
          <a:chExt cx="0" cy="0"/>
        </a:xfrm>
      </p:grpSpPr>
      <p:sp>
        <p:nvSpPr>
          <p:cNvPr id="222" name="Google Shape;222;p10"/>
          <p:cNvSpPr/>
          <p:nvPr>
            <p:ph idx="2" type="pic"/>
          </p:nvPr>
        </p:nvSpPr>
        <p:spPr>
          <a:xfrm>
            <a:off x="0" y="0"/>
            <a:ext cx="9144000" cy="5143500"/>
          </a:xfrm>
          <a:prstGeom prst="rect">
            <a:avLst/>
          </a:prstGeom>
          <a:noFill/>
          <a:ln>
            <a:noFill/>
          </a:ln>
        </p:spPr>
      </p:sp>
      <p:sp>
        <p:nvSpPr>
          <p:cNvPr id="223" name="Google Shape;223;p10"/>
          <p:cNvSpPr txBox="1"/>
          <p:nvPr>
            <p:ph type="title"/>
          </p:nvPr>
        </p:nvSpPr>
        <p:spPr>
          <a:xfrm>
            <a:off x="720000" y="3929075"/>
            <a:ext cx="7704000" cy="658200"/>
          </a:xfrm>
          <a:prstGeom prst="rect">
            <a:avLst/>
          </a:prstGeom>
          <a:solidFill>
            <a:schemeClr val="lt1"/>
          </a:solidFill>
        </p:spPr>
        <p:txBody>
          <a:bodyPr anchorCtr="0" anchor="t" bIns="91425" lIns="91425" spcFirstLastPara="1" rIns="91425" wrap="square" tIns="91425">
            <a:noAutofit/>
          </a:bodyPr>
          <a:lstStyle>
            <a:lvl1pPr lvl="0" rtl="0" algn="ctr">
              <a:spcBef>
                <a:spcPts val="0"/>
              </a:spcBef>
              <a:spcAft>
                <a:spcPts val="0"/>
              </a:spcAft>
              <a:buSzPts val="3000"/>
              <a:buNone/>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5" Type="http://schemas.openxmlformats.org/officeDocument/2006/relationships/slideLayout" Target="../slideLayouts/slideLayout5.xml"/><Relationship Id="rId6" Type="http://schemas.openxmlformats.org/officeDocument/2006/relationships/slideLayout" Target="../slideLayouts/slideLayout6.xml"/><Relationship Id="rId29" Type="http://schemas.openxmlformats.org/officeDocument/2006/relationships/slideLayout" Target="../slideLayouts/slideLayout29.xml"/><Relationship Id="rId7" Type="http://schemas.openxmlformats.org/officeDocument/2006/relationships/slideLayout" Target="../slideLayouts/slideLayout7.xml"/><Relationship Id="rId8" Type="http://schemas.openxmlformats.org/officeDocument/2006/relationships/slideLayout" Target="../slideLayouts/slideLayout8.xml"/><Relationship Id="rId31" Type="http://schemas.openxmlformats.org/officeDocument/2006/relationships/slideLayout" Target="../slideLayouts/slideLayout31.xml"/><Relationship Id="rId30" Type="http://schemas.openxmlformats.org/officeDocument/2006/relationships/slideLayout" Target="../slideLayouts/slideLayout30.xml"/><Relationship Id="rId11" Type="http://schemas.openxmlformats.org/officeDocument/2006/relationships/slideLayout" Target="../slideLayouts/slideLayout11.xml"/><Relationship Id="rId33" Type="http://schemas.openxmlformats.org/officeDocument/2006/relationships/slideLayout" Target="../slideLayouts/slideLayout33.xml"/><Relationship Id="rId10" Type="http://schemas.openxmlformats.org/officeDocument/2006/relationships/slideLayout" Target="../slideLayouts/slideLayout10.xml"/><Relationship Id="rId32" Type="http://schemas.openxmlformats.org/officeDocument/2006/relationships/slideLayout" Target="../slideLayouts/slideLayout32.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34" Type="http://schemas.openxmlformats.org/officeDocument/2006/relationships/theme" Target="../theme/theme1.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713225" y="445025"/>
            <a:ext cx="77175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3000"/>
              <a:buFont typeface="Orbitron"/>
              <a:buNone/>
              <a:defRPr b="1" sz="3000">
                <a:solidFill>
                  <a:schemeClr val="dk1"/>
                </a:solidFill>
                <a:latin typeface="Orbitron"/>
                <a:ea typeface="Orbitron"/>
                <a:cs typeface="Orbitron"/>
                <a:sym typeface="Orbitron"/>
              </a:defRPr>
            </a:lvl1pPr>
            <a:lvl2pPr lvl="1"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2pPr>
            <a:lvl3pPr lvl="2"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3pPr>
            <a:lvl4pPr lvl="3"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4pPr>
            <a:lvl5pPr lvl="4"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5pPr>
            <a:lvl6pPr lvl="5"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6pPr>
            <a:lvl7pPr lvl="6"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7pPr>
            <a:lvl8pPr lvl="7"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8pPr>
            <a:lvl9pPr lvl="8"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9pPr>
          </a:lstStyle>
          <a:p/>
        </p:txBody>
      </p:sp>
      <p:sp>
        <p:nvSpPr>
          <p:cNvPr id="7" name="Google Shape;7;p1"/>
          <p:cNvSpPr txBox="1"/>
          <p:nvPr>
            <p:ph idx="1" type="body"/>
          </p:nvPr>
        </p:nvSpPr>
        <p:spPr>
          <a:xfrm>
            <a:off x="713225" y="1152475"/>
            <a:ext cx="7717500" cy="3416400"/>
          </a:xfrm>
          <a:prstGeom prst="rect">
            <a:avLst/>
          </a:prstGeom>
          <a:noFill/>
          <a:ln>
            <a:noFill/>
          </a:ln>
        </p:spPr>
        <p:txBody>
          <a:bodyPr anchorCtr="0" anchor="t" bIns="91425" lIns="91425" spcFirstLastPara="1" rIns="91425" wrap="square" tIns="91425">
            <a:noAutofit/>
          </a:bodyPr>
          <a:lstStyle>
            <a:lvl1pPr indent="-317500" lvl="0" marL="457200">
              <a:lnSpc>
                <a:spcPct val="100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1pPr>
            <a:lvl2pPr indent="-317500" lvl="1" marL="9144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00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 id="2147483679" r:id="rId32"/>
    <p:sldLayoutId id="2147483680" r:id="rId33"/>
  </p:sldLayoutIdLst>
  <p:transition spd="med">
    <p:fade/>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tinyurl.com/yh5d3sdm" TargetMode="External"/><Relationship Id="rId4" Type="http://schemas.openxmlformats.org/officeDocument/2006/relationships/hyperlink" Target="https://tinyurl.com/yh5d3sdm" TargetMode="External"/><Relationship Id="rId5" Type="http://schemas.openxmlformats.org/officeDocument/2006/relationships/hyperlink" Target="https://tinyurl.com/mpmduve5" TargetMode="External"/><Relationship Id="rId6" Type="http://schemas.openxmlformats.org/officeDocument/2006/relationships/hyperlink" Target="https://tinyurl.com/4dfuae77"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7" name="Shape 1287"/>
        <p:cNvGrpSpPr/>
        <p:nvPr/>
      </p:nvGrpSpPr>
      <p:grpSpPr>
        <a:xfrm>
          <a:off x="0" y="0"/>
          <a:ext cx="0" cy="0"/>
          <a:chOff x="0" y="0"/>
          <a:chExt cx="0" cy="0"/>
        </a:xfrm>
      </p:grpSpPr>
      <p:sp>
        <p:nvSpPr>
          <p:cNvPr id="1288" name="Google Shape;1288;p35"/>
          <p:cNvSpPr txBox="1"/>
          <p:nvPr>
            <p:ph type="ctrTitle"/>
          </p:nvPr>
        </p:nvSpPr>
        <p:spPr>
          <a:xfrm>
            <a:off x="344325" y="1099132"/>
            <a:ext cx="4528800" cy="25029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Professional and Technical Writing Pedagogies</a:t>
            </a:r>
            <a:endParaRPr/>
          </a:p>
        </p:txBody>
      </p:sp>
      <p:sp>
        <p:nvSpPr>
          <p:cNvPr id="1289" name="Google Shape;1289;p35"/>
          <p:cNvSpPr txBox="1"/>
          <p:nvPr>
            <p:ph idx="1" type="subTitle"/>
          </p:nvPr>
        </p:nvSpPr>
        <p:spPr>
          <a:xfrm>
            <a:off x="713225" y="3674768"/>
            <a:ext cx="4528800" cy="401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Concurrent Session – August 15, 2024, 3PM</a:t>
            </a:r>
            <a:endParaRPr/>
          </a:p>
        </p:txBody>
      </p:sp>
      <p:pic>
        <p:nvPicPr>
          <p:cNvPr id="1290" name="Google Shape;1290;p35" title="The Modern College Classroom | Featuring my BU New Media stu… | Flickr"/>
          <p:cNvPicPr preferRelativeResize="0"/>
          <p:nvPr/>
        </p:nvPicPr>
        <p:blipFill>
          <a:blip r:embed="rId3">
            <a:alphaModFix/>
          </a:blip>
          <a:stretch>
            <a:fillRect/>
          </a:stretch>
        </p:blipFill>
        <p:spPr>
          <a:xfrm>
            <a:off x="5242025" y="1099126"/>
            <a:ext cx="3597174" cy="292714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4" name="Shape 1294"/>
        <p:cNvGrpSpPr/>
        <p:nvPr/>
      </p:nvGrpSpPr>
      <p:grpSpPr>
        <a:xfrm>
          <a:off x="0" y="0"/>
          <a:ext cx="0" cy="0"/>
          <a:chOff x="0" y="0"/>
          <a:chExt cx="0" cy="0"/>
        </a:xfrm>
      </p:grpSpPr>
      <p:sp>
        <p:nvSpPr>
          <p:cNvPr id="1295" name="Google Shape;1295;p36"/>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Flexible, Scaffolded Learning</a:t>
            </a:r>
            <a:endParaRPr/>
          </a:p>
        </p:txBody>
      </p:sp>
      <p:sp>
        <p:nvSpPr>
          <p:cNvPr id="1296" name="Google Shape;1296;p36"/>
          <p:cNvSpPr txBox="1"/>
          <p:nvPr>
            <p:ph idx="1" type="body"/>
          </p:nvPr>
        </p:nvSpPr>
        <p:spPr>
          <a:xfrm>
            <a:off x="720000" y="1065500"/>
            <a:ext cx="7704000" cy="3538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Professional and technical writing </a:t>
            </a:r>
            <a:r>
              <a:rPr lang="en"/>
              <a:t>scholars have researched pedagogy in the field for at least four decades. One of the most often-spoken words in their work is “flexible.”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In 2021, longtime PTW scholars Johndan Johnson-Eilola and Stuart Selber reflected on what they learned about flexible PTW pedagogy during the pandemic. They recommended the following framework for course design:</a:t>
            </a:r>
            <a:endParaRPr/>
          </a:p>
          <a:p>
            <a:pPr indent="-304800" lvl="0" marL="457200" rtl="0" algn="l">
              <a:spcBef>
                <a:spcPts val="0"/>
              </a:spcBef>
              <a:spcAft>
                <a:spcPts val="0"/>
              </a:spcAft>
              <a:buSzPts val="1200"/>
              <a:buFont typeface="Roboto"/>
              <a:buAutoNum type="arabicPeriod"/>
            </a:pPr>
            <a:r>
              <a:rPr b="1" lang="en"/>
              <a:t>Begin with outcomes</a:t>
            </a:r>
            <a:r>
              <a:rPr lang="en"/>
              <a:t>. What are the course outcomes? What are the assignment or activity outcomes? </a:t>
            </a:r>
            <a:endParaRPr/>
          </a:p>
          <a:p>
            <a:pPr indent="-304800" lvl="0" marL="457200" rtl="0" algn="l">
              <a:spcBef>
                <a:spcPts val="0"/>
              </a:spcBef>
              <a:spcAft>
                <a:spcPts val="0"/>
              </a:spcAft>
              <a:buSzPts val="1200"/>
              <a:buFont typeface="Roboto"/>
              <a:buAutoNum type="arabicPeriod"/>
            </a:pPr>
            <a:r>
              <a:rPr b="1" lang="en"/>
              <a:t>Consider course interactions</a:t>
            </a:r>
            <a:r>
              <a:rPr lang="en"/>
              <a:t>. Where can the students do this work? Will they interact with the Blackboard LMS? With you, the instructor? With other students?</a:t>
            </a:r>
            <a:endParaRPr/>
          </a:p>
          <a:p>
            <a:pPr indent="-304800" lvl="0" marL="457200" rtl="0" algn="l">
              <a:spcBef>
                <a:spcPts val="0"/>
              </a:spcBef>
              <a:spcAft>
                <a:spcPts val="0"/>
              </a:spcAft>
              <a:buSzPts val="1200"/>
              <a:buFont typeface="Roboto"/>
              <a:buAutoNum type="arabicPeriod"/>
            </a:pPr>
            <a:r>
              <a:rPr b="1" lang="en"/>
              <a:t>Think about relationships</a:t>
            </a:r>
            <a:r>
              <a:rPr lang="en"/>
              <a:t>. How will you establish good quality relationships between students? How can you design methods that allow everyone to participate ethically?</a:t>
            </a:r>
            <a:endParaRPr/>
          </a:p>
          <a:p>
            <a:pPr indent="-304800" lvl="0" marL="457200" rtl="0" algn="l">
              <a:spcBef>
                <a:spcPts val="0"/>
              </a:spcBef>
              <a:spcAft>
                <a:spcPts val="0"/>
              </a:spcAft>
              <a:buSzPts val="1200"/>
              <a:buFont typeface="Roboto"/>
              <a:buAutoNum type="arabicPeriod"/>
            </a:pPr>
            <a:r>
              <a:rPr b="1" lang="en"/>
              <a:t>Now, choose assignments</a:t>
            </a:r>
            <a:r>
              <a:rPr lang="en"/>
              <a:t>. Now that you know the outcomes, interactions, and relationships involved, what assignments and activities meet your needs?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6">
                                            <p:txEl>
                                              <p:pRg end="0" st="0"/>
                                            </p:txEl>
                                          </p:spTgt>
                                        </p:tgtEl>
                                        <p:attrNameLst>
                                          <p:attrName>style.visibility</p:attrName>
                                        </p:attrNameLst>
                                      </p:cBhvr>
                                      <p:to>
                                        <p:strVal val="visible"/>
                                      </p:to>
                                    </p:set>
                                    <p:animEffect filter="fade" transition="in">
                                      <p:cBhvr>
                                        <p:cTn dur="1000"/>
                                        <p:tgtEl>
                                          <p:spTgt spid="129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6">
                                            <p:txEl>
                                              <p:pRg end="1" st="1"/>
                                            </p:txEl>
                                          </p:spTgt>
                                        </p:tgtEl>
                                        <p:attrNameLst>
                                          <p:attrName>style.visibility</p:attrName>
                                        </p:attrNameLst>
                                      </p:cBhvr>
                                      <p:to>
                                        <p:strVal val="visible"/>
                                      </p:to>
                                    </p:set>
                                    <p:animEffect filter="fade" transition="in">
                                      <p:cBhvr>
                                        <p:cTn dur="1000"/>
                                        <p:tgtEl>
                                          <p:spTgt spid="129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6">
                                            <p:txEl>
                                              <p:pRg end="2" st="2"/>
                                            </p:txEl>
                                          </p:spTgt>
                                        </p:tgtEl>
                                        <p:attrNameLst>
                                          <p:attrName>style.visibility</p:attrName>
                                        </p:attrNameLst>
                                      </p:cBhvr>
                                      <p:to>
                                        <p:strVal val="visible"/>
                                      </p:to>
                                    </p:set>
                                    <p:animEffect filter="fade" transition="in">
                                      <p:cBhvr>
                                        <p:cTn dur="1000"/>
                                        <p:tgtEl>
                                          <p:spTgt spid="129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6">
                                            <p:txEl>
                                              <p:pRg end="3" st="3"/>
                                            </p:txEl>
                                          </p:spTgt>
                                        </p:tgtEl>
                                        <p:attrNameLst>
                                          <p:attrName>style.visibility</p:attrName>
                                        </p:attrNameLst>
                                      </p:cBhvr>
                                      <p:to>
                                        <p:strVal val="visible"/>
                                      </p:to>
                                    </p:set>
                                    <p:animEffect filter="fade" transition="in">
                                      <p:cBhvr>
                                        <p:cTn dur="1000"/>
                                        <p:tgtEl>
                                          <p:spTgt spid="129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6">
                                            <p:txEl>
                                              <p:pRg end="4" st="4"/>
                                            </p:txEl>
                                          </p:spTgt>
                                        </p:tgtEl>
                                        <p:attrNameLst>
                                          <p:attrName>style.visibility</p:attrName>
                                        </p:attrNameLst>
                                      </p:cBhvr>
                                      <p:to>
                                        <p:strVal val="visible"/>
                                      </p:to>
                                    </p:set>
                                    <p:animEffect filter="fade" transition="in">
                                      <p:cBhvr>
                                        <p:cTn dur="1000"/>
                                        <p:tgtEl>
                                          <p:spTgt spid="129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6">
                                            <p:txEl>
                                              <p:pRg end="5" st="5"/>
                                            </p:txEl>
                                          </p:spTgt>
                                        </p:tgtEl>
                                        <p:attrNameLst>
                                          <p:attrName>style.visibility</p:attrName>
                                        </p:attrNameLst>
                                      </p:cBhvr>
                                      <p:to>
                                        <p:strVal val="visible"/>
                                      </p:to>
                                    </p:set>
                                    <p:animEffect filter="fade" transition="in">
                                      <p:cBhvr>
                                        <p:cTn dur="1000"/>
                                        <p:tgtEl>
                                          <p:spTgt spid="1296">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6">
                                            <p:txEl>
                                              <p:pRg end="6" st="6"/>
                                            </p:txEl>
                                          </p:spTgt>
                                        </p:tgtEl>
                                        <p:attrNameLst>
                                          <p:attrName>style.visibility</p:attrName>
                                        </p:attrNameLst>
                                      </p:cBhvr>
                                      <p:to>
                                        <p:strVal val="visible"/>
                                      </p:to>
                                    </p:set>
                                    <p:animEffect filter="fade" transition="in">
                                      <p:cBhvr>
                                        <p:cTn dur="1000"/>
                                        <p:tgtEl>
                                          <p:spTgt spid="1296">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0" name="Shape 1300"/>
        <p:cNvGrpSpPr/>
        <p:nvPr/>
      </p:nvGrpSpPr>
      <p:grpSpPr>
        <a:xfrm>
          <a:off x="0" y="0"/>
          <a:ext cx="0" cy="0"/>
          <a:chOff x="0" y="0"/>
          <a:chExt cx="0" cy="0"/>
        </a:xfrm>
      </p:grpSpPr>
      <p:sp>
        <p:nvSpPr>
          <p:cNvPr id="1301" name="Google Shape;1301;p37"/>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800"/>
              <a:t>Teaching PTW as “layered literacies”</a:t>
            </a:r>
            <a:endParaRPr sz="2800"/>
          </a:p>
        </p:txBody>
      </p:sp>
      <p:sp>
        <p:nvSpPr>
          <p:cNvPr id="1302" name="Google Shape;1302;p37"/>
          <p:cNvSpPr/>
          <p:nvPr/>
        </p:nvSpPr>
        <p:spPr>
          <a:xfrm>
            <a:off x="5605800" y="2373425"/>
            <a:ext cx="1326300" cy="1355700"/>
          </a:xfrm>
          <a:prstGeom prst="ellipse">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900">
                <a:latin typeface="Roboto"/>
                <a:ea typeface="Roboto"/>
                <a:cs typeface="Roboto"/>
                <a:sym typeface="Roboto"/>
              </a:rPr>
              <a:t>Technological</a:t>
            </a:r>
            <a:endParaRPr sz="900">
              <a:latin typeface="Roboto"/>
              <a:ea typeface="Roboto"/>
              <a:cs typeface="Roboto"/>
              <a:sym typeface="Roboto"/>
            </a:endParaRPr>
          </a:p>
        </p:txBody>
      </p:sp>
      <p:sp>
        <p:nvSpPr>
          <p:cNvPr id="1303" name="Google Shape;1303;p37"/>
          <p:cNvSpPr/>
          <p:nvPr/>
        </p:nvSpPr>
        <p:spPr>
          <a:xfrm>
            <a:off x="4454850" y="1017725"/>
            <a:ext cx="1326300" cy="1355700"/>
          </a:xfrm>
          <a:prstGeom prst="ellipse">
            <a:avLst/>
          </a:prstGeom>
          <a:solidFill>
            <a:schemeClr val="dk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300">
                <a:latin typeface="Roboto"/>
                <a:ea typeface="Roboto"/>
                <a:cs typeface="Roboto"/>
                <a:sym typeface="Roboto"/>
              </a:rPr>
              <a:t>Rhetorical</a:t>
            </a:r>
            <a:endParaRPr sz="1300">
              <a:latin typeface="Roboto"/>
              <a:ea typeface="Roboto"/>
              <a:cs typeface="Roboto"/>
              <a:sym typeface="Roboto"/>
            </a:endParaRPr>
          </a:p>
        </p:txBody>
      </p:sp>
      <p:sp>
        <p:nvSpPr>
          <p:cNvPr id="1304" name="Google Shape;1304;p37"/>
          <p:cNvSpPr/>
          <p:nvPr/>
        </p:nvSpPr>
        <p:spPr>
          <a:xfrm>
            <a:off x="2625975" y="1017725"/>
            <a:ext cx="1326300" cy="13557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300">
                <a:latin typeface="Roboto"/>
                <a:ea typeface="Roboto"/>
                <a:cs typeface="Roboto"/>
                <a:sym typeface="Roboto"/>
              </a:rPr>
              <a:t>Basic</a:t>
            </a:r>
            <a:endParaRPr sz="1300">
              <a:latin typeface="Roboto"/>
              <a:ea typeface="Roboto"/>
              <a:cs typeface="Roboto"/>
              <a:sym typeface="Roboto"/>
            </a:endParaRPr>
          </a:p>
        </p:txBody>
      </p:sp>
      <p:sp>
        <p:nvSpPr>
          <p:cNvPr id="1305" name="Google Shape;1305;p37"/>
          <p:cNvSpPr/>
          <p:nvPr/>
        </p:nvSpPr>
        <p:spPr>
          <a:xfrm>
            <a:off x="1552650" y="2373425"/>
            <a:ext cx="1326300" cy="1355700"/>
          </a:xfrm>
          <a:prstGeom prst="ellipse">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300">
                <a:latin typeface="Roboto"/>
                <a:ea typeface="Roboto"/>
                <a:cs typeface="Roboto"/>
                <a:sym typeface="Roboto"/>
              </a:rPr>
              <a:t>Social</a:t>
            </a:r>
            <a:endParaRPr sz="1300">
              <a:latin typeface="Roboto"/>
              <a:ea typeface="Roboto"/>
              <a:cs typeface="Roboto"/>
              <a:sym typeface="Roboto"/>
            </a:endParaRPr>
          </a:p>
        </p:txBody>
      </p:sp>
      <p:sp>
        <p:nvSpPr>
          <p:cNvPr id="1306" name="Google Shape;1306;p37"/>
          <p:cNvSpPr/>
          <p:nvPr/>
        </p:nvSpPr>
        <p:spPr>
          <a:xfrm>
            <a:off x="2625975" y="3560500"/>
            <a:ext cx="1326300" cy="1355700"/>
          </a:xfrm>
          <a:prstGeom prst="ellipse">
            <a:avLst/>
          </a:prstGeom>
          <a:solidFill>
            <a:schemeClr val="dk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300">
                <a:latin typeface="Roboto"/>
                <a:ea typeface="Roboto"/>
                <a:cs typeface="Roboto"/>
                <a:sym typeface="Roboto"/>
              </a:rPr>
              <a:t>Ethical</a:t>
            </a:r>
            <a:endParaRPr sz="1300">
              <a:latin typeface="Roboto"/>
              <a:ea typeface="Roboto"/>
              <a:cs typeface="Roboto"/>
              <a:sym typeface="Roboto"/>
            </a:endParaRPr>
          </a:p>
        </p:txBody>
      </p:sp>
      <p:sp>
        <p:nvSpPr>
          <p:cNvPr id="1307" name="Google Shape;1307;p37"/>
          <p:cNvSpPr/>
          <p:nvPr/>
        </p:nvSpPr>
        <p:spPr>
          <a:xfrm>
            <a:off x="4454850" y="3560500"/>
            <a:ext cx="1326300" cy="13557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300">
                <a:latin typeface="Roboto"/>
                <a:ea typeface="Roboto"/>
                <a:cs typeface="Roboto"/>
                <a:sym typeface="Roboto"/>
              </a:rPr>
              <a:t>Critical</a:t>
            </a:r>
            <a:endParaRPr sz="1300">
              <a:latin typeface="Roboto"/>
              <a:ea typeface="Roboto"/>
              <a:cs typeface="Roboto"/>
              <a:sym typeface="Roboto"/>
            </a:endParaRPr>
          </a:p>
        </p:txBody>
      </p:sp>
      <p:sp>
        <p:nvSpPr>
          <p:cNvPr id="1308" name="Google Shape;1308;p37"/>
          <p:cNvSpPr txBox="1"/>
          <p:nvPr/>
        </p:nvSpPr>
        <p:spPr>
          <a:xfrm>
            <a:off x="442675" y="4083725"/>
            <a:ext cx="17601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solidFill>
                  <a:schemeClr val="dk1"/>
                </a:solidFill>
                <a:latin typeface="Roboto"/>
                <a:ea typeface="Roboto"/>
                <a:cs typeface="Roboto"/>
                <a:sym typeface="Roboto"/>
              </a:rPr>
              <a:t>a</a:t>
            </a:r>
            <a:r>
              <a:rPr lang="en" sz="1000">
                <a:solidFill>
                  <a:schemeClr val="dk1"/>
                </a:solidFill>
                <a:latin typeface="Roboto"/>
                <a:ea typeface="Roboto"/>
                <a:cs typeface="Roboto"/>
                <a:sym typeface="Roboto"/>
              </a:rPr>
              <a:t>dapted from Kelli Cargile Cook’s “Layered Literacies,” 2002.</a:t>
            </a:r>
            <a:endParaRPr sz="1000">
              <a:solidFill>
                <a:schemeClr val="dk1"/>
              </a:solidFill>
              <a:latin typeface="Roboto"/>
              <a:ea typeface="Roboto"/>
              <a:cs typeface="Roboto"/>
              <a:sym typeface="Roboto"/>
            </a:endParaRPr>
          </a:p>
        </p:txBody>
      </p:sp>
    </p:spTree>
  </p:cSld>
  <p:clrMapOvr>
    <a:masterClrMapping/>
  </p:clrMapOvr>
  <mc:AlternateContent>
    <mc:Choice Requires="p14">
      <p:transition spd="slow" p14:dur="1500">
        <p:fad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2" name="Shape 1312"/>
        <p:cNvGrpSpPr/>
        <p:nvPr/>
      </p:nvGrpSpPr>
      <p:grpSpPr>
        <a:xfrm>
          <a:off x="0" y="0"/>
          <a:ext cx="0" cy="0"/>
          <a:chOff x="0" y="0"/>
          <a:chExt cx="0" cy="0"/>
        </a:xfrm>
      </p:grpSpPr>
      <p:sp>
        <p:nvSpPr>
          <p:cNvPr id="1313" name="Google Shape;1313;p38"/>
          <p:cNvSpPr txBox="1"/>
          <p:nvPr>
            <p:ph idx="1" type="body"/>
          </p:nvPr>
        </p:nvSpPr>
        <p:spPr>
          <a:xfrm>
            <a:off x="720000" y="1065500"/>
            <a:ext cx="7704000" cy="3538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Technical communication is about </a:t>
            </a:r>
            <a:r>
              <a:rPr b="1" lang="en"/>
              <a:t>building applied and theoretical skills</a:t>
            </a:r>
            <a:r>
              <a:rPr lang="en"/>
              <a:t>. Craig Hansen, writing in the collection </a:t>
            </a:r>
            <a:r>
              <a:rPr i="1" lang="en"/>
              <a:t>Innovative Approaches to Teaching Technical Communication</a:t>
            </a:r>
            <a:r>
              <a:rPr lang="en"/>
              <a:t>, wrote of the value of critical reflection in this process.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Hansen is particularly interested in using critical reflection to help students tease out and understand the “relatedness of </a:t>
            </a:r>
            <a:r>
              <a:rPr lang="en"/>
              <a:t>multiple</a:t>
            </a:r>
            <a:r>
              <a:rPr lang="en"/>
              <a:t> literacies,” so this approach works very well with assignments that engage multiple literacies (239).</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Key to this approach, Hansen argues, are the following points:</a:t>
            </a:r>
            <a:endParaRPr/>
          </a:p>
          <a:p>
            <a:pPr indent="-304800" lvl="0" marL="457200" rtl="0" algn="l">
              <a:spcBef>
                <a:spcPts val="0"/>
              </a:spcBef>
              <a:spcAft>
                <a:spcPts val="0"/>
              </a:spcAft>
              <a:buSzPts val="1200"/>
              <a:buChar char="●"/>
            </a:pPr>
            <a:r>
              <a:rPr lang="en"/>
              <a:t>Creating opportunities for </a:t>
            </a:r>
            <a:r>
              <a:rPr b="1" lang="en"/>
              <a:t>written reflection</a:t>
            </a:r>
            <a:r>
              <a:rPr lang="en"/>
              <a:t> helps reinforce learning</a:t>
            </a:r>
            <a:endParaRPr/>
          </a:p>
          <a:p>
            <a:pPr indent="-304800" lvl="0" marL="457200" rtl="0" algn="l">
              <a:spcBef>
                <a:spcPts val="0"/>
              </a:spcBef>
              <a:spcAft>
                <a:spcPts val="0"/>
              </a:spcAft>
              <a:buSzPts val="1200"/>
              <a:buChar char="●"/>
            </a:pPr>
            <a:r>
              <a:rPr lang="en"/>
              <a:t>Creating </a:t>
            </a:r>
            <a:r>
              <a:rPr b="1" lang="en"/>
              <a:t>targeted prompts</a:t>
            </a:r>
            <a:r>
              <a:rPr lang="en"/>
              <a:t> helps students model for students what types of questions help them to engage the </a:t>
            </a:r>
            <a:r>
              <a:rPr b="1" lang="en"/>
              <a:t>metacognitive skills</a:t>
            </a:r>
            <a:r>
              <a:rPr lang="en"/>
              <a:t> associated with successful technical communicators</a:t>
            </a:r>
            <a:endParaRPr/>
          </a:p>
          <a:p>
            <a:pPr indent="-304800" lvl="0" marL="457200" rtl="0" algn="l">
              <a:spcBef>
                <a:spcPts val="0"/>
              </a:spcBef>
              <a:spcAft>
                <a:spcPts val="0"/>
              </a:spcAft>
              <a:buSzPts val="1200"/>
              <a:buFont typeface="Roboto"/>
              <a:buChar char="●"/>
            </a:pPr>
            <a:r>
              <a:rPr b="1" lang="en"/>
              <a:t>Large group reflections are important too</a:t>
            </a:r>
            <a:r>
              <a:rPr lang="en"/>
              <a:t>; they can be particularly useful during group projects, but a combination of both individual and group reflections extends this lesson for students.</a:t>
            </a:r>
            <a:endParaRPr/>
          </a:p>
        </p:txBody>
      </p:sp>
      <p:sp>
        <p:nvSpPr>
          <p:cNvPr id="1314" name="Google Shape;1314;p38"/>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Critical Reflection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3">
                                            <p:txEl>
                                              <p:pRg end="0" st="0"/>
                                            </p:txEl>
                                          </p:spTgt>
                                        </p:tgtEl>
                                        <p:attrNameLst>
                                          <p:attrName>style.visibility</p:attrName>
                                        </p:attrNameLst>
                                      </p:cBhvr>
                                      <p:to>
                                        <p:strVal val="visible"/>
                                      </p:to>
                                    </p:set>
                                    <p:animEffect filter="fade" transition="in">
                                      <p:cBhvr>
                                        <p:cTn dur="1000"/>
                                        <p:tgtEl>
                                          <p:spTgt spid="131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3">
                                            <p:txEl>
                                              <p:pRg end="1" st="1"/>
                                            </p:txEl>
                                          </p:spTgt>
                                        </p:tgtEl>
                                        <p:attrNameLst>
                                          <p:attrName>style.visibility</p:attrName>
                                        </p:attrNameLst>
                                      </p:cBhvr>
                                      <p:to>
                                        <p:strVal val="visible"/>
                                      </p:to>
                                    </p:set>
                                    <p:animEffect filter="fade" transition="in">
                                      <p:cBhvr>
                                        <p:cTn dur="1000"/>
                                        <p:tgtEl>
                                          <p:spTgt spid="131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3">
                                            <p:txEl>
                                              <p:pRg end="2" st="2"/>
                                            </p:txEl>
                                          </p:spTgt>
                                        </p:tgtEl>
                                        <p:attrNameLst>
                                          <p:attrName>style.visibility</p:attrName>
                                        </p:attrNameLst>
                                      </p:cBhvr>
                                      <p:to>
                                        <p:strVal val="visible"/>
                                      </p:to>
                                    </p:set>
                                    <p:animEffect filter="fade" transition="in">
                                      <p:cBhvr>
                                        <p:cTn dur="1000"/>
                                        <p:tgtEl>
                                          <p:spTgt spid="131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3">
                                            <p:txEl>
                                              <p:pRg end="3" st="3"/>
                                            </p:txEl>
                                          </p:spTgt>
                                        </p:tgtEl>
                                        <p:attrNameLst>
                                          <p:attrName>style.visibility</p:attrName>
                                        </p:attrNameLst>
                                      </p:cBhvr>
                                      <p:to>
                                        <p:strVal val="visible"/>
                                      </p:to>
                                    </p:set>
                                    <p:animEffect filter="fade" transition="in">
                                      <p:cBhvr>
                                        <p:cTn dur="1000"/>
                                        <p:tgtEl>
                                          <p:spTgt spid="131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3">
                                            <p:txEl>
                                              <p:pRg end="4" st="4"/>
                                            </p:txEl>
                                          </p:spTgt>
                                        </p:tgtEl>
                                        <p:attrNameLst>
                                          <p:attrName>style.visibility</p:attrName>
                                        </p:attrNameLst>
                                      </p:cBhvr>
                                      <p:to>
                                        <p:strVal val="visible"/>
                                      </p:to>
                                    </p:set>
                                    <p:animEffect filter="fade" transition="in">
                                      <p:cBhvr>
                                        <p:cTn dur="1000"/>
                                        <p:tgtEl>
                                          <p:spTgt spid="1313">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3">
                                            <p:txEl>
                                              <p:pRg end="5" st="5"/>
                                            </p:txEl>
                                          </p:spTgt>
                                        </p:tgtEl>
                                        <p:attrNameLst>
                                          <p:attrName>style.visibility</p:attrName>
                                        </p:attrNameLst>
                                      </p:cBhvr>
                                      <p:to>
                                        <p:strVal val="visible"/>
                                      </p:to>
                                    </p:set>
                                    <p:animEffect filter="fade" transition="in">
                                      <p:cBhvr>
                                        <p:cTn dur="1000"/>
                                        <p:tgtEl>
                                          <p:spTgt spid="1313">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3">
                                            <p:txEl>
                                              <p:pRg end="6" st="6"/>
                                            </p:txEl>
                                          </p:spTgt>
                                        </p:tgtEl>
                                        <p:attrNameLst>
                                          <p:attrName>style.visibility</p:attrName>
                                        </p:attrNameLst>
                                      </p:cBhvr>
                                      <p:to>
                                        <p:strVal val="visible"/>
                                      </p:to>
                                    </p:set>
                                    <p:animEffect filter="fade" transition="in">
                                      <p:cBhvr>
                                        <p:cTn dur="1000"/>
                                        <p:tgtEl>
                                          <p:spTgt spid="1313">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3">
                                            <p:txEl>
                                              <p:pRg end="7" st="7"/>
                                            </p:txEl>
                                          </p:spTgt>
                                        </p:tgtEl>
                                        <p:attrNameLst>
                                          <p:attrName>style.visibility</p:attrName>
                                        </p:attrNameLst>
                                      </p:cBhvr>
                                      <p:to>
                                        <p:strVal val="visible"/>
                                      </p:to>
                                    </p:set>
                                    <p:animEffect filter="fade" transition="in">
                                      <p:cBhvr>
                                        <p:cTn dur="1000"/>
                                        <p:tgtEl>
                                          <p:spTgt spid="1313">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8" name="Shape 1318"/>
        <p:cNvGrpSpPr/>
        <p:nvPr/>
      </p:nvGrpSpPr>
      <p:grpSpPr>
        <a:xfrm>
          <a:off x="0" y="0"/>
          <a:ext cx="0" cy="0"/>
          <a:chOff x="0" y="0"/>
          <a:chExt cx="0" cy="0"/>
        </a:xfrm>
      </p:grpSpPr>
      <p:sp>
        <p:nvSpPr>
          <p:cNvPr id="1319" name="Google Shape;1319;p39"/>
          <p:cNvSpPr txBox="1"/>
          <p:nvPr>
            <p:ph idx="1" type="body"/>
          </p:nvPr>
        </p:nvSpPr>
        <p:spPr>
          <a:xfrm>
            <a:off x="720000" y="1065500"/>
            <a:ext cx="7704000" cy="3538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Jason Tham suggests that we engage design thinking through “maker-based learning” (391). Design thinking lends </a:t>
            </a:r>
            <a:r>
              <a:rPr lang="en"/>
              <a:t>itself</a:t>
            </a:r>
            <a:r>
              <a:rPr lang="en"/>
              <a:t> well to PTW pedagogies because it is “a solution-driven, human-centered, problem-solving methodology” (Tham 392).</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To teach in this way, we engage </a:t>
            </a:r>
            <a:r>
              <a:rPr b="1" lang="en"/>
              <a:t>not only in creating genres and products</a:t>
            </a:r>
            <a:r>
              <a:rPr lang="en"/>
              <a:t> but </a:t>
            </a:r>
            <a:r>
              <a:rPr b="1" lang="en"/>
              <a:t>also in problem-solving processes</a:t>
            </a:r>
            <a:r>
              <a:rPr lang="en"/>
              <a: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Defining the problem is key to success in courses that use design thinking—how can you help your students focus on a specific problem?</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Tham suggests the following process:</a:t>
            </a:r>
            <a:endParaRPr/>
          </a:p>
          <a:p>
            <a:pPr indent="-304800" lvl="0" marL="457200" rtl="0" algn="l">
              <a:spcBef>
                <a:spcPts val="0"/>
              </a:spcBef>
              <a:spcAft>
                <a:spcPts val="0"/>
              </a:spcAft>
              <a:buSzPts val="1200"/>
              <a:buFont typeface="Roboto"/>
              <a:buAutoNum type="arabicPeriod"/>
            </a:pPr>
            <a:r>
              <a:rPr b="1" lang="en"/>
              <a:t>Empathize</a:t>
            </a:r>
            <a:r>
              <a:rPr lang="en"/>
              <a:t> with the users or audiences.</a:t>
            </a:r>
            <a:endParaRPr/>
          </a:p>
          <a:p>
            <a:pPr indent="-304800" lvl="0" marL="457200" rtl="0" algn="l">
              <a:spcBef>
                <a:spcPts val="0"/>
              </a:spcBef>
              <a:spcAft>
                <a:spcPts val="0"/>
              </a:spcAft>
              <a:buSzPts val="1200"/>
              <a:buFont typeface="Roboto"/>
              <a:buAutoNum type="arabicPeriod"/>
            </a:pPr>
            <a:r>
              <a:rPr b="1" lang="en"/>
              <a:t>Define</a:t>
            </a:r>
            <a:r>
              <a:rPr lang="en"/>
              <a:t> the problem clearly, with research.</a:t>
            </a:r>
            <a:endParaRPr/>
          </a:p>
          <a:p>
            <a:pPr indent="-304800" lvl="0" marL="457200" rtl="0" algn="l">
              <a:spcBef>
                <a:spcPts val="0"/>
              </a:spcBef>
              <a:spcAft>
                <a:spcPts val="0"/>
              </a:spcAft>
              <a:buSzPts val="1200"/>
              <a:buFont typeface="Roboto"/>
              <a:buAutoNum type="arabicPeriod"/>
            </a:pPr>
            <a:r>
              <a:rPr b="1" lang="en"/>
              <a:t>Ideate</a:t>
            </a:r>
            <a:r>
              <a:rPr lang="en"/>
              <a:t> about how to solve the problem.</a:t>
            </a:r>
            <a:endParaRPr/>
          </a:p>
          <a:p>
            <a:pPr indent="-304800" lvl="0" marL="457200" rtl="0" algn="l">
              <a:spcBef>
                <a:spcPts val="0"/>
              </a:spcBef>
              <a:spcAft>
                <a:spcPts val="0"/>
              </a:spcAft>
              <a:buSzPts val="1200"/>
              <a:buFont typeface="Roboto"/>
              <a:buAutoNum type="arabicPeriod"/>
            </a:pPr>
            <a:r>
              <a:rPr b="1" lang="en"/>
              <a:t>Prototype</a:t>
            </a:r>
            <a:r>
              <a:rPr lang="en"/>
              <a:t> a solution.</a:t>
            </a:r>
            <a:endParaRPr/>
          </a:p>
          <a:p>
            <a:pPr indent="-304800" lvl="0" marL="457200" rtl="0" algn="l">
              <a:spcBef>
                <a:spcPts val="0"/>
              </a:spcBef>
              <a:spcAft>
                <a:spcPts val="0"/>
              </a:spcAft>
              <a:buSzPts val="1200"/>
              <a:buFont typeface="Roboto"/>
              <a:buAutoNum type="arabicPeriod"/>
            </a:pPr>
            <a:r>
              <a:rPr b="1" lang="en"/>
              <a:t>Test</a:t>
            </a:r>
            <a:r>
              <a:rPr lang="en"/>
              <a:t> that solution.</a:t>
            </a:r>
            <a:endParaRPr/>
          </a:p>
        </p:txBody>
      </p:sp>
      <p:sp>
        <p:nvSpPr>
          <p:cNvPr id="1320" name="Google Shape;1320;p39"/>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Design Thinking and Making</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9">
                                            <p:txEl>
                                              <p:pRg end="0" st="0"/>
                                            </p:txEl>
                                          </p:spTgt>
                                        </p:tgtEl>
                                        <p:attrNameLst>
                                          <p:attrName>style.visibility</p:attrName>
                                        </p:attrNameLst>
                                      </p:cBhvr>
                                      <p:to>
                                        <p:strVal val="visible"/>
                                      </p:to>
                                    </p:set>
                                    <p:animEffect filter="fade" transition="in">
                                      <p:cBhvr>
                                        <p:cTn dur="1000"/>
                                        <p:tgtEl>
                                          <p:spTgt spid="131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9">
                                            <p:txEl>
                                              <p:pRg end="1" st="1"/>
                                            </p:txEl>
                                          </p:spTgt>
                                        </p:tgtEl>
                                        <p:attrNameLst>
                                          <p:attrName>style.visibility</p:attrName>
                                        </p:attrNameLst>
                                      </p:cBhvr>
                                      <p:to>
                                        <p:strVal val="visible"/>
                                      </p:to>
                                    </p:set>
                                    <p:animEffect filter="fade" transition="in">
                                      <p:cBhvr>
                                        <p:cTn dur="1000"/>
                                        <p:tgtEl>
                                          <p:spTgt spid="131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9">
                                            <p:txEl>
                                              <p:pRg end="2" st="2"/>
                                            </p:txEl>
                                          </p:spTgt>
                                        </p:tgtEl>
                                        <p:attrNameLst>
                                          <p:attrName>style.visibility</p:attrName>
                                        </p:attrNameLst>
                                      </p:cBhvr>
                                      <p:to>
                                        <p:strVal val="visible"/>
                                      </p:to>
                                    </p:set>
                                    <p:animEffect filter="fade" transition="in">
                                      <p:cBhvr>
                                        <p:cTn dur="1000"/>
                                        <p:tgtEl>
                                          <p:spTgt spid="131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9">
                                            <p:txEl>
                                              <p:pRg end="3" st="3"/>
                                            </p:txEl>
                                          </p:spTgt>
                                        </p:tgtEl>
                                        <p:attrNameLst>
                                          <p:attrName>style.visibility</p:attrName>
                                        </p:attrNameLst>
                                      </p:cBhvr>
                                      <p:to>
                                        <p:strVal val="visible"/>
                                      </p:to>
                                    </p:set>
                                    <p:animEffect filter="fade" transition="in">
                                      <p:cBhvr>
                                        <p:cTn dur="1000"/>
                                        <p:tgtEl>
                                          <p:spTgt spid="131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9">
                                            <p:txEl>
                                              <p:pRg end="4" st="4"/>
                                            </p:txEl>
                                          </p:spTgt>
                                        </p:tgtEl>
                                        <p:attrNameLst>
                                          <p:attrName>style.visibility</p:attrName>
                                        </p:attrNameLst>
                                      </p:cBhvr>
                                      <p:to>
                                        <p:strVal val="visible"/>
                                      </p:to>
                                    </p:set>
                                    <p:animEffect filter="fade" transition="in">
                                      <p:cBhvr>
                                        <p:cTn dur="1000"/>
                                        <p:tgtEl>
                                          <p:spTgt spid="131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9">
                                            <p:txEl>
                                              <p:pRg end="5" st="5"/>
                                            </p:txEl>
                                          </p:spTgt>
                                        </p:tgtEl>
                                        <p:attrNameLst>
                                          <p:attrName>style.visibility</p:attrName>
                                        </p:attrNameLst>
                                      </p:cBhvr>
                                      <p:to>
                                        <p:strVal val="visible"/>
                                      </p:to>
                                    </p:set>
                                    <p:animEffect filter="fade" transition="in">
                                      <p:cBhvr>
                                        <p:cTn dur="1000"/>
                                        <p:tgtEl>
                                          <p:spTgt spid="131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9">
                                            <p:txEl>
                                              <p:pRg end="6" st="6"/>
                                            </p:txEl>
                                          </p:spTgt>
                                        </p:tgtEl>
                                        <p:attrNameLst>
                                          <p:attrName>style.visibility</p:attrName>
                                        </p:attrNameLst>
                                      </p:cBhvr>
                                      <p:to>
                                        <p:strVal val="visible"/>
                                      </p:to>
                                    </p:set>
                                    <p:animEffect filter="fade" transition="in">
                                      <p:cBhvr>
                                        <p:cTn dur="1000"/>
                                        <p:tgtEl>
                                          <p:spTgt spid="131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9">
                                            <p:txEl>
                                              <p:pRg end="7" st="7"/>
                                            </p:txEl>
                                          </p:spTgt>
                                        </p:tgtEl>
                                        <p:attrNameLst>
                                          <p:attrName>style.visibility</p:attrName>
                                        </p:attrNameLst>
                                      </p:cBhvr>
                                      <p:to>
                                        <p:strVal val="visible"/>
                                      </p:to>
                                    </p:set>
                                    <p:animEffect filter="fade" transition="in">
                                      <p:cBhvr>
                                        <p:cTn dur="1000"/>
                                        <p:tgtEl>
                                          <p:spTgt spid="1319">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9">
                                            <p:txEl>
                                              <p:pRg end="8" st="8"/>
                                            </p:txEl>
                                          </p:spTgt>
                                        </p:tgtEl>
                                        <p:attrNameLst>
                                          <p:attrName>style.visibility</p:attrName>
                                        </p:attrNameLst>
                                      </p:cBhvr>
                                      <p:to>
                                        <p:strVal val="visible"/>
                                      </p:to>
                                    </p:set>
                                    <p:animEffect filter="fade" transition="in">
                                      <p:cBhvr>
                                        <p:cTn dur="1000"/>
                                        <p:tgtEl>
                                          <p:spTgt spid="1319">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9">
                                            <p:txEl>
                                              <p:pRg end="9" st="9"/>
                                            </p:txEl>
                                          </p:spTgt>
                                        </p:tgtEl>
                                        <p:attrNameLst>
                                          <p:attrName>style.visibility</p:attrName>
                                        </p:attrNameLst>
                                      </p:cBhvr>
                                      <p:to>
                                        <p:strVal val="visible"/>
                                      </p:to>
                                    </p:set>
                                    <p:animEffect filter="fade" transition="in">
                                      <p:cBhvr>
                                        <p:cTn dur="1000"/>
                                        <p:tgtEl>
                                          <p:spTgt spid="1319">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9">
                                            <p:txEl>
                                              <p:pRg end="10" st="10"/>
                                            </p:txEl>
                                          </p:spTgt>
                                        </p:tgtEl>
                                        <p:attrNameLst>
                                          <p:attrName>style.visibility</p:attrName>
                                        </p:attrNameLst>
                                      </p:cBhvr>
                                      <p:to>
                                        <p:strVal val="visible"/>
                                      </p:to>
                                    </p:set>
                                    <p:animEffect filter="fade" transition="in">
                                      <p:cBhvr>
                                        <p:cTn dur="1000"/>
                                        <p:tgtEl>
                                          <p:spTgt spid="1319">
                                            <p:txEl>
                                              <p:pRg end="10" st="1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9">
                                            <p:txEl>
                                              <p:pRg end="11" st="11"/>
                                            </p:txEl>
                                          </p:spTgt>
                                        </p:tgtEl>
                                        <p:attrNameLst>
                                          <p:attrName>style.visibility</p:attrName>
                                        </p:attrNameLst>
                                      </p:cBhvr>
                                      <p:to>
                                        <p:strVal val="visible"/>
                                      </p:to>
                                    </p:set>
                                    <p:animEffect filter="fade" transition="in">
                                      <p:cBhvr>
                                        <p:cTn dur="1000"/>
                                        <p:tgtEl>
                                          <p:spTgt spid="1319">
                                            <p:txEl>
                                              <p:pRg end="11" st="1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4" name="Shape 1324"/>
        <p:cNvGrpSpPr/>
        <p:nvPr/>
      </p:nvGrpSpPr>
      <p:grpSpPr>
        <a:xfrm>
          <a:off x="0" y="0"/>
          <a:ext cx="0" cy="0"/>
          <a:chOff x="0" y="0"/>
          <a:chExt cx="0" cy="0"/>
        </a:xfrm>
      </p:grpSpPr>
      <p:sp>
        <p:nvSpPr>
          <p:cNvPr id="1325" name="Google Shape;1325;p40"/>
          <p:cNvSpPr txBox="1"/>
          <p:nvPr>
            <p:ph idx="1" type="body"/>
          </p:nvPr>
        </p:nvSpPr>
        <p:spPr>
          <a:xfrm>
            <a:off x="720000" y="802500"/>
            <a:ext cx="7704000" cy="3538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Writing with her graduate students, Jennifer Sano-Franchini explored Slack as a tool for technical communication pedagogy. They were specifically interested in exploring “critical community building” using technology platforms (Sano-Franchini, et. al., 136).</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Key to their use of technology in the classroom was building pedagogical community while also creating accessibility for all course members. The foundation rested in instructors and students identifying their shared goals.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They developed the following framework for deciding whether or how to use a technological platform in the classroom.</a:t>
            </a:r>
            <a:endParaRPr/>
          </a:p>
          <a:p>
            <a:pPr indent="-304800" lvl="0" marL="457200" rtl="0" algn="l">
              <a:spcBef>
                <a:spcPts val="0"/>
              </a:spcBef>
              <a:spcAft>
                <a:spcPts val="0"/>
              </a:spcAft>
              <a:buSzPts val="1200"/>
              <a:buFont typeface="Roboto"/>
              <a:buAutoNum type="arabicPeriod"/>
            </a:pPr>
            <a:r>
              <a:rPr b="1" lang="en"/>
              <a:t>Workflow</a:t>
            </a:r>
            <a:r>
              <a:rPr lang="en"/>
              <a:t>. How does work happen in the platform? What does successful work look like for students? How long does it take – is it a live chat? Asynchronous postings? </a:t>
            </a:r>
            <a:endParaRPr/>
          </a:p>
          <a:p>
            <a:pPr indent="-304800" lvl="0" marL="457200" rtl="0" algn="l">
              <a:spcBef>
                <a:spcPts val="0"/>
              </a:spcBef>
              <a:spcAft>
                <a:spcPts val="0"/>
              </a:spcAft>
              <a:buSzPts val="1200"/>
              <a:buFont typeface="Roboto"/>
              <a:buAutoNum type="arabicPeriod"/>
            </a:pPr>
            <a:r>
              <a:rPr b="1" lang="en"/>
              <a:t>Accountability</a:t>
            </a:r>
            <a:r>
              <a:rPr lang="en"/>
              <a:t>. How do members of the community remain accountable to each other? </a:t>
            </a:r>
            <a:endParaRPr/>
          </a:p>
          <a:p>
            <a:pPr indent="-304800" lvl="0" marL="457200" rtl="0" algn="l">
              <a:spcBef>
                <a:spcPts val="0"/>
              </a:spcBef>
              <a:spcAft>
                <a:spcPts val="0"/>
              </a:spcAft>
              <a:buSzPts val="1200"/>
              <a:buFont typeface="Roboto"/>
              <a:buAutoNum type="arabicPeriod"/>
            </a:pPr>
            <a:r>
              <a:rPr b="1" lang="en"/>
              <a:t>Representation</a:t>
            </a:r>
            <a:r>
              <a:rPr lang="en"/>
              <a:t>. What are the options for representation – are there, for example, emoticons in multiple skin tones? Are there gifs that reflect all kinds of cultural experiences?</a:t>
            </a:r>
            <a:endParaRPr/>
          </a:p>
          <a:p>
            <a:pPr indent="-304800" lvl="0" marL="457200" rtl="0" algn="l">
              <a:spcBef>
                <a:spcPts val="0"/>
              </a:spcBef>
              <a:spcAft>
                <a:spcPts val="0"/>
              </a:spcAft>
              <a:buSzPts val="1200"/>
              <a:buFont typeface="Roboto"/>
              <a:buAutoNum type="arabicPeriod"/>
            </a:pPr>
            <a:r>
              <a:rPr b="1" lang="en"/>
              <a:t>Multiple modes of expression</a:t>
            </a:r>
            <a:r>
              <a:rPr lang="en"/>
              <a:t>. Can class members speak, type, post a reaction gif or emoji? Design for multiple modes so that everyone can respond in the mode of their choosing.</a:t>
            </a:r>
            <a:endParaRPr/>
          </a:p>
        </p:txBody>
      </p:sp>
      <p:sp>
        <p:nvSpPr>
          <p:cNvPr id="1326" name="Google Shape;1326;p40"/>
          <p:cNvSpPr txBox="1"/>
          <p:nvPr>
            <p:ph type="title"/>
          </p:nvPr>
        </p:nvSpPr>
        <p:spPr>
          <a:xfrm>
            <a:off x="720000" y="149900"/>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Using Technology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25"/>
                                        </p:tgtEl>
                                        <p:attrNameLst>
                                          <p:attrName>style.visibility</p:attrName>
                                        </p:attrNameLst>
                                      </p:cBhvr>
                                      <p:to>
                                        <p:strVal val="visible"/>
                                      </p:to>
                                    </p:set>
                                    <p:animEffect filter="fade" transition="in">
                                      <p:cBhvr>
                                        <p:cTn dur="1000"/>
                                        <p:tgtEl>
                                          <p:spTgt spid="132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0" name="Shape 1330"/>
        <p:cNvGrpSpPr/>
        <p:nvPr/>
      </p:nvGrpSpPr>
      <p:grpSpPr>
        <a:xfrm>
          <a:off x="0" y="0"/>
          <a:ext cx="0" cy="0"/>
          <a:chOff x="0" y="0"/>
          <a:chExt cx="0" cy="0"/>
        </a:xfrm>
      </p:grpSpPr>
      <p:sp>
        <p:nvSpPr>
          <p:cNvPr id="1331" name="Google Shape;1331;p41"/>
          <p:cNvSpPr txBox="1"/>
          <p:nvPr>
            <p:ph idx="1" type="body"/>
          </p:nvPr>
        </p:nvSpPr>
        <p:spPr>
          <a:xfrm>
            <a:off x="720000" y="1065500"/>
            <a:ext cx="7704000" cy="3538500"/>
          </a:xfrm>
          <a:prstGeom prst="rect">
            <a:avLst/>
          </a:prstGeom>
          <a:solidFill>
            <a:schemeClr val="lt1"/>
          </a:solidFill>
        </p:spPr>
        <p:txBody>
          <a:bodyPr anchorCtr="0" anchor="t" bIns="91425" lIns="91425" spcFirstLastPara="1" rIns="91425" wrap="square" tIns="91425">
            <a:noAutofit/>
          </a:bodyPr>
          <a:lstStyle/>
          <a:p>
            <a:pPr indent="0" lvl="0" marL="0" rtl="0" algn="l">
              <a:lnSpc>
                <a:spcPct val="136363"/>
              </a:lnSpc>
              <a:spcBef>
                <a:spcPts val="1200"/>
              </a:spcBef>
              <a:spcAft>
                <a:spcPts val="0"/>
              </a:spcAft>
              <a:buNone/>
            </a:pPr>
            <a:r>
              <a:rPr b="1" lang="en" sz="2000"/>
              <a:t>Tech Writing Pedagogy Bibliography</a:t>
            </a:r>
            <a:r>
              <a:rPr lang="en" sz="2000"/>
              <a:t>: </a:t>
            </a:r>
            <a:r>
              <a:rPr lang="en" sz="2000" u="sng">
                <a:solidFill>
                  <a:schemeClr val="hlink"/>
                </a:solidFill>
                <a:hlinkClick r:id="rId3"/>
              </a:rPr>
              <a:t>h</a:t>
            </a:r>
            <a:r>
              <a:rPr lang="en" sz="2000" u="sng">
                <a:solidFill>
                  <a:schemeClr val="hlink"/>
                </a:solidFill>
                <a:hlinkClick r:id="rId4"/>
              </a:rPr>
              <a:t>ttps://tinyurl.com/yh5d3sdm</a:t>
            </a:r>
            <a:r>
              <a:rPr lang="en" sz="2000"/>
              <a:t> </a:t>
            </a:r>
            <a:endParaRPr sz="2000"/>
          </a:p>
          <a:p>
            <a:pPr indent="0" lvl="0" marL="0" rtl="0" algn="l">
              <a:lnSpc>
                <a:spcPct val="136363"/>
              </a:lnSpc>
              <a:spcBef>
                <a:spcPts val="1200"/>
              </a:spcBef>
              <a:spcAft>
                <a:spcPts val="0"/>
              </a:spcAft>
              <a:buNone/>
            </a:pPr>
            <a:r>
              <a:rPr b="1" lang="en" sz="2000"/>
              <a:t>Technical Composition 2 (ENGL 10303) Course Info</a:t>
            </a:r>
            <a:r>
              <a:rPr lang="en" sz="2000"/>
              <a:t>:</a:t>
            </a:r>
            <a:endParaRPr sz="2000"/>
          </a:p>
          <a:p>
            <a:pPr indent="0" lvl="0" marL="0" rtl="0" algn="l">
              <a:lnSpc>
                <a:spcPct val="136363"/>
              </a:lnSpc>
              <a:spcBef>
                <a:spcPts val="1200"/>
              </a:spcBef>
              <a:spcAft>
                <a:spcPts val="0"/>
              </a:spcAft>
              <a:buNone/>
            </a:pPr>
            <a:r>
              <a:rPr lang="en" sz="2000" u="sng">
                <a:solidFill>
                  <a:schemeClr val="hlink"/>
                </a:solidFill>
                <a:hlinkClick r:id="rId5"/>
              </a:rPr>
              <a:t>https://tinyurl.com/mpmduve5</a:t>
            </a:r>
            <a:r>
              <a:rPr lang="en" sz="2000"/>
              <a:t> </a:t>
            </a:r>
            <a:endParaRPr sz="2000"/>
          </a:p>
          <a:p>
            <a:pPr indent="0" lvl="0" marL="0" rtl="0" algn="l">
              <a:lnSpc>
                <a:spcPct val="136363"/>
              </a:lnSpc>
              <a:spcBef>
                <a:spcPts val="1200"/>
              </a:spcBef>
              <a:spcAft>
                <a:spcPts val="0"/>
              </a:spcAft>
              <a:buNone/>
            </a:pPr>
            <a:r>
              <a:rPr b="1" lang="en" sz="2000"/>
              <a:t>Professional &amp; Technical Writing (ENGL 30503) Course Info</a:t>
            </a:r>
            <a:r>
              <a:rPr lang="en" sz="2000"/>
              <a:t>:</a:t>
            </a:r>
            <a:endParaRPr sz="2000"/>
          </a:p>
          <a:p>
            <a:pPr indent="0" lvl="0" marL="0" rtl="0" algn="l">
              <a:lnSpc>
                <a:spcPct val="136363"/>
              </a:lnSpc>
              <a:spcBef>
                <a:spcPts val="1200"/>
              </a:spcBef>
              <a:spcAft>
                <a:spcPts val="1200"/>
              </a:spcAft>
              <a:buNone/>
            </a:pPr>
            <a:r>
              <a:rPr lang="en" sz="2000" u="sng">
                <a:hlinkClick r:id="rId6"/>
              </a:rPr>
              <a:t>https://tinyurl.com/3vsj765f</a:t>
            </a:r>
            <a:endParaRPr sz="2300"/>
          </a:p>
        </p:txBody>
      </p:sp>
      <p:sp>
        <p:nvSpPr>
          <p:cNvPr id="1332" name="Google Shape;1332;p41"/>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More Information…</a:t>
            </a:r>
            <a:endParaRPr/>
          </a:p>
        </p:txBody>
      </p:sp>
    </p:spTree>
  </p:cSld>
  <p:clrMapOvr>
    <a:masterClrMapping/>
  </p:clrMapOvr>
</p:sld>
</file>

<file path=ppt/theme/theme1.xml><?xml version="1.0" encoding="utf-8"?>
<a:theme xmlns:a="http://schemas.openxmlformats.org/drawingml/2006/main" xmlns:r="http://schemas.openxmlformats.org/officeDocument/2006/relationships" name="How to Protect your Digital Identity by Slidesgo">
  <a:themeElements>
    <a:clrScheme name="Simple Light">
      <a:dk1>
        <a:srgbClr val="FFFFFF"/>
      </a:dk1>
      <a:lt1>
        <a:srgbClr val="011936"/>
      </a:lt1>
      <a:dk2>
        <a:srgbClr val="15C2BC"/>
      </a:dk2>
      <a:lt2>
        <a:srgbClr val="E64566"/>
      </a:lt2>
      <a:accent1>
        <a:srgbClr val="465362"/>
      </a:accent1>
      <a:accent2>
        <a:srgbClr val="FFFFFF"/>
      </a:accent2>
      <a:accent3>
        <a:srgbClr val="FFFFFF"/>
      </a:accent3>
      <a:accent4>
        <a:srgbClr val="FFFFFF"/>
      </a:accent4>
      <a:accent5>
        <a:srgbClr val="FFFFFF"/>
      </a:accent5>
      <a:accent6>
        <a:srgbClr val="FFFFFF"/>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