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Catamaran"/>
      <p:regular r:id="rId19"/>
      <p:bold r:id="rId20"/>
    </p:embeddedFont>
    <p:embeddedFont>
      <p:font typeface="Catamaran Light"/>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atamaran-bold.fntdata"/><Relationship Id="rId11" Type="http://schemas.openxmlformats.org/officeDocument/2006/relationships/slide" Target="slides/slide6.xml"/><Relationship Id="rId22" Type="http://schemas.openxmlformats.org/officeDocument/2006/relationships/font" Target="fonts/CatamaranLight-bold.fntdata"/><Relationship Id="rId10" Type="http://schemas.openxmlformats.org/officeDocument/2006/relationships/slide" Target="slides/slide5.xml"/><Relationship Id="rId21" Type="http://schemas.openxmlformats.org/officeDocument/2006/relationships/font" Target="fonts/CatamaranLight-regular.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atamaran-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8" name="Shape 658"/>
        <p:cNvGrpSpPr/>
        <p:nvPr/>
      </p:nvGrpSpPr>
      <p:grpSpPr>
        <a:xfrm>
          <a:off x="0" y="0"/>
          <a:ext cx="0" cy="0"/>
          <a:chOff x="0" y="0"/>
          <a:chExt cx="0" cy="0"/>
        </a:xfrm>
      </p:grpSpPr>
      <p:sp>
        <p:nvSpPr>
          <p:cNvPr id="659" name="Google Shape;6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60" name="Google Shape;6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1" name="Shape 711"/>
        <p:cNvGrpSpPr/>
        <p:nvPr/>
      </p:nvGrpSpPr>
      <p:grpSpPr>
        <a:xfrm>
          <a:off x="0" y="0"/>
          <a:ext cx="0" cy="0"/>
          <a:chOff x="0" y="0"/>
          <a:chExt cx="0" cy="0"/>
        </a:xfrm>
      </p:grpSpPr>
      <p:sp>
        <p:nvSpPr>
          <p:cNvPr id="712" name="Google Shape;712;g2c037115b84_0_6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3" name="Google Shape;713;g2c037115b84_0_6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7" name="Shape 717"/>
        <p:cNvGrpSpPr/>
        <p:nvPr/>
      </p:nvGrpSpPr>
      <p:grpSpPr>
        <a:xfrm>
          <a:off x="0" y="0"/>
          <a:ext cx="0" cy="0"/>
          <a:chOff x="0" y="0"/>
          <a:chExt cx="0" cy="0"/>
        </a:xfrm>
      </p:grpSpPr>
      <p:sp>
        <p:nvSpPr>
          <p:cNvPr id="718" name="Google Shape;718;g2c037115b84_0_6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9" name="Google Shape;719;g2c037115b84_0_6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3" name="Shape 723"/>
        <p:cNvGrpSpPr/>
        <p:nvPr/>
      </p:nvGrpSpPr>
      <p:grpSpPr>
        <a:xfrm>
          <a:off x="0" y="0"/>
          <a:ext cx="0" cy="0"/>
          <a:chOff x="0" y="0"/>
          <a:chExt cx="0" cy="0"/>
        </a:xfrm>
      </p:grpSpPr>
      <p:sp>
        <p:nvSpPr>
          <p:cNvPr id="724" name="Google Shape;724;g2c037115b84_0_7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5" name="Google Shape;725;g2c037115b84_0_7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9" name="Shape 729"/>
        <p:cNvGrpSpPr/>
        <p:nvPr/>
      </p:nvGrpSpPr>
      <p:grpSpPr>
        <a:xfrm>
          <a:off x="0" y="0"/>
          <a:ext cx="0" cy="0"/>
          <a:chOff x="0" y="0"/>
          <a:chExt cx="0" cy="0"/>
        </a:xfrm>
      </p:grpSpPr>
      <p:sp>
        <p:nvSpPr>
          <p:cNvPr id="730" name="Google Shape;730;g2c037115b84_0_7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1" name="Google Shape;731;g2c037115b84_0_7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3" name="Shape 663"/>
        <p:cNvGrpSpPr/>
        <p:nvPr/>
      </p:nvGrpSpPr>
      <p:grpSpPr>
        <a:xfrm>
          <a:off x="0" y="0"/>
          <a:ext cx="0" cy="0"/>
          <a:chOff x="0" y="0"/>
          <a:chExt cx="0" cy="0"/>
        </a:xfrm>
      </p:grpSpPr>
      <p:sp>
        <p:nvSpPr>
          <p:cNvPr id="664" name="Google Shape;664;g2c037115b84_0_6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5" name="Google Shape;665;g2c037115b84_0_6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9" name="Shape 669"/>
        <p:cNvGrpSpPr/>
        <p:nvPr/>
      </p:nvGrpSpPr>
      <p:grpSpPr>
        <a:xfrm>
          <a:off x="0" y="0"/>
          <a:ext cx="0" cy="0"/>
          <a:chOff x="0" y="0"/>
          <a:chExt cx="0" cy="0"/>
        </a:xfrm>
      </p:grpSpPr>
      <p:sp>
        <p:nvSpPr>
          <p:cNvPr id="670" name="Google Shape;670;g2c037115b84_0_6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1" name="Google Shape;671;g2c037115b84_0_6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5" name="Shape 675"/>
        <p:cNvGrpSpPr/>
        <p:nvPr/>
      </p:nvGrpSpPr>
      <p:grpSpPr>
        <a:xfrm>
          <a:off x="0" y="0"/>
          <a:ext cx="0" cy="0"/>
          <a:chOff x="0" y="0"/>
          <a:chExt cx="0" cy="0"/>
        </a:xfrm>
      </p:grpSpPr>
      <p:sp>
        <p:nvSpPr>
          <p:cNvPr id="676" name="Google Shape;676;g2c037115b84_0_6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7" name="Google Shape;677;g2c037115b84_0_6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1" name="Shape 681"/>
        <p:cNvGrpSpPr/>
        <p:nvPr/>
      </p:nvGrpSpPr>
      <p:grpSpPr>
        <a:xfrm>
          <a:off x="0" y="0"/>
          <a:ext cx="0" cy="0"/>
          <a:chOff x="0" y="0"/>
          <a:chExt cx="0" cy="0"/>
        </a:xfrm>
      </p:grpSpPr>
      <p:sp>
        <p:nvSpPr>
          <p:cNvPr id="682" name="Google Shape;682;g2c037115b84_0_6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3" name="Google Shape;683;g2c037115b84_0_6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7" name="Shape 687"/>
        <p:cNvGrpSpPr/>
        <p:nvPr/>
      </p:nvGrpSpPr>
      <p:grpSpPr>
        <a:xfrm>
          <a:off x="0" y="0"/>
          <a:ext cx="0" cy="0"/>
          <a:chOff x="0" y="0"/>
          <a:chExt cx="0" cy="0"/>
        </a:xfrm>
      </p:grpSpPr>
      <p:sp>
        <p:nvSpPr>
          <p:cNvPr id="688" name="Google Shape;688;g2c037115b84_0_6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9" name="Google Shape;689;g2c037115b84_0_6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3" name="Shape 693"/>
        <p:cNvGrpSpPr/>
        <p:nvPr/>
      </p:nvGrpSpPr>
      <p:grpSpPr>
        <a:xfrm>
          <a:off x="0" y="0"/>
          <a:ext cx="0" cy="0"/>
          <a:chOff x="0" y="0"/>
          <a:chExt cx="0" cy="0"/>
        </a:xfrm>
      </p:grpSpPr>
      <p:sp>
        <p:nvSpPr>
          <p:cNvPr id="694" name="Google Shape;694;g2c037115b84_0_6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5" name="Google Shape;695;g2c037115b84_0_6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9" name="Shape 699"/>
        <p:cNvGrpSpPr/>
        <p:nvPr/>
      </p:nvGrpSpPr>
      <p:grpSpPr>
        <a:xfrm>
          <a:off x="0" y="0"/>
          <a:ext cx="0" cy="0"/>
          <a:chOff x="0" y="0"/>
          <a:chExt cx="0" cy="0"/>
        </a:xfrm>
      </p:grpSpPr>
      <p:sp>
        <p:nvSpPr>
          <p:cNvPr id="700" name="Google Shape;700;g2c037115b84_0_6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1" name="Google Shape;701;g2c037115b84_0_6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5" name="Shape 705"/>
        <p:cNvGrpSpPr/>
        <p:nvPr/>
      </p:nvGrpSpPr>
      <p:grpSpPr>
        <a:xfrm>
          <a:off x="0" y="0"/>
          <a:ext cx="0" cy="0"/>
          <a:chOff x="0" y="0"/>
          <a:chExt cx="0" cy="0"/>
        </a:xfrm>
      </p:grpSpPr>
      <p:sp>
        <p:nvSpPr>
          <p:cNvPr id="706" name="Google Shape;706;g2c037115b84_0_6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7" name="Google Shape;707;g2c037115b84_0_6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855300" y="1115325"/>
            <a:ext cx="7433400" cy="1350600"/>
          </a:xfrm>
          <a:prstGeom prst="rect">
            <a:avLst/>
          </a:prstGeom>
          <a:noFill/>
          <a:ln>
            <a:noFill/>
          </a:ln>
        </p:spPr>
        <p:txBody>
          <a:bodyPr anchorCtr="0" anchor="b" bIns="0" lIns="0" spcFirstLastPara="1" rIns="0" wrap="square" tIns="0">
            <a:noAutofit/>
          </a:bodyPr>
          <a:lstStyle>
            <a:lvl1pPr lvl="0" algn="ctr">
              <a:lnSpc>
                <a:spcPct val="90000"/>
              </a:lnSpc>
              <a:spcBef>
                <a:spcPts val="0"/>
              </a:spcBef>
              <a:spcAft>
                <a:spcPts val="0"/>
              </a:spcAft>
              <a:buSzPts val="4800"/>
              <a:buNone/>
              <a:defRPr sz="4800"/>
            </a:lvl1pPr>
            <a:lvl2pPr lvl="1" algn="ctr">
              <a:lnSpc>
                <a:spcPct val="90000"/>
              </a:lnSpc>
              <a:spcBef>
                <a:spcPts val="0"/>
              </a:spcBef>
              <a:spcAft>
                <a:spcPts val="0"/>
              </a:spcAft>
              <a:buSzPts val="4800"/>
              <a:buNone/>
              <a:defRPr sz="4800"/>
            </a:lvl2pPr>
            <a:lvl3pPr lvl="2" algn="ctr">
              <a:lnSpc>
                <a:spcPct val="90000"/>
              </a:lnSpc>
              <a:spcBef>
                <a:spcPts val="0"/>
              </a:spcBef>
              <a:spcAft>
                <a:spcPts val="0"/>
              </a:spcAft>
              <a:buSzPts val="4800"/>
              <a:buNone/>
              <a:defRPr sz="4800"/>
            </a:lvl3pPr>
            <a:lvl4pPr lvl="3" algn="ctr">
              <a:lnSpc>
                <a:spcPct val="90000"/>
              </a:lnSpc>
              <a:spcBef>
                <a:spcPts val="0"/>
              </a:spcBef>
              <a:spcAft>
                <a:spcPts val="0"/>
              </a:spcAft>
              <a:buSzPts val="4800"/>
              <a:buNone/>
              <a:defRPr sz="4800"/>
            </a:lvl4pPr>
            <a:lvl5pPr lvl="4" algn="ctr">
              <a:lnSpc>
                <a:spcPct val="90000"/>
              </a:lnSpc>
              <a:spcBef>
                <a:spcPts val="0"/>
              </a:spcBef>
              <a:spcAft>
                <a:spcPts val="0"/>
              </a:spcAft>
              <a:buSzPts val="4800"/>
              <a:buNone/>
              <a:defRPr sz="4800"/>
            </a:lvl5pPr>
            <a:lvl6pPr lvl="5" algn="ctr">
              <a:lnSpc>
                <a:spcPct val="90000"/>
              </a:lnSpc>
              <a:spcBef>
                <a:spcPts val="0"/>
              </a:spcBef>
              <a:spcAft>
                <a:spcPts val="0"/>
              </a:spcAft>
              <a:buSzPts val="4800"/>
              <a:buNone/>
              <a:defRPr sz="4800"/>
            </a:lvl6pPr>
            <a:lvl7pPr lvl="6" algn="ctr">
              <a:lnSpc>
                <a:spcPct val="90000"/>
              </a:lnSpc>
              <a:spcBef>
                <a:spcPts val="0"/>
              </a:spcBef>
              <a:spcAft>
                <a:spcPts val="0"/>
              </a:spcAft>
              <a:buSzPts val="4800"/>
              <a:buNone/>
              <a:defRPr sz="4800"/>
            </a:lvl7pPr>
            <a:lvl8pPr lvl="7" algn="ctr">
              <a:lnSpc>
                <a:spcPct val="90000"/>
              </a:lnSpc>
              <a:spcBef>
                <a:spcPts val="0"/>
              </a:spcBef>
              <a:spcAft>
                <a:spcPts val="0"/>
              </a:spcAft>
              <a:buSzPts val="4800"/>
              <a:buNone/>
              <a:defRPr sz="4800"/>
            </a:lvl8pPr>
            <a:lvl9pPr lvl="8" algn="ctr">
              <a:lnSpc>
                <a:spcPct val="90000"/>
              </a:lnSpc>
              <a:spcBef>
                <a:spcPts val="0"/>
              </a:spcBef>
              <a:spcAft>
                <a:spcPts val="0"/>
              </a:spcAft>
              <a:buSzPts val="4800"/>
              <a:buNone/>
              <a:defRPr sz="4800"/>
            </a:lvl9pPr>
          </a:lstStyle>
          <a:p/>
        </p:txBody>
      </p:sp>
      <p:grpSp>
        <p:nvGrpSpPr>
          <p:cNvPr id="11" name="Google Shape;11;p2"/>
          <p:cNvGrpSpPr/>
          <p:nvPr/>
        </p:nvGrpSpPr>
        <p:grpSpPr>
          <a:xfrm>
            <a:off x="0" y="2396973"/>
            <a:ext cx="9144000" cy="2463362"/>
            <a:chOff x="0" y="1786473"/>
            <a:chExt cx="9144000" cy="2463362"/>
          </a:xfrm>
        </p:grpSpPr>
        <p:sp>
          <p:nvSpPr>
            <p:cNvPr id="12" name="Google Shape;12;p2"/>
            <p:cNvSpPr/>
            <p:nvPr/>
          </p:nvSpPr>
          <p:spPr>
            <a:xfrm>
              <a:off x="387953" y="3203434"/>
              <a:ext cx="1506902" cy="10464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FF826C"/>
                </a:gs>
                <a:gs pos="100000">
                  <a:srgbClr val="FF3E45"/>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3" name="Google Shape;13;p2"/>
            <p:cNvSpPr/>
            <p:nvPr/>
          </p:nvSpPr>
          <p:spPr>
            <a:xfrm>
              <a:off x="455961" y="3203339"/>
              <a:ext cx="1387697" cy="1027233"/>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04152C">
                <a:alpha val="13333"/>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4" name="Google Shape;14;p2"/>
            <p:cNvSpPr/>
            <p:nvPr/>
          </p:nvSpPr>
          <p:spPr>
            <a:xfrm>
              <a:off x="464296" y="3203434"/>
              <a:ext cx="852487" cy="485578"/>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002FFF">
                <a:alpha val="4941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5" name="Google Shape;15;p2"/>
            <p:cNvSpPr/>
            <p:nvPr/>
          </p:nvSpPr>
          <p:spPr>
            <a:xfrm>
              <a:off x="1894904" y="2489983"/>
              <a:ext cx="963930" cy="713456"/>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83288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6" name="Google Shape;16;p2"/>
            <p:cNvSpPr/>
            <p:nvPr/>
          </p:nvSpPr>
          <p:spPr>
            <a:xfrm>
              <a:off x="1316783" y="2071853"/>
              <a:ext cx="1372123" cy="1131588"/>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FFA22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7" name="Google Shape;17;p2"/>
            <p:cNvSpPr/>
            <p:nvPr/>
          </p:nvSpPr>
          <p:spPr>
            <a:xfrm>
              <a:off x="2688907" y="3203434"/>
              <a:ext cx="785813" cy="342887"/>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A54FA6"/>
                </a:gs>
                <a:gs pos="100000">
                  <a:srgbClr val="F702A2"/>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8" name="Google Shape;18;p2"/>
            <p:cNvSpPr/>
            <p:nvPr/>
          </p:nvSpPr>
          <p:spPr>
            <a:xfrm>
              <a:off x="6347555" y="3203434"/>
              <a:ext cx="987313" cy="485530"/>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F0028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9" name="Google Shape;19;p2"/>
            <p:cNvSpPr/>
            <p:nvPr/>
          </p:nvSpPr>
          <p:spPr>
            <a:xfrm>
              <a:off x="4433316" y="3203434"/>
              <a:ext cx="1359026" cy="913651"/>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BEF176"/>
                </a:gs>
                <a:gs pos="100000">
                  <a:srgbClr val="17A89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0" name="Google Shape;20;p2"/>
            <p:cNvSpPr/>
            <p:nvPr/>
          </p:nvSpPr>
          <p:spPr>
            <a:xfrm>
              <a:off x="3474719" y="2357234"/>
              <a:ext cx="958596" cy="846206"/>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FF3D4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1" name="Google Shape;21;p2"/>
            <p:cNvSpPr/>
            <p:nvPr/>
          </p:nvSpPr>
          <p:spPr>
            <a:xfrm>
              <a:off x="5792342" y="2975558"/>
              <a:ext cx="530066" cy="227878"/>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A54FA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2" name="Google Shape;22;p2"/>
            <p:cNvSpPr/>
            <p:nvPr/>
          </p:nvSpPr>
          <p:spPr>
            <a:xfrm>
              <a:off x="0" y="2737741"/>
              <a:ext cx="464201" cy="465648"/>
            </a:xfrm>
            <a:custGeom>
              <a:rect b="b" l="l" r="r" t="t"/>
              <a:pathLst>
                <a:path extrusionOk="0" h="620864" w="618934">
                  <a:moveTo>
                    <a:pt x="0" y="0"/>
                  </a:moveTo>
                  <a:lnTo>
                    <a:pt x="0" y="620865"/>
                  </a:lnTo>
                  <a:lnTo>
                    <a:pt x="618935" y="620865"/>
                  </a:lnTo>
                  <a:cubicBezTo>
                    <a:pt x="480632" y="309101"/>
                    <a:pt x="339535" y="1459"/>
                    <a:pt x="0" y="0"/>
                  </a:cubicBezTo>
                  <a:close/>
                </a:path>
              </a:pathLst>
            </a:custGeom>
            <a:gradFill>
              <a:gsLst>
                <a:gs pos="0">
                  <a:srgbClr val="BEF176"/>
                </a:gs>
                <a:gs pos="100000">
                  <a:srgbClr val="17A89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 name="Google Shape;23;p2"/>
            <p:cNvSpPr/>
            <p:nvPr/>
          </p:nvSpPr>
          <p:spPr>
            <a:xfrm>
              <a:off x="8765190" y="3203434"/>
              <a:ext cx="378809" cy="485483"/>
            </a:xfrm>
            <a:custGeom>
              <a:rect b="b" l="l" r="r" t="t"/>
              <a:pathLst>
                <a:path extrusionOk="0" h="647310" w="505079">
                  <a:moveTo>
                    <a:pt x="0" y="0"/>
                  </a:moveTo>
                  <a:cubicBezTo>
                    <a:pt x="127000" y="368460"/>
                    <a:pt x="278765" y="644013"/>
                    <a:pt x="505079" y="647310"/>
                  </a:cubicBezTo>
                  <a:lnTo>
                    <a:pt x="505079" y="0"/>
                  </a:lnTo>
                  <a:close/>
                </a:path>
              </a:pathLst>
            </a:custGeom>
            <a:gradFill>
              <a:gsLst>
                <a:gs pos="0">
                  <a:srgbClr val="FF826C"/>
                </a:gs>
                <a:gs pos="100000">
                  <a:srgbClr val="FF3E45"/>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 name="Google Shape;24;p2"/>
            <p:cNvSpPr/>
            <p:nvPr/>
          </p:nvSpPr>
          <p:spPr>
            <a:xfrm>
              <a:off x="1894904" y="2489983"/>
              <a:ext cx="794003" cy="713456"/>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FF800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5" name="Google Shape;25;p2"/>
            <p:cNvSpPr/>
            <p:nvPr/>
          </p:nvSpPr>
          <p:spPr>
            <a:xfrm>
              <a:off x="5288756" y="3203434"/>
              <a:ext cx="940450" cy="428073"/>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7DFF29">
                <a:alpha val="4941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6" name="Google Shape;26;p2"/>
            <p:cNvSpPr/>
            <p:nvPr/>
          </p:nvSpPr>
          <p:spPr>
            <a:xfrm>
              <a:off x="8514492" y="2394856"/>
              <a:ext cx="629507" cy="808583"/>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FF964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7" name="Google Shape;27;p2"/>
            <p:cNvSpPr/>
            <p:nvPr/>
          </p:nvSpPr>
          <p:spPr>
            <a:xfrm>
              <a:off x="3876675" y="2014492"/>
              <a:ext cx="1398460" cy="1189045"/>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AF9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 name="Google Shape;28;p2"/>
            <p:cNvSpPr/>
            <p:nvPr/>
          </p:nvSpPr>
          <p:spPr>
            <a:xfrm>
              <a:off x="0" y="2918101"/>
              <a:ext cx="387952" cy="285382"/>
            </a:xfrm>
            <a:custGeom>
              <a:rect b="b" l="l" r="r" t="t"/>
              <a:pathLst>
                <a:path extrusionOk="0" h="380509" w="517270">
                  <a:moveTo>
                    <a:pt x="0" y="0"/>
                  </a:moveTo>
                  <a:lnTo>
                    <a:pt x="0" y="380510"/>
                  </a:lnTo>
                  <a:lnTo>
                    <a:pt x="517271" y="380510"/>
                  </a:lnTo>
                  <a:cubicBezTo>
                    <a:pt x="385445" y="159053"/>
                    <a:pt x="226378" y="1142"/>
                    <a:pt x="0" y="0"/>
                  </a:cubicBezTo>
                  <a:close/>
                </a:path>
              </a:pathLst>
            </a:custGeom>
            <a:solidFill>
              <a:srgbClr val="029E8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 name="Google Shape;29;p2"/>
            <p:cNvSpPr/>
            <p:nvPr/>
          </p:nvSpPr>
          <p:spPr>
            <a:xfrm>
              <a:off x="6229207" y="2252166"/>
              <a:ext cx="1366075" cy="951274"/>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3BE5CC"/>
                </a:gs>
                <a:gs pos="100000">
                  <a:srgbClr val="027196"/>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0" name="Google Shape;30;p2"/>
            <p:cNvSpPr/>
            <p:nvPr/>
          </p:nvSpPr>
          <p:spPr>
            <a:xfrm>
              <a:off x="7343679" y="1786473"/>
              <a:ext cx="1421463" cy="1416970"/>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C182FF">
                    <a:alpha val="49411"/>
                  </a:srgbClr>
                </a:gs>
                <a:gs pos="100000">
                  <a:srgbClr val="002FFF">
                    <a:alpha val="49411"/>
                  </a:srgbClr>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1" name="Google Shape;31;p2"/>
            <p:cNvSpPr/>
            <p:nvPr/>
          </p:nvSpPr>
          <p:spPr>
            <a:xfrm>
              <a:off x="6229350" y="3129663"/>
              <a:ext cx="93202" cy="73771"/>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FF85C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2" name="Google Shape;32;p2"/>
            <p:cNvSpPr/>
            <p:nvPr/>
          </p:nvSpPr>
          <p:spPr>
            <a:xfrm>
              <a:off x="7595330" y="3203434"/>
              <a:ext cx="919163" cy="285382"/>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FFC2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3" name="Google Shape;33;p2"/>
            <p:cNvSpPr/>
            <p:nvPr/>
          </p:nvSpPr>
          <p:spPr>
            <a:xfrm>
              <a:off x="2858547" y="3202435"/>
              <a:ext cx="1012412" cy="474733"/>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33E7FF">
                <a:alpha val="59607"/>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4" name="Google Shape;34;p2"/>
            <p:cNvSpPr/>
            <p:nvPr/>
          </p:nvSpPr>
          <p:spPr>
            <a:xfrm>
              <a:off x="0" y="1968308"/>
              <a:ext cx="9144000" cy="2220131"/>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grpSp>
      <p:grpSp>
        <p:nvGrpSpPr>
          <p:cNvPr id="35" name="Google Shape;35;p2"/>
          <p:cNvGrpSpPr/>
          <p:nvPr/>
        </p:nvGrpSpPr>
        <p:grpSpPr>
          <a:xfrm>
            <a:off x="135815" y="2828480"/>
            <a:ext cx="8869535" cy="2073345"/>
            <a:chOff x="135815" y="2828480"/>
            <a:chExt cx="8869535" cy="2073345"/>
          </a:xfrm>
        </p:grpSpPr>
        <p:sp>
          <p:nvSpPr>
            <p:cNvPr id="36" name="Google Shape;36;p2"/>
            <p:cNvSpPr/>
            <p:nvPr/>
          </p:nvSpPr>
          <p:spPr>
            <a:xfrm>
              <a:off x="2005925" y="3956525"/>
              <a:ext cx="96300" cy="96300"/>
            </a:xfrm>
            <a:prstGeom prst="donut">
              <a:avLst>
                <a:gd fmla="val 22068" name="adj"/>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
            <p:cNvSpPr/>
            <p:nvPr/>
          </p:nvSpPr>
          <p:spPr>
            <a:xfrm>
              <a:off x="2320790" y="4086477"/>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2"/>
            <p:cNvSpPr/>
            <p:nvPr/>
          </p:nvSpPr>
          <p:spPr>
            <a:xfrm>
              <a:off x="2102225" y="4326630"/>
              <a:ext cx="124800" cy="124800"/>
            </a:xfrm>
            <a:prstGeom prst="donut">
              <a:avLst>
                <a:gd fmla="val 13795" name="adj"/>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2"/>
            <p:cNvSpPr/>
            <p:nvPr/>
          </p:nvSpPr>
          <p:spPr>
            <a:xfrm>
              <a:off x="268650" y="4401625"/>
              <a:ext cx="96300" cy="96300"/>
            </a:xfrm>
            <a:prstGeom prst="donut">
              <a:avLst>
                <a:gd fmla="val 22068"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2"/>
            <p:cNvSpPr/>
            <p:nvPr/>
          </p:nvSpPr>
          <p:spPr>
            <a:xfrm>
              <a:off x="2719290" y="4420677"/>
              <a:ext cx="58200" cy="58200"/>
            </a:xfrm>
            <a:prstGeom prst="ellips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
            <p:cNvSpPr/>
            <p:nvPr/>
          </p:nvSpPr>
          <p:spPr>
            <a:xfrm>
              <a:off x="2777500" y="4589780"/>
              <a:ext cx="124800" cy="124800"/>
            </a:xfrm>
            <a:prstGeom prst="donut">
              <a:avLst>
                <a:gd fmla="val 13795"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2"/>
            <p:cNvSpPr/>
            <p:nvPr/>
          </p:nvSpPr>
          <p:spPr>
            <a:xfrm>
              <a:off x="6258675" y="4230325"/>
              <a:ext cx="96300" cy="96300"/>
            </a:xfrm>
            <a:prstGeom prst="donut">
              <a:avLst>
                <a:gd fmla="val 22068"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2"/>
            <p:cNvSpPr/>
            <p:nvPr/>
          </p:nvSpPr>
          <p:spPr>
            <a:xfrm>
              <a:off x="1669290" y="4656377"/>
              <a:ext cx="58200" cy="58200"/>
            </a:xfrm>
            <a:prstGeom prst="ellips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
            <p:cNvSpPr/>
            <p:nvPr/>
          </p:nvSpPr>
          <p:spPr>
            <a:xfrm>
              <a:off x="1015700" y="3350030"/>
              <a:ext cx="124800" cy="124800"/>
            </a:xfrm>
            <a:prstGeom prst="donut">
              <a:avLst>
                <a:gd fmla="val 1379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
            <p:cNvSpPr/>
            <p:nvPr/>
          </p:nvSpPr>
          <p:spPr>
            <a:xfrm>
              <a:off x="4283275" y="4184350"/>
              <a:ext cx="96300" cy="96300"/>
            </a:xfrm>
            <a:prstGeom prst="donut">
              <a:avLst>
                <a:gd fmla="val 22068"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
            <p:cNvSpPr/>
            <p:nvPr/>
          </p:nvSpPr>
          <p:spPr>
            <a:xfrm>
              <a:off x="6085040" y="4656377"/>
              <a:ext cx="58200" cy="58200"/>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2"/>
            <p:cNvSpPr/>
            <p:nvPr/>
          </p:nvSpPr>
          <p:spPr>
            <a:xfrm>
              <a:off x="6570650" y="4497930"/>
              <a:ext cx="124800" cy="124800"/>
            </a:xfrm>
            <a:prstGeom prst="donut">
              <a:avLst>
                <a:gd fmla="val 13795"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2"/>
            <p:cNvSpPr/>
            <p:nvPr/>
          </p:nvSpPr>
          <p:spPr>
            <a:xfrm>
              <a:off x="3225425" y="3253725"/>
              <a:ext cx="96300" cy="96300"/>
            </a:xfrm>
            <a:prstGeom prst="donut">
              <a:avLst>
                <a:gd fmla="val 22068"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2"/>
            <p:cNvSpPr/>
            <p:nvPr/>
          </p:nvSpPr>
          <p:spPr>
            <a:xfrm>
              <a:off x="5755090" y="4451427"/>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2"/>
            <p:cNvSpPr/>
            <p:nvPr/>
          </p:nvSpPr>
          <p:spPr>
            <a:xfrm>
              <a:off x="3005325" y="3474830"/>
              <a:ext cx="124800" cy="124800"/>
            </a:xfrm>
            <a:prstGeom prst="donut">
              <a:avLst>
                <a:gd fmla="val 13795"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2"/>
            <p:cNvSpPr/>
            <p:nvPr/>
          </p:nvSpPr>
          <p:spPr>
            <a:xfrm>
              <a:off x="5505625" y="4805525"/>
              <a:ext cx="96300" cy="96300"/>
            </a:xfrm>
            <a:prstGeom prst="donut">
              <a:avLst>
                <a:gd fmla="val 22068"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
            <p:cNvSpPr/>
            <p:nvPr/>
          </p:nvSpPr>
          <p:spPr>
            <a:xfrm>
              <a:off x="7109815" y="4420677"/>
              <a:ext cx="58200" cy="58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
            <p:cNvSpPr/>
            <p:nvPr/>
          </p:nvSpPr>
          <p:spPr>
            <a:xfrm>
              <a:off x="7682275" y="4216080"/>
              <a:ext cx="124800" cy="124800"/>
            </a:xfrm>
            <a:prstGeom prst="donut">
              <a:avLst>
                <a:gd fmla="val 13795"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
            <p:cNvSpPr/>
            <p:nvPr/>
          </p:nvSpPr>
          <p:spPr>
            <a:xfrm>
              <a:off x="8909050" y="4637325"/>
              <a:ext cx="96300" cy="96300"/>
            </a:xfrm>
            <a:prstGeom prst="donut">
              <a:avLst>
                <a:gd fmla="val 22068"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2"/>
            <p:cNvSpPr/>
            <p:nvPr/>
          </p:nvSpPr>
          <p:spPr>
            <a:xfrm>
              <a:off x="8733490" y="4280652"/>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2"/>
            <p:cNvSpPr/>
            <p:nvPr/>
          </p:nvSpPr>
          <p:spPr>
            <a:xfrm>
              <a:off x="7280975" y="2828480"/>
              <a:ext cx="124800" cy="124800"/>
            </a:xfrm>
            <a:prstGeom prst="donut">
              <a:avLst>
                <a:gd fmla="val 13795" name="adj"/>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2"/>
            <p:cNvSpPr/>
            <p:nvPr/>
          </p:nvSpPr>
          <p:spPr>
            <a:xfrm>
              <a:off x="7446290" y="3072952"/>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2"/>
            <p:cNvSpPr/>
            <p:nvPr/>
          </p:nvSpPr>
          <p:spPr>
            <a:xfrm>
              <a:off x="6143240" y="3416627"/>
              <a:ext cx="58200" cy="58200"/>
            </a:xfrm>
            <a:prstGeom prst="ellips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2"/>
            <p:cNvSpPr/>
            <p:nvPr/>
          </p:nvSpPr>
          <p:spPr>
            <a:xfrm>
              <a:off x="5363775" y="3474825"/>
              <a:ext cx="96300" cy="96300"/>
            </a:xfrm>
            <a:prstGeom prst="donut">
              <a:avLst>
                <a:gd fmla="val 22068" name="adj"/>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2"/>
            <p:cNvSpPr/>
            <p:nvPr/>
          </p:nvSpPr>
          <p:spPr>
            <a:xfrm>
              <a:off x="8526265" y="4733627"/>
              <a:ext cx="58200" cy="58200"/>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2"/>
            <p:cNvSpPr/>
            <p:nvPr/>
          </p:nvSpPr>
          <p:spPr>
            <a:xfrm>
              <a:off x="135815" y="3975577"/>
              <a:ext cx="58200" cy="58200"/>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2"/>
            <p:cNvSpPr/>
            <p:nvPr/>
          </p:nvSpPr>
          <p:spPr>
            <a:xfrm>
              <a:off x="509690" y="3508127"/>
              <a:ext cx="58200" cy="58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79" name="Shape 579"/>
        <p:cNvGrpSpPr/>
        <p:nvPr/>
      </p:nvGrpSpPr>
      <p:grpSpPr>
        <a:xfrm>
          <a:off x="0" y="0"/>
          <a:ext cx="0" cy="0"/>
          <a:chOff x="0" y="0"/>
          <a:chExt cx="0" cy="0"/>
        </a:xfrm>
      </p:grpSpPr>
      <p:sp>
        <p:nvSpPr>
          <p:cNvPr id="580" name="Google Shape;580;p11"/>
          <p:cNvSpPr txBox="1"/>
          <p:nvPr>
            <p:ph idx="1" type="body"/>
          </p:nvPr>
        </p:nvSpPr>
        <p:spPr>
          <a:xfrm>
            <a:off x="855300" y="4253900"/>
            <a:ext cx="7433400" cy="276300"/>
          </a:xfrm>
          <a:prstGeom prst="rect">
            <a:avLst/>
          </a:prstGeom>
          <a:noFill/>
          <a:ln>
            <a:noFill/>
          </a:ln>
        </p:spPr>
        <p:txBody>
          <a:bodyPr anchorCtr="0" anchor="t" bIns="0" lIns="0" spcFirstLastPara="1" rIns="0" wrap="square" tIns="0">
            <a:noAutofit/>
          </a:bodyPr>
          <a:lstStyle>
            <a:lvl1pPr indent="-228600" lvl="0" marL="457200" algn="ctr">
              <a:lnSpc>
                <a:spcPct val="115000"/>
              </a:lnSpc>
              <a:spcBef>
                <a:spcPts val="0"/>
              </a:spcBef>
              <a:spcAft>
                <a:spcPts val="800"/>
              </a:spcAft>
              <a:buSzPts val="1700"/>
              <a:buNone/>
              <a:defRPr sz="1700"/>
            </a:lvl1pPr>
          </a:lstStyle>
          <a:p/>
        </p:txBody>
      </p:sp>
      <p:sp>
        <p:nvSpPr>
          <p:cNvPr id="581" name="Google Shape;581;p11"/>
          <p:cNvSpPr txBox="1"/>
          <p:nvPr>
            <p:ph idx="12" type="sldNum"/>
          </p:nvPr>
        </p:nvSpPr>
        <p:spPr>
          <a:xfrm>
            <a:off x="4297650" y="4413799"/>
            <a:ext cx="548700" cy="729600"/>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1pPr>
            <a:lvl2pPr indent="0" lvl="1"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2pPr>
            <a:lvl3pPr indent="0" lvl="2"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3pPr>
            <a:lvl4pPr indent="0" lvl="3"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4pPr>
            <a:lvl5pPr indent="0" lvl="4"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5pPr>
            <a:lvl6pPr indent="0" lvl="5"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6pPr>
            <a:lvl7pPr indent="0" lvl="6"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7pPr>
            <a:lvl8pPr indent="0" lvl="7"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8pPr>
            <a:lvl9pPr indent="0" lvl="8"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9pPr>
          </a:lstStyle>
          <a:p>
            <a:pPr indent="0" lvl="0" marL="0" rtl="0" algn="ctr">
              <a:spcBef>
                <a:spcPts val="0"/>
              </a:spcBef>
              <a:spcAft>
                <a:spcPts val="0"/>
              </a:spcAft>
              <a:buNone/>
            </a:pPr>
            <a:fld id="{00000000-1234-1234-1234-123412341234}" type="slidenum">
              <a:rPr lang="en"/>
              <a:t>‹#›</a:t>
            </a:fld>
            <a:endParaRPr/>
          </a:p>
        </p:txBody>
      </p:sp>
      <p:grpSp>
        <p:nvGrpSpPr>
          <p:cNvPr id="582" name="Google Shape;582;p11"/>
          <p:cNvGrpSpPr/>
          <p:nvPr/>
        </p:nvGrpSpPr>
        <p:grpSpPr>
          <a:xfrm>
            <a:off x="218" y="264561"/>
            <a:ext cx="9143346" cy="1231682"/>
            <a:chOff x="218" y="898161"/>
            <a:chExt cx="9143346" cy="1231682"/>
          </a:xfrm>
        </p:grpSpPr>
        <p:sp>
          <p:nvSpPr>
            <p:cNvPr id="583" name="Google Shape;583;p11"/>
            <p:cNvSpPr/>
            <p:nvPr/>
          </p:nvSpPr>
          <p:spPr>
            <a:xfrm>
              <a:off x="4571575" y="1374616"/>
              <a:ext cx="236742" cy="232824"/>
            </a:xfrm>
            <a:custGeom>
              <a:rect b="b" l="l" r="r" t="t"/>
              <a:pathLst>
                <a:path extrusionOk="0" h="620864" w="618934">
                  <a:moveTo>
                    <a:pt x="0" y="0"/>
                  </a:moveTo>
                  <a:lnTo>
                    <a:pt x="0" y="620865"/>
                  </a:lnTo>
                  <a:lnTo>
                    <a:pt x="618935" y="620865"/>
                  </a:lnTo>
                  <a:cubicBezTo>
                    <a:pt x="480632" y="309101"/>
                    <a:pt x="339535" y="1459"/>
                    <a:pt x="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84" name="Google Shape;584;p11"/>
            <p:cNvSpPr/>
            <p:nvPr/>
          </p:nvSpPr>
          <p:spPr>
            <a:xfrm flipH="1">
              <a:off x="4340118" y="1374612"/>
              <a:ext cx="232100" cy="232824"/>
            </a:xfrm>
            <a:custGeom>
              <a:rect b="b" l="l" r="r" t="t"/>
              <a:pathLst>
                <a:path extrusionOk="0" h="620864" w="618934">
                  <a:moveTo>
                    <a:pt x="0" y="0"/>
                  </a:moveTo>
                  <a:lnTo>
                    <a:pt x="0" y="620865"/>
                  </a:lnTo>
                  <a:lnTo>
                    <a:pt x="618935" y="620865"/>
                  </a:lnTo>
                  <a:cubicBezTo>
                    <a:pt x="480632" y="309101"/>
                    <a:pt x="339535" y="1459"/>
                    <a:pt x="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85" name="Google Shape;585;p11"/>
            <p:cNvSpPr/>
            <p:nvPr/>
          </p:nvSpPr>
          <p:spPr>
            <a:xfrm>
              <a:off x="4765540"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86" name="Google Shape;586;p11"/>
            <p:cNvSpPr/>
            <p:nvPr/>
          </p:nvSpPr>
          <p:spPr>
            <a:xfrm>
              <a:off x="4803711"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87" name="Google Shape;587;p11"/>
            <p:cNvSpPr/>
            <p:nvPr/>
          </p:nvSpPr>
          <p:spPr>
            <a:xfrm>
              <a:off x="5519015"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88" name="Google Shape;588;p11"/>
            <p:cNvSpPr/>
            <p:nvPr/>
          </p:nvSpPr>
          <p:spPr>
            <a:xfrm>
              <a:off x="522995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89" name="Google Shape;589;p11"/>
            <p:cNvSpPr/>
            <p:nvPr/>
          </p:nvSpPr>
          <p:spPr>
            <a:xfrm>
              <a:off x="5916017"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90" name="Google Shape;590;p11"/>
            <p:cNvSpPr/>
            <p:nvPr/>
          </p:nvSpPr>
          <p:spPr>
            <a:xfrm>
              <a:off x="7745341"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91" name="Google Shape;591;p11"/>
            <p:cNvSpPr/>
            <p:nvPr/>
          </p:nvSpPr>
          <p:spPr>
            <a:xfrm>
              <a:off x="6788222"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92" name="Google Shape;592;p11"/>
            <p:cNvSpPr/>
            <p:nvPr/>
          </p:nvSpPr>
          <p:spPr>
            <a:xfrm>
              <a:off x="6308923"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93" name="Google Shape;593;p11"/>
            <p:cNvSpPr/>
            <p:nvPr/>
          </p:nvSpPr>
          <p:spPr>
            <a:xfrm>
              <a:off x="7467735"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94" name="Google Shape;594;p11"/>
            <p:cNvSpPr/>
            <p:nvPr/>
          </p:nvSpPr>
          <p:spPr>
            <a:xfrm>
              <a:off x="8954159"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95" name="Google Shape;595;p11"/>
            <p:cNvSpPr/>
            <p:nvPr/>
          </p:nvSpPr>
          <p:spPr>
            <a:xfrm>
              <a:off x="551901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96" name="Google Shape;596;p11"/>
            <p:cNvSpPr/>
            <p:nvPr/>
          </p:nvSpPr>
          <p:spPr>
            <a:xfrm>
              <a:off x="7215942"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97" name="Google Shape;597;p11"/>
            <p:cNvSpPr/>
            <p:nvPr/>
          </p:nvSpPr>
          <p:spPr>
            <a:xfrm>
              <a:off x="8828810"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98" name="Google Shape;598;p11"/>
            <p:cNvSpPr/>
            <p:nvPr/>
          </p:nvSpPr>
          <p:spPr>
            <a:xfrm>
              <a:off x="6509901"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99" name="Google Shape;599;p11"/>
            <p:cNvSpPr/>
            <p:nvPr/>
          </p:nvSpPr>
          <p:spPr>
            <a:xfrm>
              <a:off x="768616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00" name="Google Shape;600;p11"/>
            <p:cNvSpPr/>
            <p:nvPr/>
          </p:nvSpPr>
          <p:spPr>
            <a:xfrm>
              <a:off x="8243403"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01" name="Google Shape;601;p11"/>
            <p:cNvSpPr/>
            <p:nvPr/>
          </p:nvSpPr>
          <p:spPr>
            <a:xfrm>
              <a:off x="7686239"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02" name="Google Shape;602;p11"/>
            <p:cNvSpPr/>
            <p:nvPr/>
          </p:nvSpPr>
          <p:spPr>
            <a:xfrm>
              <a:off x="8369228"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03" name="Google Shape;603;p11"/>
            <p:cNvSpPr/>
            <p:nvPr/>
          </p:nvSpPr>
          <p:spPr>
            <a:xfrm>
              <a:off x="6000837"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04" name="Google Shape;604;p11"/>
            <p:cNvSpPr/>
            <p:nvPr/>
          </p:nvSpPr>
          <p:spPr>
            <a:xfrm flipH="1">
              <a:off x="3624791"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05" name="Google Shape;605;p11"/>
            <p:cNvSpPr/>
            <p:nvPr/>
          </p:nvSpPr>
          <p:spPr>
            <a:xfrm flipH="1">
              <a:off x="3913827"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06" name="Google Shape;606;p11"/>
            <p:cNvSpPr/>
            <p:nvPr/>
          </p:nvSpPr>
          <p:spPr>
            <a:xfrm flipH="1">
              <a:off x="3142801"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07" name="Google Shape;607;p11"/>
            <p:cNvSpPr/>
            <p:nvPr/>
          </p:nvSpPr>
          <p:spPr>
            <a:xfrm flipH="1">
              <a:off x="322776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08" name="Google Shape;608;p11"/>
            <p:cNvSpPr/>
            <p:nvPr/>
          </p:nvSpPr>
          <p:spPr>
            <a:xfrm flipH="1">
              <a:off x="2834859"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09" name="Google Shape;609;p11"/>
            <p:cNvSpPr/>
            <p:nvPr/>
          </p:nvSpPr>
          <p:spPr>
            <a:xfrm flipH="1">
              <a:off x="904784"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10" name="Google Shape;610;p11"/>
            <p:cNvSpPr/>
            <p:nvPr/>
          </p:nvSpPr>
          <p:spPr>
            <a:xfrm flipH="1">
              <a:off x="1676047"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11" name="Google Shape;611;p11"/>
            <p:cNvSpPr/>
            <p:nvPr/>
          </p:nvSpPr>
          <p:spPr>
            <a:xfrm flipH="1">
              <a:off x="2355561"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12" name="Google Shape;612;p11"/>
            <p:cNvSpPr/>
            <p:nvPr/>
          </p:nvSpPr>
          <p:spPr>
            <a:xfrm flipH="1">
              <a:off x="1411014"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13" name="Google Shape;613;p11"/>
            <p:cNvSpPr/>
            <p:nvPr/>
          </p:nvSpPr>
          <p:spPr>
            <a:xfrm flipH="1">
              <a:off x="218"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14" name="Google Shape;614;p11"/>
            <p:cNvSpPr/>
            <p:nvPr/>
          </p:nvSpPr>
          <p:spPr>
            <a:xfrm flipH="1">
              <a:off x="322776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15" name="Google Shape;615;p11"/>
            <p:cNvSpPr/>
            <p:nvPr/>
          </p:nvSpPr>
          <p:spPr>
            <a:xfrm flipH="1">
              <a:off x="1457615"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16" name="Google Shape;616;p11"/>
            <p:cNvSpPr/>
            <p:nvPr/>
          </p:nvSpPr>
          <p:spPr>
            <a:xfrm flipH="1">
              <a:off x="218"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17" name="Google Shape;617;p11"/>
            <p:cNvSpPr/>
            <p:nvPr/>
          </p:nvSpPr>
          <p:spPr>
            <a:xfrm flipH="1">
              <a:off x="1934650"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18" name="Google Shape;618;p11"/>
            <p:cNvSpPr/>
            <p:nvPr/>
          </p:nvSpPr>
          <p:spPr>
            <a:xfrm flipH="1">
              <a:off x="189648"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19" name="Google Shape;619;p11"/>
            <p:cNvSpPr/>
            <p:nvPr/>
          </p:nvSpPr>
          <p:spPr>
            <a:xfrm flipH="1">
              <a:off x="1410942"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20" name="Google Shape;620;p11"/>
            <p:cNvSpPr/>
            <p:nvPr/>
          </p:nvSpPr>
          <p:spPr>
            <a:xfrm flipH="1">
              <a:off x="314972"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21" name="Google Shape;621;p11"/>
            <p:cNvSpPr/>
            <p:nvPr/>
          </p:nvSpPr>
          <p:spPr>
            <a:xfrm flipH="1">
              <a:off x="2636739"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22" name="Google Shape;622;p11"/>
            <p:cNvSpPr/>
            <p:nvPr/>
          </p:nvSpPr>
          <p:spPr>
            <a:xfrm flipH="1">
              <a:off x="3650389"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23" name="Google Shape;623;p11"/>
            <p:cNvSpPr/>
            <p:nvPr/>
          </p:nvSpPr>
          <p:spPr>
            <a:xfrm>
              <a:off x="4799544"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24" name="Google Shape;624;p11"/>
            <p:cNvSpPr/>
            <p:nvPr/>
          </p:nvSpPr>
          <p:spPr>
            <a:xfrm flipH="1" rot="10800000">
              <a:off x="4377375" y="1454281"/>
              <a:ext cx="389112" cy="153155"/>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25" name="Google Shape;625;p11"/>
            <p:cNvSpPr/>
            <p:nvPr/>
          </p:nvSpPr>
          <p:spPr>
            <a:xfrm flipH="1">
              <a:off x="77457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26" name="Google Shape;626;p11"/>
            <p:cNvSpPr/>
            <p:nvPr/>
          </p:nvSpPr>
          <p:spPr>
            <a:xfrm>
              <a:off x="4571564"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27" name="Google Shape;627;p11"/>
            <p:cNvSpPr/>
            <p:nvPr/>
          </p:nvSpPr>
          <p:spPr>
            <a:xfrm flipH="1">
              <a:off x="218"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grpSp>
      <p:grpSp>
        <p:nvGrpSpPr>
          <p:cNvPr id="628" name="Google Shape;628;p11"/>
          <p:cNvGrpSpPr/>
          <p:nvPr/>
        </p:nvGrpSpPr>
        <p:grpSpPr>
          <a:xfrm>
            <a:off x="138350" y="260325"/>
            <a:ext cx="8847940" cy="1250750"/>
            <a:chOff x="138350" y="260325"/>
            <a:chExt cx="8847940" cy="1250750"/>
          </a:xfrm>
        </p:grpSpPr>
        <p:sp>
          <p:nvSpPr>
            <p:cNvPr id="629" name="Google Shape;629;p11"/>
            <p:cNvSpPr/>
            <p:nvPr/>
          </p:nvSpPr>
          <p:spPr>
            <a:xfrm>
              <a:off x="1499675" y="12505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0" name="Google Shape;630;p11"/>
            <p:cNvSpPr/>
            <p:nvPr/>
          </p:nvSpPr>
          <p:spPr>
            <a:xfrm>
              <a:off x="26610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1" name="Google Shape;631;p11"/>
            <p:cNvSpPr/>
            <p:nvPr/>
          </p:nvSpPr>
          <p:spPr>
            <a:xfrm>
              <a:off x="964725" y="13648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2" name="Google Shape;632;p11"/>
            <p:cNvSpPr/>
            <p:nvPr/>
          </p:nvSpPr>
          <p:spPr>
            <a:xfrm>
              <a:off x="2853765" y="14338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3" name="Google Shape;633;p11"/>
            <p:cNvSpPr/>
            <p:nvPr/>
          </p:nvSpPr>
          <p:spPr>
            <a:xfrm>
              <a:off x="6511800" y="26032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4" name="Google Shape;634;p11"/>
            <p:cNvSpPr/>
            <p:nvPr/>
          </p:nvSpPr>
          <p:spPr>
            <a:xfrm>
              <a:off x="922865" y="3854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5" name="Google Shape;635;p11"/>
            <p:cNvSpPr/>
            <p:nvPr/>
          </p:nvSpPr>
          <p:spPr>
            <a:xfrm>
              <a:off x="1669300" y="3521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6" name="Google Shape;636;p11"/>
            <p:cNvSpPr/>
            <p:nvPr/>
          </p:nvSpPr>
          <p:spPr>
            <a:xfrm>
              <a:off x="138350" y="3663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7" name="Google Shape;637;p11"/>
            <p:cNvSpPr/>
            <p:nvPr/>
          </p:nvSpPr>
          <p:spPr>
            <a:xfrm>
              <a:off x="5813290" y="108617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8" name="Google Shape;638;p11"/>
            <p:cNvSpPr/>
            <p:nvPr/>
          </p:nvSpPr>
          <p:spPr>
            <a:xfrm>
              <a:off x="8192200" y="3521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9" name="Google Shape;639;p11"/>
            <p:cNvSpPr/>
            <p:nvPr/>
          </p:nvSpPr>
          <p:spPr>
            <a:xfrm>
              <a:off x="3083050" y="5880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0" name="Google Shape;640;p11"/>
            <p:cNvSpPr/>
            <p:nvPr/>
          </p:nvSpPr>
          <p:spPr>
            <a:xfrm>
              <a:off x="59053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1" name="Google Shape;641;p11"/>
            <p:cNvSpPr/>
            <p:nvPr/>
          </p:nvSpPr>
          <p:spPr>
            <a:xfrm>
              <a:off x="3321725" y="1144805"/>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2" name="Google Shape;642;p11"/>
            <p:cNvSpPr/>
            <p:nvPr/>
          </p:nvSpPr>
          <p:spPr>
            <a:xfrm>
              <a:off x="5550600" y="12505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3" name="Google Shape;643;p11"/>
            <p:cNvSpPr/>
            <p:nvPr/>
          </p:nvSpPr>
          <p:spPr>
            <a:xfrm>
              <a:off x="7715565" y="11781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4" name="Google Shape;644;p11"/>
            <p:cNvSpPr/>
            <p:nvPr/>
          </p:nvSpPr>
          <p:spPr>
            <a:xfrm>
              <a:off x="7255125" y="46268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5" name="Google Shape;645;p11"/>
            <p:cNvSpPr/>
            <p:nvPr/>
          </p:nvSpPr>
          <p:spPr>
            <a:xfrm>
              <a:off x="8774600" y="14147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6" name="Google Shape;646;p11"/>
            <p:cNvSpPr/>
            <p:nvPr/>
          </p:nvSpPr>
          <p:spPr>
            <a:xfrm>
              <a:off x="89280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7" name="Google Shape;647;p11"/>
            <p:cNvSpPr/>
            <p:nvPr/>
          </p:nvSpPr>
          <p:spPr>
            <a:xfrm>
              <a:off x="7494550" y="13506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8" name="Google Shape;648;p11"/>
            <p:cNvSpPr/>
            <p:nvPr/>
          </p:nvSpPr>
          <p:spPr>
            <a:xfrm>
              <a:off x="4147815" y="6071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9" name="Google Shape;649;p11"/>
            <p:cNvSpPr/>
            <p:nvPr/>
          </p:nvSpPr>
          <p:spPr>
            <a:xfrm>
              <a:off x="4901365" y="3854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0" name="Google Shape;650;p11"/>
            <p:cNvSpPr/>
            <p:nvPr/>
          </p:nvSpPr>
          <p:spPr>
            <a:xfrm>
              <a:off x="5055300" y="47692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1" name="Google Shape;651;p11"/>
            <p:cNvSpPr/>
            <p:nvPr/>
          </p:nvSpPr>
          <p:spPr>
            <a:xfrm>
              <a:off x="8316990" y="2603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2" name="Google Shape;652;p11"/>
            <p:cNvSpPr/>
            <p:nvPr/>
          </p:nvSpPr>
          <p:spPr>
            <a:xfrm>
              <a:off x="364940" y="14338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3" name="Google Shape;653;p11"/>
            <p:cNvSpPr/>
            <p:nvPr/>
          </p:nvSpPr>
          <p:spPr>
            <a:xfrm>
              <a:off x="194015"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2">
  <p:cSld name="TITLE_2">
    <p:spTree>
      <p:nvGrpSpPr>
        <p:cNvPr id="654" name="Shape 654"/>
        <p:cNvGrpSpPr/>
        <p:nvPr/>
      </p:nvGrpSpPr>
      <p:grpSpPr>
        <a:xfrm>
          <a:off x="0" y="0"/>
          <a:ext cx="0" cy="0"/>
          <a:chOff x="0" y="0"/>
          <a:chExt cx="0" cy="0"/>
        </a:xfrm>
      </p:grpSpPr>
      <p:sp>
        <p:nvSpPr>
          <p:cNvPr id="655" name="Google Shape;655;p12"/>
          <p:cNvSpPr txBox="1"/>
          <p:nvPr>
            <p:ph type="ctrTitle"/>
          </p:nvPr>
        </p:nvSpPr>
        <p:spPr>
          <a:xfrm>
            <a:off x="311708" y="744575"/>
            <a:ext cx="8520600" cy="2052600"/>
          </a:xfrm>
          <a:prstGeom prst="rect">
            <a:avLst/>
          </a:prstGeom>
        </p:spPr>
        <p:txBody>
          <a:bodyPr anchorCtr="0" anchor="b" bIns="0" lIns="0" spcFirstLastPara="1" rIns="0" wrap="square" tIns="0">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656" name="Google Shape;656;p12"/>
          <p:cNvSpPr txBox="1"/>
          <p:nvPr>
            <p:ph idx="1" type="subTitle"/>
          </p:nvPr>
        </p:nvSpPr>
        <p:spPr>
          <a:xfrm>
            <a:off x="311700" y="2834125"/>
            <a:ext cx="8520600" cy="792600"/>
          </a:xfrm>
          <a:prstGeom prst="rect">
            <a:avLst/>
          </a:prstGeom>
        </p:spPr>
        <p:txBody>
          <a:bodyPr anchorCtr="0" anchor="t" bIns="0" lIns="0" spcFirstLastPara="1" rIns="0" wrap="square" tIns="0">
            <a:noAutofit/>
          </a:bodyPr>
          <a:lstStyle>
            <a:lvl1pPr lvl="0" rtl="0" algn="ctr">
              <a:lnSpc>
                <a:spcPct val="100000"/>
              </a:lnSpc>
              <a:spcBef>
                <a:spcPts val="0"/>
              </a:spcBef>
              <a:spcAft>
                <a:spcPts val="0"/>
              </a:spcAft>
              <a:buSzPts val="2800"/>
              <a:buNone/>
              <a:defRPr sz="2800"/>
            </a:lvl1pPr>
            <a:lvl2pPr lvl="1" rtl="0" algn="ctr">
              <a:lnSpc>
                <a:spcPct val="100000"/>
              </a:lnSpc>
              <a:spcBef>
                <a:spcPts val="800"/>
              </a:spcBef>
              <a:spcAft>
                <a:spcPts val="0"/>
              </a:spcAft>
              <a:buSzPts val="2800"/>
              <a:buNone/>
              <a:defRPr sz="2800"/>
            </a:lvl2pPr>
            <a:lvl3pPr lvl="2" rtl="0" algn="ctr">
              <a:lnSpc>
                <a:spcPct val="100000"/>
              </a:lnSpc>
              <a:spcBef>
                <a:spcPts val="800"/>
              </a:spcBef>
              <a:spcAft>
                <a:spcPts val="0"/>
              </a:spcAft>
              <a:buSzPts val="2800"/>
              <a:buNone/>
              <a:defRPr sz="2800"/>
            </a:lvl3pPr>
            <a:lvl4pPr lvl="3" rtl="0" algn="ctr">
              <a:lnSpc>
                <a:spcPct val="100000"/>
              </a:lnSpc>
              <a:spcBef>
                <a:spcPts val="800"/>
              </a:spcBef>
              <a:spcAft>
                <a:spcPts val="0"/>
              </a:spcAft>
              <a:buSzPts val="2800"/>
              <a:buNone/>
              <a:defRPr sz="2800"/>
            </a:lvl4pPr>
            <a:lvl5pPr lvl="4" rtl="0" algn="ctr">
              <a:lnSpc>
                <a:spcPct val="100000"/>
              </a:lnSpc>
              <a:spcBef>
                <a:spcPts val="800"/>
              </a:spcBef>
              <a:spcAft>
                <a:spcPts val="0"/>
              </a:spcAft>
              <a:buSzPts val="2800"/>
              <a:buNone/>
              <a:defRPr sz="2800"/>
            </a:lvl5pPr>
            <a:lvl6pPr lvl="5" rtl="0" algn="ctr">
              <a:lnSpc>
                <a:spcPct val="100000"/>
              </a:lnSpc>
              <a:spcBef>
                <a:spcPts val="800"/>
              </a:spcBef>
              <a:spcAft>
                <a:spcPts val="0"/>
              </a:spcAft>
              <a:buSzPts val="2800"/>
              <a:buNone/>
              <a:defRPr sz="2800"/>
            </a:lvl6pPr>
            <a:lvl7pPr lvl="6" rtl="0" algn="ctr">
              <a:lnSpc>
                <a:spcPct val="100000"/>
              </a:lnSpc>
              <a:spcBef>
                <a:spcPts val="800"/>
              </a:spcBef>
              <a:spcAft>
                <a:spcPts val="0"/>
              </a:spcAft>
              <a:buSzPts val="2800"/>
              <a:buNone/>
              <a:defRPr sz="2800"/>
            </a:lvl7pPr>
            <a:lvl8pPr lvl="7" rtl="0" algn="ctr">
              <a:lnSpc>
                <a:spcPct val="100000"/>
              </a:lnSpc>
              <a:spcBef>
                <a:spcPts val="800"/>
              </a:spcBef>
              <a:spcAft>
                <a:spcPts val="0"/>
              </a:spcAft>
              <a:buSzPts val="2800"/>
              <a:buNone/>
              <a:defRPr sz="2800"/>
            </a:lvl8pPr>
            <a:lvl9pPr lvl="8" rtl="0" algn="ctr">
              <a:lnSpc>
                <a:spcPct val="100000"/>
              </a:lnSpc>
              <a:spcBef>
                <a:spcPts val="800"/>
              </a:spcBef>
              <a:spcAft>
                <a:spcPts val="0"/>
              </a:spcAft>
              <a:buSzPts val="2800"/>
              <a:buNone/>
              <a:defRPr sz="2800"/>
            </a:lvl9pPr>
          </a:lstStyle>
          <a:p/>
        </p:txBody>
      </p:sp>
      <p:sp>
        <p:nvSpPr>
          <p:cNvPr id="657" name="Google Shape;657;p12"/>
          <p:cNvSpPr txBox="1"/>
          <p:nvPr>
            <p:ph idx="12" type="sldNum"/>
          </p:nvPr>
        </p:nvSpPr>
        <p:spPr>
          <a:xfrm>
            <a:off x="8472458" y="4663217"/>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63" name="Shape 63"/>
        <p:cNvGrpSpPr/>
        <p:nvPr/>
      </p:nvGrpSpPr>
      <p:grpSpPr>
        <a:xfrm>
          <a:off x="0" y="0"/>
          <a:ext cx="0" cy="0"/>
          <a:chOff x="0" y="0"/>
          <a:chExt cx="0" cy="0"/>
        </a:xfrm>
      </p:grpSpPr>
      <p:grpSp>
        <p:nvGrpSpPr>
          <p:cNvPr id="64" name="Google Shape;64;p3"/>
          <p:cNvGrpSpPr/>
          <p:nvPr/>
        </p:nvGrpSpPr>
        <p:grpSpPr>
          <a:xfrm>
            <a:off x="218" y="3708336"/>
            <a:ext cx="9143346" cy="1231682"/>
            <a:chOff x="218" y="898161"/>
            <a:chExt cx="9143346" cy="1231682"/>
          </a:xfrm>
        </p:grpSpPr>
        <p:sp>
          <p:nvSpPr>
            <p:cNvPr id="65" name="Google Shape;65;p3"/>
            <p:cNvSpPr/>
            <p:nvPr/>
          </p:nvSpPr>
          <p:spPr>
            <a:xfrm>
              <a:off x="4571575" y="1374616"/>
              <a:ext cx="236742" cy="232824"/>
            </a:xfrm>
            <a:custGeom>
              <a:rect b="b" l="l" r="r" t="t"/>
              <a:pathLst>
                <a:path extrusionOk="0" h="620864" w="618934">
                  <a:moveTo>
                    <a:pt x="0" y="0"/>
                  </a:moveTo>
                  <a:lnTo>
                    <a:pt x="0" y="620865"/>
                  </a:lnTo>
                  <a:lnTo>
                    <a:pt x="618935" y="620865"/>
                  </a:lnTo>
                  <a:cubicBezTo>
                    <a:pt x="480632" y="309101"/>
                    <a:pt x="339535" y="1459"/>
                    <a:pt x="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6" name="Google Shape;66;p3"/>
            <p:cNvSpPr/>
            <p:nvPr/>
          </p:nvSpPr>
          <p:spPr>
            <a:xfrm flipH="1">
              <a:off x="4340118" y="1374612"/>
              <a:ext cx="232100" cy="232824"/>
            </a:xfrm>
            <a:custGeom>
              <a:rect b="b" l="l" r="r" t="t"/>
              <a:pathLst>
                <a:path extrusionOk="0" h="620864" w="618934">
                  <a:moveTo>
                    <a:pt x="0" y="0"/>
                  </a:moveTo>
                  <a:lnTo>
                    <a:pt x="0" y="620865"/>
                  </a:lnTo>
                  <a:lnTo>
                    <a:pt x="618935" y="620865"/>
                  </a:lnTo>
                  <a:cubicBezTo>
                    <a:pt x="480632" y="309101"/>
                    <a:pt x="339535" y="1459"/>
                    <a:pt x="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7" name="Google Shape;67;p3"/>
            <p:cNvSpPr/>
            <p:nvPr/>
          </p:nvSpPr>
          <p:spPr>
            <a:xfrm>
              <a:off x="4765540"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8" name="Google Shape;68;p3"/>
            <p:cNvSpPr/>
            <p:nvPr/>
          </p:nvSpPr>
          <p:spPr>
            <a:xfrm>
              <a:off x="4803711"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69" name="Google Shape;69;p3"/>
            <p:cNvSpPr/>
            <p:nvPr/>
          </p:nvSpPr>
          <p:spPr>
            <a:xfrm>
              <a:off x="5519015"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70" name="Google Shape;70;p3"/>
            <p:cNvSpPr/>
            <p:nvPr/>
          </p:nvSpPr>
          <p:spPr>
            <a:xfrm>
              <a:off x="522995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71" name="Google Shape;71;p3"/>
            <p:cNvSpPr/>
            <p:nvPr/>
          </p:nvSpPr>
          <p:spPr>
            <a:xfrm>
              <a:off x="5916017"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72" name="Google Shape;72;p3"/>
            <p:cNvSpPr/>
            <p:nvPr/>
          </p:nvSpPr>
          <p:spPr>
            <a:xfrm>
              <a:off x="7745341"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73" name="Google Shape;73;p3"/>
            <p:cNvSpPr/>
            <p:nvPr/>
          </p:nvSpPr>
          <p:spPr>
            <a:xfrm>
              <a:off x="6788222"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74" name="Google Shape;74;p3"/>
            <p:cNvSpPr/>
            <p:nvPr/>
          </p:nvSpPr>
          <p:spPr>
            <a:xfrm>
              <a:off x="6308923"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75" name="Google Shape;75;p3"/>
            <p:cNvSpPr/>
            <p:nvPr/>
          </p:nvSpPr>
          <p:spPr>
            <a:xfrm>
              <a:off x="7467735"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76" name="Google Shape;76;p3"/>
            <p:cNvSpPr/>
            <p:nvPr/>
          </p:nvSpPr>
          <p:spPr>
            <a:xfrm>
              <a:off x="8954159"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77" name="Google Shape;77;p3"/>
            <p:cNvSpPr/>
            <p:nvPr/>
          </p:nvSpPr>
          <p:spPr>
            <a:xfrm>
              <a:off x="551901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78" name="Google Shape;78;p3"/>
            <p:cNvSpPr/>
            <p:nvPr/>
          </p:nvSpPr>
          <p:spPr>
            <a:xfrm>
              <a:off x="7215942"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79" name="Google Shape;79;p3"/>
            <p:cNvSpPr/>
            <p:nvPr/>
          </p:nvSpPr>
          <p:spPr>
            <a:xfrm>
              <a:off x="8828810"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0" name="Google Shape;80;p3"/>
            <p:cNvSpPr/>
            <p:nvPr/>
          </p:nvSpPr>
          <p:spPr>
            <a:xfrm>
              <a:off x="6509901"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1" name="Google Shape;81;p3"/>
            <p:cNvSpPr/>
            <p:nvPr/>
          </p:nvSpPr>
          <p:spPr>
            <a:xfrm>
              <a:off x="768616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2" name="Google Shape;82;p3"/>
            <p:cNvSpPr/>
            <p:nvPr/>
          </p:nvSpPr>
          <p:spPr>
            <a:xfrm>
              <a:off x="8243403"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3" name="Google Shape;83;p3"/>
            <p:cNvSpPr/>
            <p:nvPr/>
          </p:nvSpPr>
          <p:spPr>
            <a:xfrm>
              <a:off x="7686239"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4" name="Google Shape;84;p3"/>
            <p:cNvSpPr/>
            <p:nvPr/>
          </p:nvSpPr>
          <p:spPr>
            <a:xfrm>
              <a:off x="8369228"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5" name="Google Shape;85;p3"/>
            <p:cNvSpPr/>
            <p:nvPr/>
          </p:nvSpPr>
          <p:spPr>
            <a:xfrm>
              <a:off x="6000837"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6" name="Google Shape;86;p3"/>
            <p:cNvSpPr/>
            <p:nvPr/>
          </p:nvSpPr>
          <p:spPr>
            <a:xfrm flipH="1">
              <a:off x="3624791"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7" name="Google Shape;87;p3"/>
            <p:cNvSpPr/>
            <p:nvPr/>
          </p:nvSpPr>
          <p:spPr>
            <a:xfrm flipH="1">
              <a:off x="3913827"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8" name="Google Shape;88;p3"/>
            <p:cNvSpPr/>
            <p:nvPr/>
          </p:nvSpPr>
          <p:spPr>
            <a:xfrm flipH="1">
              <a:off x="3142801"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89" name="Google Shape;89;p3"/>
            <p:cNvSpPr/>
            <p:nvPr/>
          </p:nvSpPr>
          <p:spPr>
            <a:xfrm flipH="1">
              <a:off x="322776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90" name="Google Shape;90;p3"/>
            <p:cNvSpPr/>
            <p:nvPr/>
          </p:nvSpPr>
          <p:spPr>
            <a:xfrm flipH="1">
              <a:off x="2834859"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91" name="Google Shape;91;p3"/>
            <p:cNvSpPr/>
            <p:nvPr/>
          </p:nvSpPr>
          <p:spPr>
            <a:xfrm flipH="1">
              <a:off x="904784"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92" name="Google Shape;92;p3"/>
            <p:cNvSpPr/>
            <p:nvPr/>
          </p:nvSpPr>
          <p:spPr>
            <a:xfrm flipH="1">
              <a:off x="1676047"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93" name="Google Shape;93;p3"/>
            <p:cNvSpPr/>
            <p:nvPr/>
          </p:nvSpPr>
          <p:spPr>
            <a:xfrm flipH="1">
              <a:off x="2355561"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94" name="Google Shape;94;p3"/>
            <p:cNvSpPr/>
            <p:nvPr/>
          </p:nvSpPr>
          <p:spPr>
            <a:xfrm flipH="1">
              <a:off x="1411014"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95" name="Google Shape;95;p3"/>
            <p:cNvSpPr/>
            <p:nvPr/>
          </p:nvSpPr>
          <p:spPr>
            <a:xfrm flipH="1">
              <a:off x="218"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96" name="Google Shape;96;p3"/>
            <p:cNvSpPr/>
            <p:nvPr/>
          </p:nvSpPr>
          <p:spPr>
            <a:xfrm flipH="1">
              <a:off x="322776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97" name="Google Shape;97;p3"/>
            <p:cNvSpPr/>
            <p:nvPr/>
          </p:nvSpPr>
          <p:spPr>
            <a:xfrm flipH="1">
              <a:off x="1457615"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98" name="Google Shape;98;p3"/>
            <p:cNvSpPr/>
            <p:nvPr/>
          </p:nvSpPr>
          <p:spPr>
            <a:xfrm flipH="1">
              <a:off x="218"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99" name="Google Shape;99;p3"/>
            <p:cNvSpPr/>
            <p:nvPr/>
          </p:nvSpPr>
          <p:spPr>
            <a:xfrm flipH="1">
              <a:off x="1934650"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00" name="Google Shape;100;p3"/>
            <p:cNvSpPr/>
            <p:nvPr/>
          </p:nvSpPr>
          <p:spPr>
            <a:xfrm flipH="1">
              <a:off x="189648"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01" name="Google Shape;101;p3"/>
            <p:cNvSpPr/>
            <p:nvPr/>
          </p:nvSpPr>
          <p:spPr>
            <a:xfrm flipH="1">
              <a:off x="1410942"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02" name="Google Shape;102;p3"/>
            <p:cNvSpPr/>
            <p:nvPr/>
          </p:nvSpPr>
          <p:spPr>
            <a:xfrm flipH="1">
              <a:off x="314972"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03" name="Google Shape;103;p3"/>
            <p:cNvSpPr/>
            <p:nvPr/>
          </p:nvSpPr>
          <p:spPr>
            <a:xfrm flipH="1">
              <a:off x="2636739"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04" name="Google Shape;104;p3"/>
            <p:cNvSpPr/>
            <p:nvPr/>
          </p:nvSpPr>
          <p:spPr>
            <a:xfrm flipH="1">
              <a:off x="3650389"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05" name="Google Shape;105;p3"/>
            <p:cNvSpPr/>
            <p:nvPr/>
          </p:nvSpPr>
          <p:spPr>
            <a:xfrm>
              <a:off x="4799544"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06" name="Google Shape;106;p3"/>
            <p:cNvSpPr/>
            <p:nvPr/>
          </p:nvSpPr>
          <p:spPr>
            <a:xfrm flipH="1" rot="10800000">
              <a:off x="4377375" y="1454281"/>
              <a:ext cx="389112" cy="153155"/>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07" name="Google Shape;107;p3"/>
            <p:cNvSpPr/>
            <p:nvPr/>
          </p:nvSpPr>
          <p:spPr>
            <a:xfrm flipH="1">
              <a:off x="77457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08" name="Google Shape;108;p3"/>
            <p:cNvSpPr/>
            <p:nvPr/>
          </p:nvSpPr>
          <p:spPr>
            <a:xfrm>
              <a:off x="4571564"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09" name="Google Shape;109;p3"/>
            <p:cNvSpPr/>
            <p:nvPr/>
          </p:nvSpPr>
          <p:spPr>
            <a:xfrm flipH="1">
              <a:off x="218"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grpSp>
      <p:sp>
        <p:nvSpPr>
          <p:cNvPr id="110" name="Google Shape;110;p3"/>
          <p:cNvSpPr txBox="1"/>
          <p:nvPr>
            <p:ph type="title"/>
          </p:nvPr>
        </p:nvSpPr>
        <p:spPr>
          <a:xfrm>
            <a:off x="1241875" y="455000"/>
            <a:ext cx="6660300" cy="396300"/>
          </a:xfrm>
          <a:prstGeom prst="rect">
            <a:avLst/>
          </a:prstGeom>
          <a:noFill/>
          <a:ln>
            <a:noFill/>
          </a:ln>
        </p:spPr>
        <p:txBody>
          <a:bodyPr anchorCtr="0" anchor="b" bIns="0" lIns="0" spcFirstLastPara="1" rIns="0" wrap="square" tIns="0">
            <a:noAutofit/>
          </a:bodyPr>
          <a:lstStyle>
            <a:lvl1pPr lvl="0" algn="ctr">
              <a:lnSpc>
                <a:spcPct val="90000"/>
              </a:lnSpc>
              <a:spcBef>
                <a:spcPts val="0"/>
              </a:spcBef>
              <a:spcAft>
                <a:spcPts val="0"/>
              </a:spcAft>
              <a:buSzPts val="2000"/>
              <a:buNone/>
              <a:defRPr/>
            </a:lvl1pPr>
            <a:lvl2pPr lvl="1" algn="ctr">
              <a:lnSpc>
                <a:spcPct val="90000"/>
              </a:lnSpc>
              <a:spcBef>
                <a:spcPts val="0"/>
              </a:spcBef>
              <a:spcAft>
                <a:spcPts val="0"/>
              </a:spcAft>
              <a:buSzPts val="2000"/>
              <a:buNone/>
              <a:defRPr/>
            </a:lvl2pPr>
            <a:lvl3pPr lvl="2" algn="ctr">
              <a:lnSpc>
                <a:spcPct val="90000"/>
              </a:lnSpc>
              <a:spcBef>
                <a:spcPts val="0"/>
              </a:spcBef>
              <a:spcAft>
                <a:spcPts val="0"/>
              </a:spcAft>
              <a:buSzPts val="2000"/>
              <a:buNone/>
              <a:defRPr/>
            </a:lvl3pPr>
            <a:lvl4pPr lvl="3" algn="ctr">
              <a:lnSpc>
                <a:spcPct val="90000"/>
              </a:lnSpc>
              <a:spcBef>
                <a:spcPts val="0"/>
              </a:spcBef>
              <a:spcAft>
                <a:spcPts val="0"/>
              </a:spcAft>
              <a:buSzPts val="2000"/>
              <a:buNone/>
              <a:defRPr/>
            </a:lvl4pPr>
            <a:lvl5pPr lvl="4" algn="ctr">
              <a:lnSpc>
                <a:spcPct val="90000"/>
              </a:lnSpc>
              <a:spcBef>
                <a:spcPts val="0"/>
              </a:spcBef>
              <a:spcAft>
                <a:spcPts val="0"/>
              </a:spcAft>
              <a:buSzPts val="2000"/>
              <a:buNone/>
              <a:defRPr/>
            </a:lvl5pPr>
            <a:lvl6pPr lvl="5" algn="ctr">
              <a:lnSpc>
                <a:spcPct val="90000"/>
              </a:lnSpc>
              <a:spcBef>
                <a:spcPts val="0"/>
              </a:spcBef>
              <a:spcAft>
                <a:spcPts val="0"/>
              </a:spcAft>
              <a:buSzPts val="2000"/>
              <a:buNone/>
              <a:defRPr/>
            </a:lvl6pPr>
            <a:lvl7pPr lvl="6" algn="ctr">
              <a:lnSpc>
                <a:spcPct val="90000"/>
              </a:lnSpc>
              <a:spcBef>
                <a:spcPts val="0"/>
              </a:spcBef>
              <a:spcAft>
                <a:spcPts val="0"/>
              </a:spcAft>
              <a:buSzPts val="2000"/>
              <a:buNone/>
              <a:defRPr/>
            </a:lvl7pPr>
            <a:lvl8pPr lvl="7" algn="ctr">
              <a:lnSpc>
                <a:spcPct val="90000"/>
              </a:lnSpc>
              <a:spcBef>
                <a:spcPts val="0"/>
              </a:spcBef>
              <a:spcAft>
                <a:spcPts val="0"/>
              </a:spcAft>
              <a:buSzPts val="2000"/>
              <a:buNone/>
              <a:defRPr/>
            </a:lvl8pPr>
            <a:lvl9pPr lvl="8" algn="ctr">
              <a:lnSpc>
                <a:spcPct val="90000"/>
              </a:lnSpc>
              <a:spcBef>
                <a:spcPts val="0"/>
              </a:spcBef>
              <a:spcAft>
                <a:spcPts val="0"/>
              </a:spcAft>
              <a:buSzPts val="2000"/>
              <a:buNone/>
              <a:defRPr/>
            </a:lvl9pPr>
          </a:lstStyle>
          <a:p/>
        </p:txBody>
      </p:sp>
      <p:sp>
        <p:nvSpPr>
          <p:cNvPr id="111" name="Google Shape;111;p3"/>
          <p:cNvSpPr txBox="1"/>
          <p:nvPr>
            <p:ph idx="1" type="body"/>
          </p:nvPr>
        </p:nvSpPr>
        <p:spPr>
          <a:xfrm>
            <a:off x="1241825" y="1125350"/>
            <a:ext cx="3111900" cy="2734800"/>
          </a:xfrm>
          <a:prstGeom prst="rect">
            <a:avLst/>
          </a:prstGeom>
          <a:noFill/>
          <a:ln>
            <a:noFill/>
          </a:ln>
        </p:spPr>
        <p:txBody>
          <a:bodyPr anchorCtr="0" anchor="t" bIns="0" lIns="0" spcFirstLastPara="1" rIns="0" wrap="square" tIns="0">
            <a:noAutofit/>
          </a:bodyPr>
          <a:lstStyle>
            <a:lvl1pPr indent="-355600" lvl="0" marL="457200" algn="l">
              <a:lnSpc>
                <a:spcPct val="115000"/>
              </a:lnSpc>
              <a:spcBef>
                <a:spcPts val="0"/>
              </a:spcBef>
              <a:spcAft>
                <a:spcPts val="0"/>
              </a:spcAft>
              <a:buSzPts val="2000"/>
              <a:buChar char="▹"/>
              <a:defRPr sz="2000"/>
            </a:lvl1pPr>
            <a:lvl2pPr indent="-355600" lvl="1" marL="914400" algn="l">
              <a:lnSpc>
                <a:spcPct val="115000"/>
              </a:lnSpc>
              <a:spcBef>
                <a:spcPts val="800"/>
              </a:spcBef>
              <a:spcAft>
                <a:spcPts val="0"/>
              </a:spcAft>
              <a:buSzPts val="2000"/>
              <a:buChar char="▸"/>
              <a:defRPr sz="2000"/>
            </a:lvl2pPr>
            <a:lvl3pPr indent="-355600" lvl="2" marL="1371600" algn="l">
              <a:lnSpc>
                <a:spcPct val="115000"/>
              </a:lnSpc>
              <a:spcBef>
                <a:spcPts val="800"/>
              </a:spcBef>
              <a:spcAft>
                <a:spcPts val="0"/>
              </a:spcAft>
              <a:buSzPts val="2000"/>
              <a:buChar char="■"/>
              <a:defRPr sz="2000"/>
            </a:lvl3pPr>
            <a:lvl4pPr indent="-355600" lvl="3" marL="1828800" algn="l">
              <a:lnSpc>
                <a:spcPct val="115000"/>
              </a:lnSpc>
              <a:spcBef>
                <a:spcPts val="800"/>
              </a:spcBef>
              <a:spcAft>
                <a:spcPts val="0"/>
              </a:spcAft>
              <a:buSzPts val="2000"/>
              <a:buChar char="●"/>
              <a:defRPr sz="2000"/>
            </a:lvl4pPr>
            <a:lvl5pPr indent="-355600" lvl="4" marL="2286000" algn="l">
              <a:lnSpc>
                <a:spcPct val="115000"/>
              </a:lnSpc>
              <a:spcBef>
                <a:spcPts val="800"/>
              </a:spcBef>
              <a:spcAft>
                <a:spcPts val="0"/>
              </a:spcAft>
              <a:buSzPts val="2000"/>
              <a:buChar char="○"/>
              <a:defRPr sz="2000"/>
            </a:lvl5pPr>
            <a:lvl6pPr indent="-355600" lvl="5" marL="2743200" algn="l">
              <a:lnSpc>
                <a:spcPct val="115000"/>
              </a:lnSpc>
              <a:spcBef>
                <a:spcPts val="800"/>
              </a:spcBef>
              <a:spcAft>
                <a:spcPts val="0"/>
              </a:spcAft>
              <a:buSzPts val="2000"/>
              <a:buChar char="■"/>
              <a:defRPr sz="2000"/>
            </a:lvl6pPr>
            <a:lvl7pPr indent="-355600" lvl="6" marL="3200400" algn="l">
              <a:lnSpc>
                <a:spcPct val="115000"/>
              </a:lnSpc>
              <a:spcBef>
                <a:spcPts val="800"/>
              </a:spcBef>
              <a:spcAft>
                <a:spcPts val="0"/>
              </a:spcAft>
              <a:buSzPts val="2000"/>
              <a:buChar char="●"/>
              <a:defRPr sz="2000"/>
            </a:lvl7pPr>
            <a:lvl8pPr indent="-355600" lvl="7" marL="3657600" algn="l">
              <a:lnSpc>
                <a:spcPct val="115000"/>
              </a:lnSpc>
              <a:spcBef>
                <a:spcPts val="800"/>
              </a:spcBef>
              <a:spcAft>
                <a:spcPts val="0"/>
              </a:spcAft>
              <a:buSzPts val="2000"/>
              <a:buChar char="○"/>
              <a:defRPr sz="2000"/>
            </a:lvl8pPr>
            <a:lvl9pPr indent="-355600" lvl="8" marL="4114800" algn="l">
              <a:lnSpc>
                <a:spcPct val="115000"/>
              </a:lnSpc>
              <a:spcBef>
                <a:spcPts val="800"/>
              </a:spcBef>
              <a:spcAft>
                <a:spcPts val="800"/>
              </a:spcAft>
              <a:buSzPts val="2000"/>
              <a:buChar char="■"/>
              <a:defRPr sz="2000"/>
            </a:lvl9pPr>
          </a:lstStyle>
          <a:p/>
        </p:txBody>
      </p:sp>
      <p:sp>
        <p:nvSpPr>
          <p:cNvPr id="112" name="Google Shape;112;p3"/>
          <p:cNvSpPr txBox="1"/>
          <p:nvPr>
            <p:ph idx="2" type="body"/>
          </p:nvPr>
        </p:nvSpPr>
        <p:spPr>
          <a:xfrm>
            <a:off x="4790250" y="1125350"/>
            <a:ext cx="3111900" cy="2734800"/>
          </a:xfrm>
          <a:prstGeom prst="rect">
            <a:avLst/>
          </a:prstGeom>
          <a:noFill/>
          <a:ln>
            <a:noFill/>
          </a:ln>
        </p:spPr>
        <p:txBody>
          <a:bodyPr anchorCtr="0" anchor="t" bIns="0" lIns="0" spcFirstLastPara="1" rIns="0" wrap="square" tIns="0">
            <a:noAutofit/>
          </a:bodyPr>
          <a:lstStyle>
            <a:lvl1pPr indent="-355600" lvl="0" marL="457200" algn="l">
              <a:lnSpc>
                <a:spcPct val="115000"/>
              </a:lnSpc>
              <a:spcBef>
                <a:spcPts val="0"/>
              </a:spcBef>
              <a:spcAft>
                <a:spcPts val="0"/>
              </a:spcAft>
              <a:buSzPts val="2000"/>
              <a:buChar char="▹"/>
              <a:defRPr sz="2000"/>
            </a:lvl1pPr>
            <a:lvl2pPr indent="-355600" lvl="1" marL="914400" algn="l">
              <a:lnSpc>
                <a:spcPct val="115000"/>
              </a:lnSpc>
              <a:spcBef>
                <a:spcPts val="800"/>
              </a:spcBef>
              <a:spcAft>
                <a:spcPts val="0"/>
              </a:spcAft>
              <a:buSzPts val="2000"/>
              <a:buChar char="▸"/>
              <a:defRPr sz="2000"/>
            </a:lvl2pPr>
            <a:lvl3pPr indent="-355600" lvl="2" marL="1371600" algn="l">
              <a:lnSpc>
                <a:spcPct val="115000"/>
              </a:lnSpc>
              <a:spcBef>
                <a:spcPts val="800"/>
              </a:spcBef>
              <a:spcAft>
                <a:spcPts val="0"/>
              </a:spcAft>
              <a:buSzPts val="2000"/>
              <a:buChar char="■"/>
              <a:defRPr sz="2000"/>
            </a:lvl3pPr>
            <a:lvl4pPr indent="-355600" lvl="3" marL="1828800" algn="l">
              <a:lnSpc>
                <a:spcPct val="115000"/>
              </a:lnSpc>
              <a:spcBef>
                <a:spcPts val="800"/>
              </a:spcBef>
              <a:spcAft>
                <a:spcPts val="0"/>
              </a:spcAft>
              <a:buSzPts val="2000"/>
              <a:buChar char="●"/>
              <a:defRPr sz="2000"/>
            </a:lvl4pPr>
            <a:lvl5pPr indent="-355600" lvl="4" marL="2286000" algn="l">
              <a:lnSpc>
                <a:spcPct val="115000"/>
              </a:lnSpc>
              <a:spcBef>
                <a:spcPts val="800"/>
              </a:spcBef>
              <a:spcAft>
                <a:spcPts val="0"/>
              </a:spcAft>
              <a:buSzPts val="2000"/>
              <a:buChar char="○"/>
              <a:defRPr sz="2000"/>
            </a:lvl5pPr>
            <a:lvl6pPr indent="-355600" lvl="5" marL="2743200" algn="l">
              <a:lnSpc>
                <a:spcPct val="115000"/>
              </a:lnSpc>
              <a:spcBef>
                <a:spcPts val="800"/>
              </a:spcBef>
              <a:spcAft>
                <a:spcPts val="0"/>
              </a:spcAft>
              <a:buSzPts val="2000"/>
              <a:buChar char="■"/>
              <a:defRPr sz="2000"/>
            </a:lvl6pPr>
            <a:lvl7pPr indent="-355600" lvl="6" marL="3200400" algn="l">
              <a:lnSpc>
                <a:spcPct val="115000"/>
              </a:lnSpc>
              <a:spcBef>
                <a:spcPts val="800"/>
              </a:spcBef>
              <a:spcAft>
                <a:spcPts val="0"/>
              </a:spcAft>
              <a:buSzPts val="2000"/>
              <a:buChar char="●"/>
              <a:defRPr sz="2000"/>
            </a:lvl7pPr>
            <a:lvl8pPr indent="-355600" lvl="7" marL="3657600" algn="l">
              <a:lnSpc>
                <a:spcPct val="115000"/>
              </a:lnSpc>
              <a:spcBef>
                <a:spcPts val="800"/>
              </a:spcBef>
              <a:spcAft>
                <a:spcPts val="0"/>
              </a:spcAft>
              <a:buSzPts val="2000"/>
              <a:buChar char="○"/>
              <a:defRPr sz="2000"/>
            </a:lvl8pPr>
            <a:lvl9pPr indent="-355600" lvl="8" marL="4114800" algn="l">
              <a:lnSpc>
                <a:spcPct val="115000"/>
              </a:lnSpc>
              <a:spcBef>
                <a:spcPts val="800"/>
              </a:spcBef>
              <a:spcAft>
                <a:spcPts val="800"/>
              </a:spcAft>
              <a:buSzPts val="2000"/>
              <a:buChar char="■"/>
              <a:defRPr sz="2000"/>
            </a:lvl9pPr>
          </a:lstStyle>
          <a:p/>
        </p:txBody>
      </p:sp>
      <p:sp>
        <p:nvSpPr>
          <p:cNvPr id="113" name="Google Shape;113;p3"/>
          <p:cNvSpPr txBox="1"/>
          <p:nvPr>
            <p:ph idx="12" type="sldNum"/>
          </p:nvPr>
        </p:nvSpPr>
        <p:spPr>
          <a:xfrm>
            <a:off x="4297650" y="4413799"/>
            <a:ext cx="548700" cy="729600"/>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1pPr>
            <a:lvl2pPr indent="0" lvl="1"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2pPr>
            <a:lvl3pPr indent="0" lvl="2"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3pPr>
            <a:lvl4pPr indent="0" lvl="3"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4pPr>
            <a:lvl5pPr indent="0" lvl="4"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5pPr>
            <a:lvl6pPr indent="0" lvl="5"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6pPr>
            <a:lvl7pPr indent="0" lvl="6"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7pPr>
            <a:lvl8pPr indent="0" lvl="7"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8pPr>
            <a:lvl9pPr indent="0" lvl="8"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9pPr>
          </a:lstStyle>
          <a:p>
            <a:pPr indent="0" lvl="0" marL="0" rtl="0" algn="ctr">
              <a:spcBef>
                <a:spcPts val="0"/>
              </a:spcBef>
              <a:spcAft>
                <a:spcPts val="0"/>
              </a:spcAft>
              <a:buNone/>
            </a:pPr>
            <a:fld id="{00000000-1234-1234-1234-123412341234}" type="slidenum">
              <a:rPr lang="en"/>
              <a:t>‹#›</a:t>
            </a:fld>
            <a:endParaRPr/>
          </a:p>
        </p:txBody>
      </p:sp>
      <p:grpSp>
        <p:nvGrpSpPr>
          <p:cNvPr id="114" name="Google Shape;114;p3"/>
          <p:cNvGrpSpPr/>
          <p:nvPr/>
        </p:nvGrpSpPr>
        <p:grpSpPr>
          <a:xfrm>
            <a:off x="138350" y="3775000"/>
            <a:ext cx="8847940" cy="1250750"/>
            <a:chOff x="138350" y="260325"/>
            <a:chExt cx="8847940" cy="1250750"/>
          </a:xfrm>
        </p:grpSpPr>
        <p:sp>
          <p:nvSpPr>
            <p:cNvPr id="115" name="Google Shape;115;p3"/>
            <p:cNvSpPr/>
            <p:nvPr/>
          </p:nvSpPr>
          <p:spPr>
            <a:xfrm>
              <a:off x="1499675" y="12505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3"/>
            <p:cNvSpPr/>
            <p:nvPr/>
          </p:nvSpPr>
          <p:spPr>
            <a:xfrm>
              <a:off x="26610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3"/>
            <p:cNvSpPr/>
            <p:nvPr/>
          </p:nvSpPr>
          <p:spPr>
            <a:xfrm>
              <a:off x="964725" y="13648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3"/>
            <p:cNvSpPr/>
            <p:nvPr/>
          </p:nvSpPr>
          <p:spPr>
            <a:xfrm>
              <a:off x="2853765" y="14338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3"/>
            <p:cNvSpPr/>
            <p:nvPr/>
          </p:nvSpPr>
          <p:spPr>
            <a:xfrm>
              <a:off x="6511800" y="26032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922865" y="3854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1669300" y="3521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138350" y="3663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5813290" y="108617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8192200" y="3521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3"/>
            <p:cNvSpPr/>
            <p:nvPr/>
          </p:nvSpPr>
          <p:spPr>
            <a:xfrm>
              <a:off x="3083050" y="5880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3"/>
            <p:cNvSpPr/>
            <p:nvPr/>
          </p:nvSpPr>
          <p:spPr>
            <a:xfrm>
              <a:off x="59053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3"/>
            <p:cNvSpPr/>
            <p:nvPr/>
          </p:nvSpPr>
          <p:spPr>
            <a:xfrm>
              <a:off x="3321725" y="1144805"/>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5550600" y="12505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7715565" y="11781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7255125" y="46268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8774600" y="14147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89280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7494550" y="13506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3"/>
            <p:cNvSpPr/>
            <p:nvPr/>
          </p:nvSpPr>
          <p:spPr>
            <a:xfrm>
              <a:off x="4147815" y="6071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3"/>
            <p:cNvSpPr/>
            <p:nvPr/>
          </p:nvSpPr>
          <p:spPr>
            <a:xfrm>
              <a:off x="4901365" y="3854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5055300" y="47692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8316990" y="2603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364940" y="14338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194015"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40" name="Google Shape;140;p3"/>
          <p:cNvSpPr/>
          <p:nvPr/>
        </p:nvSpPr>
        <p:spPr>
          <a:xfrm>
            <a:off x="4212739" y="916323"/>
            <a:ext cx="718522" cy="200800"/>
          </a:xfrm>
          <a:custGeom>
            <a:rect b="b" l="l" r="r" t="t"/>
            <a:pathLst>
              <a:path extrusionOk="0" h="436521" w="1562005">
                <a:moveTo>
                  <a:pt x="937260" y="436521"/>
                </a:moveTo>
                <a:cubicBezTo>
                  <a:pt x="896645" y="436521"/>
                  <a:pt x="890776" y="349597"/>
                  <a:pt x="885947" y="206493"/>
                </a:cubicBezTo>
                <a:cubicBezTo>
                  <a:pt x="883770" y="141015"/>
                  <a:pt x="879699" y="18979"/>
                  <a:pt x="861522" y="18979"/>
                </a:cubicBezTo>
                <a:cubicBezTo>
                  <a:pt x="841357" y="18979"/>
                  <a:pt x="830659" y="96889"/>
                  <a:pt x="823653" y="148417"/>
                </a:cubicBezTo>
                <a:cubicBezTo>
                  <a:pt x="812860" y="226611"/>
                  <a:pt x="803582" y="294177"/>
                  <a:pt x="766849" y="294177"/>
                </a:cubicBezTo>
                <a:cubicBezTo>
                  <a:pt x="746210" y="294177"/>
                  <a:pt x="739394" y="277001"/>
                  <a:pt x="734376" y="264475"/>
                </a:cubicBezTo>
                <a:cubicBezTo>
                  <a:pt x="729359" y="251949"/>
                  <a:pt x="726235" y="246729"/>
                  <a:pt x="719513" y="246729"/>
                </a:cubicBezTo>
                <a:cubicBezTo>
                  <a:pt x="706543" y="246729"/>
                  <a:pt x="701336" y="266752"/>
                  <a:pt x="694993" y="297214"/>
                </a:cubicBezTo>
                <a:cubicBezTo>
                  <a:pt x="687419" y="333939"/>
                  <a:pt x="677951" y="379584"/>
                  <a:pt x="634307" y="379584"/>
                </a:cubicBezTo>
                <a:cubicBezTo>
                  <a:pt x="597480" y="379584"/>
                  <a:pt x="590095" y="315624"/>
                  <a:pt x="582332" y="247773"/>
                </a:cubicBezTo>
                <a:cubicBezTo>
                  <a:pt x="576746" y="199281"/>
                  <a:pt x="569078" y="132854"/>
                  <a:pt x="549102" y="132854"/>
                </a:cubicBezTo>
                <a:cubicBezTo>
                  <a:pt x="538404" y="132854"/>
                  <a:pt x="527895" y="170813"/>
                  <a:pt x="520700" y="195486"/>
                </a:cubicBezTo>
                <a:cubicBezTo>
                  <a:pt x="508393" y="239328"/>
                  <a:pt x="495801" y="284688"/>
                  <a:pt x="463896" y="284688"/>
                </a:cubicBezTo>
                <a:cubicBezTo>
                  <a:pt x="443447" y="284688"/>
                  <a:pt x="433696" y="256219"/>
                  <a:pt x="422335" y="222341"/>
                </a:cubicBezTo>
                <a:cubicBezTo>
                  <a:pt x="415235" y="201274"/>
                  <a:pt x="403401" y="166068"/>
                  <a:pt x="392892" y="166068"/>
                </a:cubicBezTo>
                <a:cubicBezTo>
                  <a:pt x="382383" y="166068"/>
                  <a:pt x="376608" y="180492"/>
                  <a:pt x="369129" y="195770"/>
                </a:cubicBezTo>
                <a:cubicBezTo>
                  <a:pt x="357958" y="218450"/>
                  <a:pt x="344041" y="246729"/>
                  <a:pt x="312325" y="246729"/>
                </a:cubicBezTo>
                <a:lnTo>
                  <a:pt x="0" y="246729"/>
                </a:lnTo>
                <a:lnTo>
                  <a:pt x="0" y="227750"/>
                </a:lnTo>
                <a:lnTo>
                  <a:pt x="312420" y="227750"/>
                </a:lnTo>
                <a:cubicBezTo>
                  <a:pt x="331355" y="227750"/>
                  <a:pt x="340159" y="211713"/>
                  <a:pt x="352183" y="187325"/>
                </a:cubicBezTo>
                <a:cubicBezTo>
                  <a:pt x="361650" y="167586"/>
                  <a:pt x="371874" y="147089"/>
                  <a:pt x="392892" y="147089"/>
                </a:cubicBezTo>
                <a:cubicBezTo>
                  <a:pt x="416844" y="147089"/>
                  <a:pt x="428299" y="180682"/>
                  <a:pt x="440228" y="216268"/>
                </a:cubicBezTo>
                <a:cubicBezTo>
                  <a:pt x="445625" y="232305"/>
                  <a:pt x="456891" y="265709"/>
                  <a:pt x="463802" y="265709"/>
                </a:cubicBezTo>
                <a:cubicBezTo>
                  <a:pt x="481600" y="265709"/>
                  <a:pt x="493245" y="223954"/>
                  <a:pt x="502618" y="190361"/>
                </a:cubicBezTo>
                <a:cubicBezTo>
                  <a:pt x="514073" y="149366"/>
                  <a:pt x="523919" y="113875"/>
                  <a:pt x="549007" y="113875"/>
                </a:cubicBezTo>
                <a:cubicBezTo>
                  <a:pt x="585835" y="113875"/>
                  <a:pt x="593219" y="177835"/>
                  <a:pt x="600982" y="245686"/>
                </a:cubicBezTo>
                <a:cubicBezTo>
                  <a:pt x="606568" y="294177"/>
                  <a:pt x="614237" y="360604"/>
                  <a:pt x="634213" y="360604"/>
                </a:cubicBezTo>
                <a:cubicBezTo>
                  <a:pt x="660437" y="360604"/>
                  <a:pt x="667916" y="334034"/>
                  <a:pt x="676437" y="293418"/>
                </a:cubicBezTo>
                <a:cubicBezTo>
                  <a:pt x="683064" y="261154"/>
                  <a:pt x="690070" y="227750"/>
                  <a:pt x="719418" y="227750"/>
                </a:cubicBezTo>
                <a:cubicBezTo>
                  <a:pt x="740057" y="227750"/>
                  <a:pt x="746873" y="244926"/>
                  <a:pt x="751891" y="257453"/>
                </a:cubicBezTo>
                <a:cubicBezTo>
                  <a:pt x="756908" y="269979"/>
                  <a:pt x="760033" y="275198"/>
                  <a:pt x="766754" y="275198"/>
                </a:cubicBezTo>
                <a:cubicBezTo>
                  <a:pt x="786920" y="275198"/>
                  <a:pt x="797618" y="197289"/>
                  <a:pt x="804624" y="145760"/>
                </a:cubicBezTo>
                <a:cubicBezTo>
                  <a:pt x="815416" y="67566"/>
                  <a:pt x="824694" y="0"/>
                  <a:pt x="861427" y="0"/>
                </a:cubicBezTo>
                <a:cubicBezTo>
                  <a:pt x="896172" y="0"/>
                  <a:pt x="900432" y="74398"/>
                  <a:pt x="904787" y="205924"/>
                </a:cubicBezTo>
                <a:cubicBezTo>
                  <a:pt x="907438" y="285067"/>
                  <a:pt x="911888" y="417542"/>
                  <a:pt x="937165" y="417542"/>
                </a:cubicBezTo>
                <a:cubicBezTo>
                  <a:pt x="966419" y="417542"/>
                  <a:pt x="977212" y="315814"/>
                  <a:pt x="984502" y="248437"/>
                </a:cubicBezTo>
                <a:cubicBezTo>
                  <a:pt x="993401" y="163980"/>
                  <a:pt x="998797" y="123365"/>
                  <a:pt x="1022371" y="123365"/>
                </a:cubicBezTo>
                <a:cubicBezTo>
                  <a:pt x="1050773" y="123365"/>
                  <a:pt x="1061944" y="158856"/>
                  <a:pt x="1073494" y="196435"/>
                </a:cubicBezTo>
                <a:cubicBezTo>
                  <a:pt x="1085044" y="234013"/>
                  <a:pt x="1097636" y="275198"/>
                  <a:pt x="1126511" y="275198"/>
                </a:cubicBezTo>
                <a:cubicBezTo>
                  <a:pt x="1139481" y="275198"/>
                  <a:pt x="1146108" y="268460"/>
                  <a:pt x="1156711" y="256219"/>
                </a:cubicBezTo>
                <a:cubicBezTo>
                  <a:pt x="1167315" y="243977"/>
                  <a:pt x="1182462" y="227750"/>
                  <a:pt x="1211716" y="227750"/>
                </a:cubicBezTo>
                <a:lnTo>
                  <a:pt x="1562005" y="227750"/>
                </a:lnTo>
                <a:lnTo>
                  <a:pt x="1562005" y="246729"/>
                </a:lnTo>
                <a:lnTo>
                  <a:pt x="1211811" y="246729"/>
                </a:lnTo>
                <a:cubicBezTo>
                  <a:pt x="1191078" y="246729"/>
                  <a:pt x="1181705" y="257168"/>
                  <a:pt x="1170912" y="269315"/>
                </a:cubicBezTo>
                <a:cubicBezTo>
                  <a:pt x="1160120" y="281461"/>
                  <a:pt x="1148759" y="294177"/>
                  <a:pt x="1126606" y="294177"/>
                </a:cubicBezTo>
                <a:cubicBezTo>
                  <a:pt x="1083719" y="294177"/>
                  <a:pt x="1068666" y="245211"/>
                  <a:pt x="1055412" y="202033"/>
                </a:cubicBezTo>
                <a:cubicBezTo>
                  <a:pt x="1046607" y="173565"/>
                  <a:pt x="1037424" y="143198"/>
                  <a:pt x="1023128" y="142344"/>
                </a:cubicBezTo>
                <a:cubicBezTo>
                  <a:pt x="1013661" y="149746"/>
                  <a:pt x="1007697" y="207822"/>
                  <a:pt x="1003247" y="250430"/>
                </a:cubicBezTo>
                <a:cubicBezTo>
                  <a:pt x="993496" y="341910"/>
                  <a:pt x="983555" y="436521"/>
                  <a:pt x="937260" y="436521"/>
                </a:cubicBezTo>
                <a:close/>
              </a:path>
            </a:pathLst>
          </a:custGeom>
          <a:gradFill>
            <a:gsLst>
              <a:gs pos="0">
                <a:srgbClr val="8097FF">
                  <a:alpha val="0"/>
                </a:srgbClr>
              </a:gs>
              <a:gs pos="22000">
                <a:schemeClr val="accent1"/>
              </a:gs>
              <a:gs pos="76000">
                <a:schemeClr val="accent1"/>
              </a:gs>
              <a:gs pos="100000">
                <a:srgbClr val="8097FF">
                  <a:alpha val="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letely Blank">
  <p:cSld name="BLANK_1">
    <p:spTree>
      <p:nvGrpSpPr>
        <p:cNvPr id="141" name="Shape 141"/>
        <p:cNvGrpSpPr/>
        <p:nvPr/>
      </p:nvGrpSpPr>
      <p:grpSpPr>
        <a:xfrm>
          <a:off x="0" y="0"/>
          <a:ext cx="0" cy="0"/>
          <a:chOff x="0" y="0"/>
          <a:chExt cx="0" cy="0"/>
        </a:xfrm>
      </p:grpSpPr>
      <p:sp>
        <p:nvSpPr>
          <p:cNvPr id="142" name="Google Shape;142;p4"/>
          <p:cNvSpPr txBox="1"/>
          <p:nvPr>
            <p:ph idx="12" type="sldNum"/>
          </p:nvPr>
        </p:nvSpPr>
        <p:spPr>
          <a:xfrm>
            <a:off x="4297650" y="4413799"/>
            <a:ext cx="548700" cy="729600"/>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1pPr>
            <a:lvl2pPr indent="0" lvl="1"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2pPr>
            <a:lvl3pPr indent="0" lvl="2"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3pPr>
            <a:lvl4pPr indent="0" lvl="3"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4pPr>
            <a:lvl5pPr indent="0" lvl="4"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5pPr>
            <a:lvl6pPr indent="0" lvl="5"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6pPr>
            <a:lvl7pPr indent="0" lvl="6"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7pPr>
            <a:lvl8pPr indent="0" lvl="7"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8pPr>
            <a:lvl9pPr indent="0" lvl="8"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bg>
      <p:bgPr>
        <a:gradFill>
          <a:gsLst>
            <a:gs pos="0">
              <a:schemeClr val="dk1"/>
            </a:gs>
            <a:gs pos="49000">
              <a:schemeClr val="dk2"/>
            </a:gs>
            <a:gs pos="100000">
              <a:schemeClr val="dk2"/>
            </a:gs>
          </a:gsLst>
          <a:lin ang="5400012" scaled="0"/>
        </a:gradFill>
      </p:bgPr>
    </p:bg>
    <p:spTree>
      <p:nvGrpSpPr>
        <p:cNvPr id="143" name="Shape 143"/>
        <p:cNvGrpSpPr/>
        <p:nvPr/>
      </p:nvGrpSpPr>
      <p:grpSpPr>
        <a:xfrm>
          <a:off x="0" y="0"/>
          <a:ext cx="0" cy="0"/>
          <a:chOff x="0" y="0"/>
          <a:chExt cx="0" cy="0"/>
        </a:xfrm>
      </p:grpSpPr>
      <p:grpSp>
        <p:nvGrpSpPr>
          <p:cNvPr id="144" name="Google Shape;144;p5"/>
          <p:cNvGrpSpPr/>
          <p:nvPr/>
        </p:nvGrpSpPr>
        <p:grpSpPr>
          <a:xfrm>
            <a:off x="0" y="2396973"/>
            <a:ext cx="9144000" cy="2463362"/>
            <a:chOff x="0" y="1786473"/>
            <a:chExt cx="9144000" cy="2463362"/>
          </a:xfrm>
        </p:grpSpPr>
        <p:sp>
          <p:nvSpPr>
            <p:cNvPr id="145" name="Google Shape;145;p5"/>
            <p:cNvSpPr/>
            <p:nvPr/>
          </p:nvSpPr>
          <p:spPr>
            <a:xfrm>
              <a:off x="387953" y="3203434"/>
              <a:ext cx="1506902" cy="10464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FF826C"/>
                </a:gs>
                <a:gs pos="100000">
                  <a:srgbClr val="FF3E45"/>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46" name="Google Shape;146;p5"/>
            <p:cNvSpPr/>
            <p:nvPr/>
          </p:nvSpPr>
          <p:spPr>
            <a:xfrm>
              <a:off x="455961" y="3203339"/>
              <a:ext cx="1387697" cy="1027233"/>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04152C">
                <a:alpha val="13333"/>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47" name="Google Shape;147;p5"/>
            <p:cNvSpPr/>
            <p:nvPr/>
          </p:nvSpPr>
          <p:spPr>
            <a:xfrm>
              <a:off x="464296" y="3203434"/>
              <a:ext cx="852487" cy="485578"/>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002FFF">
                <a:alpha val="4941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48" name="Google Shape;148;p5"/>
            <p:cNvSpPr/>
            <p:nvPr/>
          </p:nvSpPr>
          <p:spPr>
            <a:xfrm>
              <a:off x="1894904" y="2489983"/>
              <a:ext cx="963930" cy="713456"/>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83288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49" name="Google Shape;149;p5"/>
            <p:cNvSpPr/>
            <p:nvPr/>
          </p:nvSpPr>
          <p:spPr>
            <a:xfrm>
              <a:off x="1316783" y="2071853"/>
              <a:ext cx="1372123" cy="1131588"/>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FFA22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50" name="Google Shape;150;p5"/>
            <p:cNvSpPr/>
            <p:nvPr/>
          </p:nvSpPr>
          <p:spPr>
            <a:xfrm>
              <a:off x="2688907" y="3203434"/>
              <a:ext cx="785813" cy="342887"/>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A54FA6"/>
                </a:gs>
                <a:gs pos="100000">
                  <a:srgbClr val="F702A2"/>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51" name="Google Shape;151;p5"/>
            <p:cNvSpPr/>
            <p:nvPr/>
          </p:nvSpPr>
          <p:spPr>
            <a:xfrm>
              <a:off x="6347555" y="3203434"/>
              <a:ext cx="987313" cy="485530"/>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F0028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52" name="Google Shape;152;p5"/>
            <p:cNvSpPr/>
            <p:nvPr/>
          </p:nvSpPr>
          <p:spPr>
            <a:xfrm>
              <a:off x="4433316" y="3203434"/>
              <a:ext cx="1359026" cy="913651"/>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BEF176"/>
                </a:gs>
                <a:gs pos="100000">
                  <a:srgbClr val="17A89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53" name="Google Shape;153;p5"/>
            <p:cNvSpPr/>
            <p:nvPr/>
          </p:nvSpPr>
          <p:spPr>
            <a:xfrm>
              <a:off x="3474719" y="2357234"/>
              <a:ext cx="958596" cy="846206"/>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FF3D4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54" name="Google Shape;154;p5"/>
            <p:cNvSpPr/>
            <p:nvPr/>
          </p:nvSpPr>
          <p:spPr>
            <a:xfrm>
              <a:off x="5792342" y="2975558"/>
              <a:ext cx="530066" cy="227878"/>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A54FA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55" name="Google Shape;155;p5"/>
            <p:cNvSpPr/>
            <p:nvPr/>
          </p:nvSpPr>
          <p:spPr>
            <a:xfrm>
              <a:off x="0" y="2737741"/>
              <a:ext cx="464201" cy="465648"/>
            </a:xfrm>
            <a:custGeom>
              <a:rect b="b" l="l" r="r" t="t"/>
              <a:pathLst>
                <a:path extrusionOk="0" h="620864" w="618934">
                  <a:moveTo>
                    <a:pt x="0" y="0"/>
                  </a:moveTo>
                  <a:lnTo>
                    <a:pt x="0" y="620865"/>
                  </a:lnTo>
                  <a:lnTo>
                    <a:pt x="618935" y="620865"/>
                  </a:lnTo>
                  <a:cubicBezTo>
                    <a:pt x="480632" y="309101"/>
                    <a:pt x="339535" y="1459"/>
                    <a:pt x="0" y="0"/>
                  </a:cubicBezTo>
                  <a:close/>
                </a:path>
              </a:pathLst>
            </a:custGeom>
            <a:gradFill>
              <a:gsLst>
                <a:gs pos="0">
                  <a:srgbClr val="BEF176"/>
                </a:gs>
                <a:gs pos="100000">
                  <a:srgbClr val="17A89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56" name="Google Shape;156;p5"/>
            <p:cNvSpPr/>
            <p:nvPr/>
          </p:nvSpPr>
          <p:spPr>
            <a:xfrm>
              <a:off x="8765190" y="3203434"/>
              <a:ext cx="378809" cy="485483"/>
            </a:xfrm>
            <a:custGeom>
              <a:rect b="b" l="l" r="r" t="t"/>
              <a:pathLst>
                <a:path extrusionOk="0" h="647310" w="505079">
                  <a:moveTo>
                    <a:pt x="0" y="0"/>
                  </a:moveTo>
                  <a:cubicBezTo>
                    <a:pt x="127000" y="368460"/>
                    <a:pt x="278765" y="644013"/>
                    <a:pt x="505079" y="647310"/>
                  </a:cubicBezTo>
                  <a:lnTo>
                    <a:pt x="505079" y="0"/>
                  </a:lnTo>
                  <a:close/>
                </a:path>
              </a:pathLst>
            </a:custGeom>
            <a:gradFill>
              <a:gsLst>
                <a:gs pos="0">
                  <a:srgbClr val="FF826C"/>
                </a:gs>
                <a:gs pos="100000">
                  <a:srgbClr val="FF3E45"/>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57" name="Google Shape;157;p5"/>
            <p:cNvSpPr/>
            <p:nvPr/>
          </p:nvSpPr>
          <p:spPr>
            <a:xfrm>
              <a:off x="1894904" y="2489983"/>
              <a:ext cx="794003" cy="713456"/>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FF800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58" name="Google Shape;158;p5"/>
            <p:cNvSpPr/>
            <p:nvPr/>
          </p:nvSpPr>
          <p:spPr>
            <a:xfrm>
              <a:off x="5288756" y="3203434"/>
              <a:ext cx="940450" cy="428073"/>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7DFF29">
                <a:alpha val="4941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59" name="Google Shape;159;p5"/>
            <p:cNvSpPr/>
            <p:nvPr/>
          </p:nvSpPr>
          <p:spPr>
            <a:xfrm>
              <a:off x="8514492" y="2394856"/>
              <a:ext cx="629507" cy="808583"/>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FF964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60" name="Google Shape;160;p5"/>
            <p:cNvSpPr/>
            <p:nvPr/>
          </p:nvSpPr>
          <p:spPr>
            <a:xfrm>
              <a:off x="3876675" y="2014492"/>
              <a:ext cx="1398460" cy="1189045"/>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AF9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61" name="Google Shape;161;p5"/>
            <p:cNvSpPr/>
            <p:nvPr/>
          </p:nvSpPr>
          <p:spPr>
            <a:xfrm>
              <a:off x="0" y="2918101"/>
              <a:ext cx="387952" cy="285382"/>
            </a:xfrm>
            <a:custGeom>
              <a:rect b="b" l="l" r="r" t="t"/>
              <a:pathLst>
                <a:path extrusionOk="0" h="380509" w="517270">
                  <a:moveTo>
                    <a:pt x="0" y="0"/>
                  </a:moveTo>
                  <a:lnTo>
                    <a:pt x="0" y="380510"/>
                  </a:lnTo>
                  <a:lnTo>
                    <a:pt x="517271" y="380510"/>
                  </a:lnTo>
                  <a:cubicBezTo>
                    <a:pt x="385445" y="159053"/>
                    <a:pt x="226378" y="1142"/>
                    <a:pt x="0" y="0"/>
                  </a:cubicBezTo>
                  <a:close/>
                </a:path>
              </a:pathLst>
            </a:custGeom>
            <a:solidFill>
              <a:srgbClr val="029E8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62" name="Google Shape;162;p5"/>
            <p:cNvSpPr/>
            <p:nvPr/>
          </p:nvSpPr>
          <p:spPr>
            <a:xfrm>
              <a:off x="6229207" y="2252166"/>
              <a:ext cx="1366075" cy="951274"/>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3BE5CC"/>
                </a:gs>
                <a:gs pos="100000">
                  <a:srgbClr val="027196"/>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63" name="Google Shape;163;p5"/>
            <p:cNvSpPr/>
            <p:nvPr/>
          </p:nvSpPr>
          <p:spPr>
            <a:xfrm>
              <a:off x="7343679" y="1786473"/>
              <a:ext cx="1421463" cy="1416970"/>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C182FF">
                    <a:alpha val="49411"/>
                  </a:srgbClr>
                </a:gs>
                <a:gs pos="100000">
                  <a:srgbClr val="002FFF">
                    <a:alpha val="49411"/>
                  </a:srgbClr>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64" name="Google Shape;164;p5"/>
            <p:cNvSpPr/>
            <p:nvPr/>
          </p:nvSpPr>
          <p:spPr>
            <a:xfrm>
              <a:off x="6229350" y="3129663"/>
              <a:ext cx="93202" cy="73771"/>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FF85C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65" name="Google Shape;165;p5"/>
            <p:cNvSpPr/>
            <p:nvPr/>
          </p:nvSpPr>
          <p:spPr>
            <a:xfrm>
              <a:off x="7595330" y="3203434"/>
              <a:ext cx="919163" cy="285382"/>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FFC2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66" name="Google Shape;166;p5"/>
            <p:cNvSpPr/>
            <p:nvPr/>
          </p:nvSpPr>
          <p:spPr>
            <a:xfrm>
              <a:off x="2858547" y="3202435"/>
              <a:ext cx="1012412" cy="474733"/>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33E7FF">
                <a:alpha val="59607"/>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67" name="Google Shape;167;p5"/>
            <p:cNvSpPr/>
            <p:nvPr/>
          </p:nvSpPr>
          <p:spPr>
            <a:xfrm>
              <a:off x="0" y="1968308"/>
              <a:ext cx="9144000" cy="2220131"/>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lt2"/>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grpSp>
      <p:sp>
        <p:nvSpPr>
          <p:cNvPr id="168" name="Google Shape;168;p5"/>
          <p:cNvSpPr txBox="1"/>
          <p:nvPr>
            <p:ph type="ctrTitle"/>
          </p:nvPr>
        </p:nvSpPr>
        <p:spPr>
          <a:xfrm>
            <a:off x="855300" y="1114800"/>
            <a:ext cx="7433400" cy="1018800"/>
          </a:xfrm>
          <a:prstGeom prst="rect">
            <a:avLst/>
          </a:prstGeom>
          <a:noFill/>
          <a:ln>
            <a:noFill/>
          </a:ln>
        </p:spPr>
        <p:txBody>
          <a:bodyPr anchorCtr="0" anchor="b" bIns="0" lIns="0" spcFirstLastPara="1" rIns="0" wrap="square" tIns="0">
            <a:noAutofit/>
          </a:bodyPr>
          <a:lstStyle>
            <a:lvl1pPr lvl="0" algn="ctr">
              <a:lnSpc>
                <a:spcPct val="90000"/>
              </a:lnSpc>
              <a:spcBef>
                <a:spcPts val="0"/>
              </a:spcBef>
              <a:spcAft>
                <a:spcPts val="0"/>
              </a:spcAft>
              <a:buClr>
                <a:schemeClr val="lt1"/>
              </a:buClr>
              <a:buSzPts val="3600"/>
              <a:buNone/>
              <a:defRPr sz="3600">
                <a:solidFill>
                  <a:schemeClr val="lt1"/>
                </a:solidFill>
              </a:defRPr>
            </a:lvl1pPr>
            <a:lvl2pPr lvl="1" algn="ctr">
              <a:lnSpc>
                <a:spcPct val="90000"/>
              </a:lnSpc>
              <a:spcBef>
                <a:spcPts val="0"/>
              </a:spcBef>
              <a:spcAft>
                <a:spcPts val="0"/>
              </a:spcAft>
              <a:buClr>
                <a:schemeClr val="lt1"/>
              </a:buClr>
              <a:buSzPts val="3600"/>
              <a:buNone/>
              <a:defRPr sz="3600">
                <a:solidFill>
                  <a:schemeClr val="lt1"/>
                </a:solidFill>
              </a:defRPr>
            </a:lvl2pPr>
            <a:lvl3pPr lvl="2" algn="ctr">
              <a:lnSpc>
                <a:spcPct val="90000"/>
              </a:lnSpc>
              <a:spcBef>
                <a:spcPts val="0"/>
              </a:spcBef>
              <a:spcAft>
                <a:spcPts val="0"/>
              </a:spcAft>
              <a:buClr>
                <a:schemeClr val="lt1"/>
              </a:buClr>
              <a:buSzPts val="3600"/>
              <a:buNone/>
              <a:defRPr sz="3600">
                <a:solidFill>
                  <a:schemeClr val="lt1"/>
                </a:solidFill>
              </a:defRPr>
            </a:lvl3pPr>
            <a:lvl4pPr lvl="3" algn="ctr">
              <a:lnSpc>
                <a:spcPct val="90000"/>
              </a:lnSpc>
              <a:spcBef>
                <a:spcPts val="0"/>
              </a:spcBef>
              <a:spcAft>
                <a:spcPts val="0"/>
              </a:spcAft>
              <a:buClr>
                <a:schemeClr val="lt1"/>
              </a:buClr>
              <a:buSzPts val="3600"/>
              <a:buNone/>
              <a:defRPr sz="3600">
                <a:solidFill>
                  <a:schemeClr val="lt1"/>
                </a:solidFill>
              </a:defRPr>
            </a:lvl4pPr>
            <a:lvl5pPr lvl="4" algn="ctr">
              <a:lnSpc>
                <a:spcPct val="90000"/>
              </a:lnSpc>
              <a:spcBef>
                <a:spcPts val="0"/>
              </a:spcBef>
              <a:spcAft>
                <a:spcPts val="0"/>
              </a:spcAft>
              <a:buClr>
                <a:schemeClr val="lt1"/>
              </a:buClr>
              <a:buSzPts val="3600"/>
              <a:buNone/>
              <a:defRPr sz="3600">
                <a:solidFill>
                  <a:schemeClr val="lt1"/>
                </a:solidFill>
              </a:defRPr>
            </a:lvl5pPr>
            <a:lvl6pPr lvl="5" algn="ctr">
              <a:lnSpc>
                <a:spcPct val="90000"/>
              </a:lnSpc>
              <a:spcBef>
                <a:spcPts val="0"/>
              </a:spcBef>
              <a:spcAft>
                <a:spcPts val="0"/>
              </a:spcAft>
              <a:buClr>
                <a:schemeClr val="lt1"/>
              </a:buClr>
              <a:buSzPts val="3600"/>
              <a:buNone/>
              <a:defRPr sz="3600">
                <a:solidFill>
                  <a:schemeClr val="lt1"/>
                </a:solidFill>
              </a:defRPr>
            </a:lvl6pPr>
            <a:lvl7pPr lvl="6" algn="ctr">
              <a:lnSpc>
                <a:spcPct val="90000"/>
              </a:lnSpc>
              <a:spcBef>
                <a:spcPts val="0"/>
              </a:spcBef>
              <a:spcAft>
                <a:spcPts val="0"/>
              </a:spcAft>
              <a:buClr>
                <a:schemeClr val="lt1"/>
              </a:buClr>
              <a:buSzPts val="3600"/>
              <a:buNone/>
              <a:defRPr sz="3600">
                <a:solidFill>
                  <a:schemeClr val="lt1"/>
                </a:solidFill>
              </a:defRPr>
            </a:lvl7pPr>
            <a:lvl8pPr lvl="7" algn="ctr">
              <a:lnSpc>
                <a:spcPct val="90000"/>
              </a:lnSpc>
              <a:spcBef>
                <a:spcPts val="0"/>
              </a:spcBef>
              <a:spcAft>
                <a:spcPts val="0"/>
              </a:spcAft>
              <a:buClr>
                <a:schemeClr val="lt1"/>
              </a:buClr>
              <a:buSzPts val="3600"/>
              <a:buNone/>
              <a:defRPr sz="3600">
                <a:solidFill>
                  <a:schemeClr val="lt1"/>
                </a:solidFill>
              </a:defRPr>
            </a:lvl8pPr>
            <a:lvl9pPr lvl="8" algn="ctr">
              <a:lnSpc>
                <a:spcPct val="90000"/>
              </a:lnSpc>
              <a:spcBef>
                <a:spcPts val="0"/>
              </a:spcBef>
              <a:spcAft>
                <a:spcPts val="0"/>
              </a:spcAft>
              <a:buClr>
                <a:schemeClr val="lt1"/>
              </a:buClr>
              <a:buSzPts val="3600"/>
              <a:buNone/>
              <a:defRPr sz="3600">
                <a:solidFill>
                  <a:schemeClr val="lt1"/>
                </a:solidFill>
              </a:defRPr>
            </a:lvl9pPr>
          </a:lstStyle>
          <a:p/>
        </p:txBody>
      </p:sp>
      <p:sp>
        <p:nvSpPr>
          <p:cNvPr id="169" name="Google Shape;169;p5"/>
          <p:cNvSpPr txBox="1"/>
          <p:nvPr>
            <p:ph idx="1" type="subTitle"/>
          </p:nvPr>
        </p:nvSpPr>
        <p:spPr>
          <a:xfrm>
            <a:off x="855300" y="2117602"/>
            <a:ext cx="7433400" cy="355500"/>
          </a:xfrm>
          <a:prstGeom prst="rect">
            <a:avLst/>
          </a:prstGeom>
          <a:noFill/>
          <a:ln>
            <a:noFill/>
          </a:ln>
        </p:spPr>
        <p:txBody>
          <a:bodyPr anchorCtr="0" anchor="t" bIns="0" lIns="0" spcFirstLastPara="1" rIns="0" wrap="square" tIns="0">
            <a:noAutofit/>
          </a:bodyPr>
          <a:lstStyle>
            <a:lvl1pPr lvl="0" algn="ctr">
              <a:lnSpc>
                <a:spcPct val="115000"/>
              </a:lnSpc>
              <a:spcBef>
                <a:spcPts val="0"/>
              </a:spcBef>
              <a:spcAft>
                <a:spcPts val="0"/>
              </a:spcAft>
              <a:buClr>
                <a:schemeClr val="lt2"/>
              </a:buClr>
              <a:buSzPts val="2000"/>
              <a:buNone/>
              <a:defRPr sz="2000">
                <a:solidFill>
                  <a:schemeClr val="lt2"/>
                </a:solidFill>
              </a:defRPr>
            </a:lvl1pPr>
            <a:lvl2pPr lvl="1" algn="ctr">
              <a:lnSpc>
                <a:spcPct val="115000"/>
              </a:lnSpc>
              <a:spcBef>
                <a:spcPts val="800"/>
              </a:spcBef>
              <a:spcAft>
                <a:spcPts val="0"/>
              </a:spcAft>
              <a:buClr>
                <a:schemeClr val="lt2"/>
              </a:buClr>
              <a:buSzPts val="2000"/>
              <a:buNone/>
              <a:defRPr sz="2000">
                <a:solidFill>
                  <a:schemeClr val="lt2"/>
                </a:solidFill>
              </a:defRPr>
            </a:lvl2pPr>
            <a:lvl3pPr lvl="2" algn="ctr">
              <a:lnSpc>
                <a:spcPct val="115000"/>
              </a:lnSpc>
              <a:spcBef>
                <a:spcPts val="800"/>
              </a:spcBef>
              <a:spcAft>
                <a:spcPts val="0"/>
              </a:spcAft>
              <a:buClr>
                <a:schemeClr val="lt2"/>
              </a:buClr>
              <a:buSzPts val="2000"/>
              <a:buNone/>
              <a:defRPr sz="2000">
                <a:solidFill>
                  <a:schemeClr val="lt2"/>
                </a:solidFill>
              </a:defRPr>
            </a:lvl3pPr>
            <a:lvl4pPr lvl="3" algn="ctr">
              <a:lnSpc>
                <a:spcPct val="115000"/>
              </a:lnSpc>
              <a:spcBef>
                <a:spcPts val="800"/>
              </a:spcBef>
              <a:spcAft>
                <a:spcPts val="0"/>
              </a:spcAft>
              <a:buClr>
                <a:schemeClr val="lt2"/>
              </a:buClr>
              <a:buSzPts val="2000"/>
              <a:buNone/>
              <a:defRPr sz="2000">
                <a:solidFill>
                  <a:schemeClr val="lt2"/>
                </a:solidFill>
              </a:defRPr>
            </a:lvl4pPr>
            <a:lvl5pPr lvl="4" algn="ctr">
              <a:lnSpc>
                <a:spcPct val="115000"/>
              </a:lnSpc>
              <a:spcBef>
                <a:spcPts val="800"/>
              </a:spcBef>
              <a:spcAft>
                <a:spcPts val="0"/>
              </a:spcAft>
              <a:buClr>
                <a:schemeClr val="lt2"/>
              </a:buClr>
              <a:buSzPts val="2000"/>
              <a:buNone/>
              <a:defRPr sz="2000">
                <a:solidFill>
                  <a:schemeClr val="lt2"/>
                </a:solidFill>
              </a:defRPr>
            </a:lvl5pPr>
            <a:lvl6pPr lvl="5" algn="ctr">
              <a:lnSpc>
                <a:spcPct val="115000"/>
              </a:lnSpc>
              <a:spcBef>
                <a:spcPts val="800"/>
              </a:spcBef>
              <a:spcAft>
                <a:spcPts val="0"/>
              </a:spcAft>
              <a:buClr>
                <a:schemeClr val="lt2"/>
              </a:buClr>
              <a:buSzPts val="2000"/>
              <a:buNone/>
              <a:defRPr sz="2000">
                <a:solidFill>
                  <a:schemeClr val="lt2"/>
                </a:solidFill>
              </a:defRPr>
            </a:lvl6pPr>
            <a:lvl7pPr lvl="6" algn="ctr">
              <a:lnSpc>
                <a:spcPct val="115000"/>
              </a:lnSpc>
              <a:spcBef>
                <a:spcPts val="800"/>
              </a:spcBef>
              <a:spcAft>
                <a:spcPts val="0"/>
              </a:spcAft>
              <a:buClr>
                <a:schemeClr val="lt2"/>
              </a:buClr>
              <a:buSzPts val="2000"/>
              <a:buNone/>
              <a:defRPr sz="2000">
                <a:solidFill>
                  <a:schemeClr val="lt2"/>
                </a:solidFill>
              </a:defRPr>
            </a:lvl7pPr>
            <a:lvl8pPr lvl="7" algn="ctr">
              <a:lnSpc>
                <a:spcPct val="115000"/>
              </a:lnSpc>
              <a:spcBef>
                <a:spcPts val="800"/>
              </a:spcBef>
              <a:spcAft>
                <a:spcPts val="0"/>
              </a:spcAft>
              <a:buClr>
                <a:schemeClr val="lt2"/>
              </a:buClr>
              <a:buSzPts val="2000"/>
              <a:buNone/>
              <a:defRPr sz="2000">
                <a:solidFill>
                  <a:schemeClr val="lt2"/>
                </a:solidFill>
              </a:defRPr>
            </a:lvl8pPr>
            <a:lvl9pPr lvl="8" algn="ctr">
              <a:lnSpc>
                <a:spcPct val="115000"/>
              </a:lnSpc>
              <a:spcBef>
                <a:spcPts val="800"/>
              </a:spcBef>
              <a:spcAft>
                <a:spcPts val="800"/>
              </a:spcAft>
              <a:buClr>
                <a:schemeClr val="lt2"/>
              </a:buClr>
              <a:buSzPts val="2000"/>
              <a:buNone/>
              <a:defRPr sz="2000">
                <a:solidFill>
                  <a:schemeClr val="lt2"/>
                </a:solidFill>
              </a:defRPr>
            </a:lvl9pPr>
          </a:lstStyle>
          <a:p/>
        </p:txBody>
      </p:sp>
      <p:grpSp>
        <p:nvGrpSpPr>
          <p:cNvPr id="170" name="Google Shape;170;p5"/>
          <p:cNvGrpSpPr/>
          <p:nvPr/>
        </p:nvGrpSpPr>
        <p:grpSpPr>
          <a:xfrm>
            <a:off x="135815" y="2828480"/>
            <a:ext cx="8869535" cy="2073345"/>
            <a:chOff x="135815" y="2828480"/>
            <a:chExt cx="8869535" cy="2073345"/>
          </a:xfrm>
        </p:grpSpPr>
        <p:sp>
          <p:nvSpPr>
            <p:cNvPr id="171" name="Google Shape;171;p5"/>
            <p:cNvSpPr/>
            <p:nvPr/>
          </p:nvSpPr>
          <p:spPr>
            <a:xfrm>
              <a:off x="2005925" y="3956525"/>
              <a:ext cx="96300" cy="96300"/>
            </a:xfrm>
            <a:prstGeom prst="donut">
              <a:avLst>
                <a:gd fmla="val 22068" name="adj"/>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5"/>
            <p:cNvSpPr/>
            <p:nvPr/>
          </p:nvSpPr>
          <p:spPr>
            <a:xfrm>
              <a:off x="2320790" y="4086477"/>
              <a:ext cx="58200" cy="58200"/>
            </a:xfrm>
            <a:prstGeom prst="ellipse">
              <a:avLst/>
            </a:prstGeom>
            <a:solidFill>
              <a:srgbClr val="BEF17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5"/>
            <p:cNvSpPr/>
            <p:nvPr/>
          </p:nvSpPr>
          <p:spPr>
            <a:xfrm>
              <a:off x="2102225" y="4326630"/>
              <a:ext cx="124800" cy="124800"/>
            </a:xfrm>
            <a:prstGeom prst="donut">
              <a:avLst>
                <a:gd fmla="val 13795" name="adj"/>
              </a:avLst>
            </a:prstGeom>
            <a:solidFill>
              <a:srgbClr val="FFD6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5"/>
            <p:cNvSpPr/>
            <p:nvPr/>
          </p:nvSpPr>
          <p:spPr>
            <a:xfrm>
              <a:off x="268650" y="4401625"/>
              <a:ext cx="96300" cy="96300"/>
            </a:xfrm>
            <a:prstGeom prst="donut">
              <a:avLst>
                <a:gd fmla="val 22068" name="adj"/>
              </a:avLst>
            </a:prstGeom>
            <a:solidFill>
              <a:srgbClr val="BEF17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5"/>
            <p:cNvSpPr/>
            <p:nvPr/>
          </p:nvSpPr>
          <p:spPr>
            <a:xfrm>
              <a:off x="2719290" y="4420677"/>
              <a:ext cx="58200" cy="58200"/>
            </a:xfrm>
            <a:prstGeom prst="ellips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5"/>
            <p:cNvSpPr/>
            <p:nvPr/>
          </p:nvSpPr>
          <p:spPr>
            <a:xfrm>
              <a:off x="2777500" y="4589780"/>
              <a:ext cx="124800" cy="124800"/>
            </a:xfrm>
            <a:prstGeom prst="donut">
              <a:avLst>
                <a:gd fmla="val 13795"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5"/>
            <p:cNvSpPr/>
            <p:nvPr/>
          </p:nvSpPr>
          <p:spPr>
            <a:xfrm>
              <a:off x="6258675" y="4230325"/>
              <a:ext cx="96300" cy="96300"/>
            </a:xfrm>
            <a:prstGeom prst="donut">
              <a:avLst>
                <a:gd fmla="val 22068"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5"/>
            <p:cNvSpPr/>
            <p:nvPr/>
          </p:nvSpPr>
          <p:spPr>
            <a:xfrm>
              <a:off x="1669290" y="4656377"/>
              <a:ext cx="58200" cy="58200"/>
            </a:xfrm>
            <a:prstGeom prst="ellipse">
              <a:avLst/>
            </a:prstGeom>
            <a:solidFill>
              <a:srgbClr val="17A89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9" name="Google Shape;179;p5"/>
            <p:cNvSpPr/>
            <p:nvPr/>
          </p:nvSpPr>
          <p:spPr>
            <a:xfrm>
              <a:off x="1015700" y="3350030"/>
              <a:ext cx="124800" cy="124800"/>
            </a:xfrm>
            <a:prstGeom prst="donut">
              <a:avLst>
                <a:gd fmla="val 1379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 name="Google Shape;180;p5"/>
            <p:cNvSpPr/>
            <p:nvPr/>
          </p:nvSpPr>
          <p:spPr>
            <a:xfrm>
              <a:off x="4283275" y="4184350"/>
              <a:ext cx="96300" cy="96300"/>
            </a:xfrm>
            <a:prstGeom prst="donut">
              <a:avLst>
                <a:gd fmla="val 22068"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5"/>
            <p:cNvSpPr/>
            <p:nvPr/>
          </p:nvSpPr>
          <p:spPr>
            <a:xfrm>
              <a:off x="6085040" y="4656377"/>
              <a:ext cx="58200" cy="58200"/>
            </a:xfrm>
            <a:prstGeom prst="ellipse">
              <a:avLst/>
            </a:prstGeom>
            <a:solidFill>
              <a:srgbClr val="FFD6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5"/>
            <p:cNvSpPr/>
            <p:nvPr/>
          </p:nvSpPr>
          <p:spPr>
            <a:xfrm>
              <a:off x="6570650" y="4497930"/>
              <a:ext cx="124800" cy="124800"/>
            </a:xfrm>
            <a:prstGeom prst="donut">
              <a:avLst>
                <a:gd fmla="val 13795" name="adj"/>
              </a:avLst>
            </a:prstGeom>
            <a:solidFill>
              <a:srgbClr val="17A89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5"/>
            <p:cNvSpPr/>
            <p:nvPr/>
          </p:nvSpPr>
          <p:spPr>
            <a:xfrm>
              <a:off x="3225425" y="3253725"/>
              <a:ext cx="96300" cy="96300"/>
            </a:xfrm>
            <a:prstGeom prst="donut">
              <a:avLst>
                <a:gd fmla="val 22068" name="adj"/>
              </a:avLst>
            </a:prstGeom>
            <a:solidFill>
              <a:srgbClr val="17A89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5"/>
            <p:cNvSpPr/>
            <p:nvPr/>
          </p:nvSpPr>
          <p:spPr>
            <a:xfrm>
              <a:off x="5755090" y="4451427"/>
              <a:ext cx="58200" cy="58200"/>
            </a:xfrm>
            <a:prstGeom prst="ellipse">
              <a:avLst/>
            </a:prstGeom>
            <a:solidFill>
              <a:srgbClr val="BEF17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5"/>
            <p:cNvSpPr/>
            <p:nvPr/>
          </p:nvSpPr>
          <p:spPr>
            <a:xfrm>
              <a:off x="3005325" y="3474830"/>
              <a:ext cx="124800" cy="124800"/>
            </a:xfrm>
            <a:prstGeom prst="donut">
              <a:avLst>
                <a:gd fmla="val 13795" name="adj"/>
              </a:avLst>
            </a:prstGeom>
            <a:solidFill>
              <a:srgbClr val="BEF17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5"/>
            <p:cNvSpPr/>
            <p:nvPr/>
          </p:nvSpPr>
          <p:spPr>
            <a:xfrm>
              <a:off x="5505625" y="4805525"/>
              <a:ext cx="96300" cy="96300"/>
            </a:xfrm>
            <a:prstGeom prst="donut">
              <a:avLst>
                <a:gd fmla="val 22068"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5"/>
            <p:cNvSpPr/>
            <p:nvPr/>
          </p:nvSpPr>
          <p:spPr>
            <a:xfrm>
              <a:off x="7109815" y="4420677"/>
              <a:ext cx="58200" cy="58200"/>
            </a:xfrm>
            <a:prstGeom prst="ellipse">
              <a:avLst/>
            </a:prstGeom>
            <a:solidFill>
              <a:srgbClr val="FFD6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5"/>
            <p:cNvSpPr/>
            <p:nvPr/>
          </p:nvSpPr>
          <p:spPr>
            <a:xfrm>
              <a:off x="7682275" y="4216080"/>
              <a:ext cx="124800" cy="124800"/>
            </a:xfrm>
            <a:prstGeom prst="donut">
              <a:avLst>
                <a:gd fmla="val 13795"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5"/>
            <p:cNvSpPr/>
            <p:nvPr/>
          </p:nvSpPr>
          <p:spPr>
            <a:xfrm>
              <a:off x="8909050" y="4637325"/>
              <a:ext cx="96300" cy="96300"/>
            </a:xfrm>
            <a:prstGeom prst="donut">
              <a:avLst>
                <a:gd fmla="val 22068" name="adj"/>
              </a:avLst>
            </a:prstGeom>
            <a:solidFill>
              <a:srgbClr val="17A89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5"/>
            <p:cNvSpPr/>
            <p:nvPr/>
          </p:nvSpPr>
          <p:spPr>
            <a:xfrm>
              <a:off x="8733490" y="4280652"/>
              <a:ext cx="58200" cy="58200"/>
            </a:xfrm>
            <a:prstGeom prst="ellipse">
              <a:avLst/>
            </a:prstGeom>
            <a:solidFill>
              <a:srgbClr val="BEF17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5"/>
            <p:cNvSpPr/>
            <p:nvPr/>
          </p:nvSpPr>
          <p:spPr>
            <a:xfrm>
              <a:off x="7280975" y="2828480"/>
              <a:ext cx="124800" cy="124800"/>
            </a:xfrm>
            <a:prstGeom prst="donut">
              <a:avLst>
                <a:gd fmla="val 13795" name="adj"/>
              </a:avLst>
            </a:prstGeom>
            <a:solidFill>
              <a:srgbClr val="FFD6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5"/>
            <p:cNvSpPr/>
            <p:nvPr/>
          </p:nvSpPr>
          <p:spPr>
            <a:xfrm>
              <a:off x="7446290" y="3072952"/>
              <a:ext cx="58200" cy="58200"/>
            </a:xfrm>
            <a:prstGeom prst="ellipse">
              <a:avLst/>
            </a:prstGeom>
            <a:solidFill>
              <a:srgbClr val="BEF17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5"/>
            <p:cNvSpPr/>
            <p:nvPr/>
          </p:nvSpPr>
          <p:spPr>
            <a:xfrm>
              <a:off x="6143240" y="3416627"/>
              <a:ext cx="58200" cy="58200"/>
            </a:xfrm>
            <a:prstGeom prst="ellips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5"/>
            <p:cNvSpPr/>
            <p:nvPr/>
          </p:nvSpPr>
          <p:spPr>
            <a:xfrm>
              <a:off x="5363775" y="3474825"/>
              <a:ext cx="96300" cy="96300"/>
            </a:xfrm>
            <a:prstGeom prst="donut">
              <a:avLst>
                <a:gd fmla="val 22068" name="adj"/>
              </a:avLst>
            </a:prstGeom>
            <a:solidFill>
              <a:srgbClr val="FFD6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5"/>
            <p:cNvSpPr/>
            <p:nvPr/>
          </p:nvSpPr>
          <p:spPr>
            <a:xfrm>
              <a:off x="8526265" y="4733627"/>
              <a:ext cx="58200" cy="58200"/>
            </a:xfrm>
            <a:prstGeom prst="ellipse">
              <a:avLst/>
            </a:prstGeom>
            <a:solidFill>
              <a:srgbClr val="FFD6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5"/>
            <p:cNvSpPr/>
            <p:nvPr/>
          </p:nvSpPr>
          <p:spPr>
            <a:xfrm>
              <a:off x="135815" y="3975577"/>
              <a:ext cx="58200" cy="58200"/>
            </a:xfrm>
            <a:prstGeom prst="ellipse">
              <a:avLst/>
            </a:prstGeom>
            <a:solidFill>
              <a:srgbClr val="FFD6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5"/>
            <p:cNvSpPr/>
            <p:nvPr/>
          </p:nvSpPr>
          <p:spPr>
            <a:xfrm>
              <a:off x="509690" y="3508127"/>
              <a:ext cx="58200" cy="58200"/>
            </a:xfrm>
            <a:prstGeom prst="ellipse">
              <a:avLst/>
            </a:prstGeom>
            <a:solidFill>
              <a:srgbClr val="FFD6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198" name="Shape 198"/>
        <p:cNvGrpSpPr/>
        <p:nvPr/>
      </p:nvGrpSpPr>
      <p:grpSpPr>
        <a:xfrm>
          <a:off x="0" y="0"/>
          <a:ext cx="0" cy="0"/>
          <a:chOff x="0" y="0"/>
          <a:chExt cx="0" cy="0"/>
        </a:xfrm>
      </p:grpSpPr>
      <p:sp>
        <p:nvSpPr>
          <p:cNvPr id="199" name="Google Shape;199;p6"/>
          <p:cNvSpPr txBox="1"/>
          <p:nvPr>
            <p:ph idx="1" type="body"/>
          </p:nvPr>
        </p:nvSpPr>
        <p:spPr>
          <a:xfrm>
            <a:off x="1241875" y="1933200"/>
            <a:ext cx="6660300" cy="2480700"/>
          </a:xfrm>
          <a:prstGeom prst="rect">
            <a:avLst/>
          </a:prstGeom>
          <a:noFill/>
          <a:ln>
            <a:noFill/>
          </a:ln>
        </p:spPr>
        <p:txBody>
          <a:bodyPr anchorCtr="0" anchor="t" bIns="0" lIns="0" spcFirstLastPara="1" rIns="0" wrap="square" tIns="0">
            <a:noAutofit/>
          </a:bodyPr>
          <a:lstStyle>
            <a:lvl1pPr indent="-419100" lvl="0" marL="457200" algn="ctr">
              <a:lnSpc>
                <a:spcPct val="115000"/>
              </a:lnSpc>
              <a:spcBef>
                <a:spcPts val="0"/>
              </a:spcBef>
              <a:spcAft>
                <a:spcPts val="0"/>
              </a:spcAft>
              <a:buSzPts val="3000"/>
              <a:buChar char="▹"/>
              <a:defRPr sz="3000"/>
            </a:lvl1pPr>
            <a:lvl2pPr indent="-419100" lvl="1" marL="914400" algn="ctr">
              <a:lnSpc>
                <a:spcPct val="115000"/>
              </a:lnSpc>
              <a:spcBef>
                <a:spcPts val="800"/>
              </a:spcBef>
              <a:spcAft>
                <a:spcPts val="0"/>
              </a:spcAft>
              <a:buSzPts val="3000"/>
              <a:buChar char="▸"/>
              <a:defRPr sz="3000"/>
            </a:lvl2pPr>
            <a:lvl3pPr indent="-419100" lvl="2" marL="1371600" algn="ctr">
              <a:lnSpc>
                <a:spcPct val="115000"/>
              </a:lnSpc>
              <a:spcBef>
                <a:spcPts val="800"/>
              </a:spcBef>
              <a:spcAft>
                <a:spcPts val="0"/>
              </a:spcAft>
              <a:buSzPts val="3000"/>
              <a:buChar char="■"/>
              <a:defRPr sz="3000"/>
            </a:lvl3pPr>
            <a:lvl4pPr indent="-419100" lvl="3" marL="1828800" algn="ctr">
              <a:lnSpc>
                <a:spcPct val="115000"/>
              </a:lnSpc>
              <a:spcBef>
                <a:spcPts val="800"/>
              </a:spcBef>
              <a:spcAft>
                <a:spcPts val="0"/>
              </a:spcAft>
              <a:buSzPts val="3000"/>
              <a:buChar char="●"/>
              <a:defRPr sz="3000"/>
            </a:lvl4pPr>
            <a:lvl5pPr indent="-419100" lvl="4" marL="2286000" algn="ctr">
              <a:lnSpc>
                <a:spcPct val="115000"/>
              </a:lnSpc>
              <a:spcBef>
                <a:spcPts val="800"/>
              </a:spcBef>
              <a:spcAft>
                <a:spcPts val="0"/>
              </a:spcAft>
              <a:buSzPts val="3000"/>
              <a:buChar char="○"/>
              <a:defRPr sz="3000"/>
            </a:lvl5pPr>
            <a:lvl6pPr indent="-419100" lvl="5" marL="2743200" algn="ctr">
              <a:lnSpc>
                <a:spcPct val="115000"/>
              </a:lnSpc>
              <a:spcBef>
                <a:spcPts val="800"/>
              </a:spcBef>
              <a:spcAft>
                <a:spcPts val="0"/>
              </a:spcAft>
              <a:buSzPts val="3000"/>
              <a:buChar char="■"/>
              <a:defRPr sz="3000"/>
            </a:lvl6pPr>
            <a:lvl7pPr indent="-419100" lvl="6" marL="3200400" algn="ctr">
              <a:lnSpc>
                <a:spcPct val="115000"/>
              </a:lnSpc>
              <a:spcBef>
                <a:spcPts val="800"/>
              </a:spcBef>
              <a:spcAft>
                <a:spcPts val="0"/>
              </a:spcAft>
              <a:buSzPts val="3000"/>
              <a:buChar char="●"/>
              <a:defRPr sz="3000"/>
            </a:lvl7pPr>
            <a:lvl8pPr indent="-419100" lvl="7" marL="3657600" algn="ctr">
              <a:lnSpc>
                <a:spcPct val="115000"/>
              </a:lnSpc>
              <a:spcBef>
                <a:spcPts val="800"/>
              </a:spcBef>
              <a:spcAft>
                <a:spcPts val="0"/>
              </a:spcAft>
              <a:buSzPts val="3000"/>
              <a:buChar char="○"/>
              <a:defRPr sz="3000"/>
            </a:lvl8pPr>
            <a:lvl9pPr indent="-419100" lvl="8" marL="4114800" algn="ctr">
              <a:lnSpc>
                <a:spcPct val="115000"/>
              </a:lnSpc>
              <a:spcBef>
                <a:spcPts val="800"/>
              </a:spcBef>
              <a:spcAft>
                <a:spcPts val="800"/>
              </a:spcAft>
              <a:buSzPts val="3000"/>
              <a:buChar char="■"/>
              <a:defRPr sz="3000"/>
            </a:lvl9pPr>
          </a:lstStyle>
          <a:p/>
        </p:txBody>
      </p:sp>
      <p:sp>
        <p:nvSpPr>
          <p:cNvPr id="200" name="Google Shape;200;p6"/>
          <p:cNvSpPr txBox="1"/>
          <p:nvPr/>
        </p:nvSpPr>
        <p:spPr>
          <a:xfrm>
            <a:off x="3593400" y="1086169"/>
            <a:ext cx="1957200" cy="6537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9600"/>
              <a:buFont typeface="Arial"/>
              <a:buNone/>
            </a:pPr>
            <a:r>
              <a:rPr b="0" i="0" lang="en" sz="9600" u="none" cap="none" strike="noStrike">
                <a:solidFill>
                  <a:schemeClr val="accent2"/>
                </a:solidFill>
                <a:latin typeface="Catamaran"/>
                <a:ea typeface="Catamaran"/>
                <a:cs typeface="Catamaran"/>
                <a:sym typeface="Catamaran"/>
              </a:rPr>
              <a:t>“</a:t>
            </a:r>
            <a:endParaRPr b="0" i="0" sz="9600" u="none" cap="none" strike="noStrike">
              <a:solidFill>
                <a:schemeClr val="accent2"/>
              </a:solidFill>
              <a:latin typeface="Catamaran"/>
              <a:ea typeface="Catamaran"/>
              <a:cs typeface="Catamaran"/>
              <a:sym typeface="Catamaran"/>
            </a:endParaRPr>
          </a:p>
        </p:txBody>
      </p:sp>
      <p:sp>
        <p:nvSpPr>
          <p:cNvPr id="201" name="Google Shape;201;p6"/>
          <p:cNvSpPr txBox="1"/>
          <p:nvPr>
            <p:ph idx="12" type="sldNum"/>
          </p:nvPr>
        </p:nvSpPr>
        <p:spPr>
          <a:xfrm>
            <a:off x="4297650" y="4413799"/>
            <a:ext cx="548700" cy="729600"/>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1pPr>
            <a:lvl2pPr indent="0" lvl="1"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2pPr>
            <a:lvl3pPr indent="0" lvl="2"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3pPr>
            <a:lvl4pPr indent="0" lvl="3"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4pPr>
            <a:lvl5pPr indent="0" lvl="4"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5pPr>
            <a:lvl6pPr indent="0" lvl="5"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6pPr>
            <a:lvl7pPr indent="0" lvl="6"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7pPr>
            <a:lvl8pPr indent="0" lvl="7"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8pPr>
            <a:lvl9pPr indent="0" lvl="8"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9pPr>
          </a:lstStyle>
          <a:p>
            <a:pPr indent="0" lvl="0" marL="0" rtl="0" algn="ctr">
              <a:spcBef>
                <a:spcPts val="0"/>
              </a:spcBef>
              <a:spcAft>
                <a:spcPts val="0"/>
              </a:spcAft>
              <a:buNone/>
            </a:pPr>
            <a:fld id="{00000000-1234-1234-1234-123412341234}" type="slidenum">
              <a:rPr lang="en"/>
              <a:t>‹#›</a:t>
            </a:fld>
            <a:endParaRPr/>
          </a:p>
        </p:txBody>
      </p:sp>
      <p:grpSp>
        <p:nvGrpSpPr>
          <p:cNvPr id="202" name="Google Shape;202;p6"/>
          <p:cNvGrpSpPr/>
          <p:nvPr/>
        </p:nvGrpSpPr>
        <p:grpSpPr>
          <a:xfrm>
            <a:off x="218" y="260336"/>
            <a:ext cx="9143346" cy="1231682"/>
            <a:chOff x="218" y="898161"/>
            <a:chExt cx="9143346" cy="1231682"/>
          </a:xfrm>
        </p:grpSpPr>
        <p:sp>
          <p:nvSpPr>
            <p:cNvPr id="203" name="Google Shape;203;p6"/>
            <p:cNvSpPr/>
            <p:nvPr/>
          </p:nvSpPr>
          <p:spPr>
            <a:xfrm>
              <a:off x="4567150" y="1374616"/>
              <a:ext cx="236742" cy="232824"/>
            </a:xfrm>
            <a:custGeom>
              <a:rect b="b" l="l" r="r" t="t"/>
              <a:pathLst>
                <a:path extrusionOk="0" h="620864" w="618934">
                  <a:moveTo>
                    <a:pt x="0" y="0"/>
                  </a:moveTo>
                  <a:lnTo>
                    <a:pt x="0" y="620865"/>
                  </a:lnTo>
                  <a:lnTo>
                    <a:pt x="618935" y="620865"/>
                  </a:lnTo>
                  <a:cubicBezTo>
                    <a:pt x="480632" y="309101"/>
                    <a:pt x="339535" y="1459"/>
                    <a:pt x="0" y="0"/>
                  </a:cubicBezTo>
                  <a:close/>
                </a:path>
              </a:pathLst>
            </a:custGeom>
            <a:gradFill>
              <a:gsLst>
                <a:gs pos="0">
                  <a:srgbClr val="FFC229"/>
                </a:gs>
                <a:gs pos="100000">
                  <a:srgbClr val="FF826C"/>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04" name="Google Shape;204;p6"/>
            <p:cNvSpPr/>
            <p:nvPr/>
          </p:nvSpPr>
          <p:spPr>
            <a:xfrm flipH="1">
              <a:off x="4340118" y="1374612"/>
              <a:ext cx="232100" cy="232824"/>
            </a:xfrm>
            <a:custGeom>
              <a:rect b="b" l="l" r="r" t="t"/>
              <a:pathLst>
                <a:path extrusionOk="0" h="620864" w="618934">
                  <a:moveTo>
                    <a:pt x="0" y="0"/>
                  </a:moveTo>
                  <a:lnTo>
                    <a:pt x="0" y="620865"/>
                  </a:lnTo>
                  <a:lnTo>
                    <a:pt x="618935" y="620865"/>
                  </a:lnTo>
                  <a:cubicBezTo>
                    <a:pt x="480632" y="309101"/>
                    <a:pt x="339535" y="1459"/>
                    <a:pt x="0" y="0"/>
                  </a:cubicBezTo>
                  <a:close/>
                </a:path>
              </a:pathLst>
            </a:custGeom>
            <a:gradFill>
              <a:gsLst>
                <a:gs pos="0">
                  <a:srgbClr val="BEF176"/>
                </a:gs>
                <a:gs pos="100000">
                  <a:srgbClr val="FFC229"/>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05" name="Google Shape;205;p6"/>
            <p:cNvSpPr/>
            <p:nvPr/>
          </p:nvSpPr>
          <p:spPr>
            <a:xfrm>
              <a:off x="4765540"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FF826C"/>
                </a:gs>
                <a:gs pos="100000">
                  <a:srgbClr val="FF3E45"/>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06" name="Google Shape;206;p6"/>
            <p:cNvSpPr/>
            <p:nvPr/>
          </p:nvSpPr>
          <p:spPr>
            <a:xfrm>
              <a:off x="4803711"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33E7FF">
                <a:alpha val="59607"/>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07" name="Google Shape;207;p6"/>
            <p:cNvSpPr/>
            <p:nvPr/>
          </p:nvSpPr>
          <p:spPr>
            <a:xfrm>
              <a:off x="5519015"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83288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08" name="Google Shape;208;p6"/>
            <p:cNvSpPr/>
            <p:nvPr/>
          </p:nvSpPr>
          <p:spPr>
            <a:xfrm>
              <a:off x="522995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FFA22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09" name="Google Shape;209;p6"/>
            <p:cNvSpPr/>
            <p:nvPr/>
          </p:nvSpPr>
          <p:spPr>
            <a:xfrm>
              <a:off x="5916017"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A54FA6"/>
                </a:gs>
                <a:gs pos="100000">
                  <a:srgbClr val="F702A2"/>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10" name="Google Shape;210;p6"/>
            <p:cNvSpPr/>
            <p:nvPr/>
          </p:nvSpPr>
          <p:spPr>
            <a:xfrm>
              <a:off x="7745341"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F0028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11" name="Google Shape;211;p6"/>
            <p:cNvSpPr/>
            <p:nvPr/>
          </p:nvSpPr>
          <p:spPr>
            <a:xfrm>
              <a:off x="6788222"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BEF176"/>
                </a:gs>
                <a:gs pos="100000">
                  <a:srgbClr val="17A89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12" name="Google Shape;212;p6"/>
            <p:cNvSpPr/>
            <p:nvPr/>
          </p:nvSpPr>
          <p:spPr>
            <a:xfrm>
              <a:off x="6308923"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FF3D4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13" name="Google Shape;213;p6"/>
            <p:cNvSpPr/>
            <p:nvPr/>
          </p:nvSpPr>
          <p:spPr>
            <a:xfrm>
              <a:off x="7467735"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A54FA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14" name="Google Shape;214;p6"/>
            <p:cNvSpPr/>
            <p:nvPr/>
          </p:nvSpPr>
          <p:spPr>
            <a:xfrm>
              <a:off x="8954159"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gradFill>
              <a:gsLst>
                <a:gs pos="0">
                  <a:srgbClr val="FF826C"/>
                </a:gs>
                <a:gs pos="100000">
                  <a:srgbClr val="FF3E45"/>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15" name="Google Shape;215;p6"/>
            <p:cNvSpPr/>
            <p:nvPr/>
          </p:nvSpPr>
          <p:spPr>
            <a:xfrm>
              <a:off x="551901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FF800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16" name="Google Shape;216;p6"/>
            <p:cNvSpPr/>
            <p:nvPr/>
          </p:nvSpPr>
          <p:spPr>
            <a:xfrm>
              <a:off x="7215942"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7DFF29">
                <a:alpha val="4941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17" name="Google Shape;217;p6"/>
            <p:cNvSpPr/>
            <p:nvPr/>
          </p:nvSpPr>
          <p:spPr>
            <a:xfrm>
              <a:off x="8828810"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FF964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18" name="Google Shape;218;p6"/>
            <p:cNvSpPr/>
            <p:nvPr/>
          </p:nvSpPr>
          <p:spPr>
            <a:xfrm>
              <a:off x="6509901"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AF9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19" name="Google Shape;219;p6"/>
            <p:cNvSpPr/>
            <p:nvPr/>
          </p:nvSpPr>
          <p:spPr>
            <a:xfrm>
              <a:off x="768616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3BE5CC"/>
                </a:gs>
                <a:gs pos="100000">
                  <a:srgbClr val="027196"/>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20" name="Google Shape;220;p6"/>
            <p:cNvSpPr/>
            <p:nvPr/>
          </p:nvSpPr>
          <p:spPr>
            <a:xfrm>
              <a:off x="8243403"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C182FF">
                    <a:alpha val="49411"/>
                  </a:srgbClr>
                </a:gs>
                <a:gs pos="100000">
                  <a:srgbClr val="002FFF">
                    <a:alpha val="49411"/>
                  </a:srgbClr>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21" name="Google Shape;221;p6"/>
            <p:cNvSpPr/>
            <p:nvPr/>
          </p:nvSpPr>
          <p:spPr>
            <a:xfrm>
              <a:off x="7686239"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FF85C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22" name="Google Shape;222;p6"/>
            <p:cNvSpPr/>
            <p:nvPr/>
          </p:nvSpPr>
          <p:spPr>
            <a:xfrm>
              <a:off x="8369228"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FFC2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23" name="Google Shape;223;p6"/>
            <p:cNvSpPr/>
            <p:nvPr/>
          </p:nvSpPr>
          <p:spPr>
            <a:xfrm>
              <a:off x="6000837"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33E7FF">
                <a:alpha val="59607"/>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24" name="Google Shape;224;p6"/>
            <p:cNvSpPr/>
            <p:nvPr/>
          </p:nvSpPr>
          <p:spPr>
            <a:xfrm flipH="1">
              <a:off x="3624791"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BEF176"/>
                </a:gs>
                <a:gs pos="100000">
                  <a:srgbClr val="17A89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25" name="Google Shape;225;p6"/>
            <p:cNvSpPr/>
            <p:nvPr/>
          </p:nvSpPr>
          <p:spPr>
            <a:xfrm flipH="1">
              <a:off x="3913827"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002FFF">
                <a:alpha val="4941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26" name="Google Shape;226;p6"/>
            <p:cNvSpPr/>
            <p:nvPr/>
          </p:nvSpPr>
          <p:spPr>
            <a:xfrm flipH="1">
              <a:off x="3142801"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FF85C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27" name="Google Shape;227;p6"/>
            <p:cNvSpPr/>
            <p:nvPr/>
          </p:nvSpPr>
          <p:spPr>
            <a:xfrm flipH="1">
              <a:off x="322776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AF9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28" name="Google Shape;228;p6"/>
            <p:cNvSpPr/>
            <p:nvPr/>
          </p:nvSpPr>
          <p:spPr>
            <a:xfrm flipH="1">
              <a:off x="2834859"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FF826C"/>
                </a:gs>
                <a:gs pos="100000">
                  <a:srgbClr val="FF3E45"/>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29" name="Google Shape;229;p6"/>
            <p:cNvSpPr/>
            <p:nvPr/>
          </p:nvSpPr>
          <p:spPr>
            <a:xfrm flipH="1">
              <a:off x="904784"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3BE5CC"/>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0" name="Google Shape;230;p6"/>
            <p:cNvSpPr/>
            <p:nvPr/>
          </p:nvSpPr>
          <p:spPr>
            <a:xfrm flipH="1">
              <a:off x="1676047"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A54FA6"/>
                </a:gs>
                <a:gs pos="100000">
                  <a:srgbClr val="F702A2"/>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1" name="Google Shape;231;p6"/>
            <p:cNvSpPr/>
            <p:nvPr/>
          </p:nvSpPr>
          <p:spPr>
            <a:xfrm flipH="1">
              <a:off x="2355561"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FF800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2" name="Google Shape;232;p6"/>
            <p:cNvSpPr/>
            <p:nvPr/>
          </p:nvSpPr>
          <p:spPr>
            <a:xfrm flipH="1">
              <a:off x="1411014"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3BE5CC"/>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3" name="Google Shape;233;p6"/>
            <p:cNvSpPr/>
            <p:nvPr/>
          </p:nvSpPr>
          <p:spPr>
            <a:xfrm flipH="1">
              <a:off x="218"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F702A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4" name="Google Shape;234;p6"/>
            <p:cNvSpPr/>
            <p:nvPr/>
          </p:nvSpPr>
          <p:spPr>
            <a:xfrm flipH="1">
              <a:off x="322776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A54FA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5" name="Google Shape;235;p6"/>
            <p:cNvSpPr/>
            <p:nvPr/>
          </p:nvSpPr>
          <p:spPr>
            <a:xfrm flipH="1">
              <a:off x="1457615"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C182FF">
                <a:alpha val="5294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6" name="Google Shape;236;p6"/>
            <p:cNvSpPr/>
            <p:nvPr/>
          </p:nvSpPr>
          <p:spPr>
            <a:xfrm flipH="1">
              <a:off x="218"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gradFill>
              <a:gsLst>
                <a:gs pos="0">
                  <a:srgbClr val="3BE5CC"/>
                </a:gs>
                <a:gs pos="100000">
                  <a:srgbClr val="027196"/>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7" name="Google Shape;237;p6"/>
            <p:cNvSpPr/>
            <p:nvPr/>
          </p:nvSpPr>
          <p:spPr>
            <a:xfrm flipH="1">
              <a:off x="1934650"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FFC2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8" name="Google Shape;238;p6"/>
            <p:cNvSpPr/>
            <p:nvPr/>
          </p:nvSpPr>
          <p:spPr>
            <a:xfrm flipH="1">
              <a:off x="189648"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FF826C">
                    <a:alpha val="49411"/>
                  </a:srgbClr>
                </a:gs>
                <a:gs pos="100000">
                  <a:srgbClr val="FF3E45">
                    <a:alpha val="49411"/>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39" name="Google Shape;239;p6"/>
            <p:cNvSpPr/>
            <p:nvPr/>
          </p:nvSpPr>
          <p:spPr>
            <a:xfrm flipH="1">
              <a:off x="1410942"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AF9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0" name="Google Shape;240;p6"/>
            <p:cNvSpPr/>
            <p:nvPr/>
          </p:nvSpPr>
          <p:spPr>
            <a:xfrm flipH="1">
              <a:off x="314972"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17A89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1" name="Google Shape;241;p6"/>
            <p:cNvSpPr/>
            <p:nvPr/>
          </p:nvSpPr>
          <p:spPr>
            <a:xfrm flipH="1">
              <a:off x="2636739"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7DFF29">
                <a:alpha val="4941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2" name="Google Shape;242;p6"/>
            <p:cNvSpPr/>
            <p:nvPr/>
          </p:nvSpPr>
          <p:spPr>
            <a:xfrm flipH="1">
              <a:off x="3650389"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FFFFFF">
                <a:alpha val="2588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3" name="Google Shape;243;p6"/>
            <p:cNvSpPr/>
            <p:nvPr/>
          </p:nvSpPr>
          <p:spPr>
            <a:xfrm>
              <a:off x="4799544"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04152C">
                <a:alpha val="13333"/>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4" name="Google Shape;244;p6"/>
            <p:cNvSpPr/>
            <p:nvPr/>
          </p:nvSpPr>
          <p:spPr>
            <a:xfrm flipH="1" rot="10800000">
              <a:off x="4377375" y="1454281"/>
              <a:ext cx="389112" cy="153155"/>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17A89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5" name="Google Shape;245;p6"/>
            <p:cNvSpPr/>
            <p:nvPr/>
          </p:nvSpPr>
          <p:spPr>
            <a:xfrm flipH="1">
              <a:off x="77457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C182FF">
                    <a:alpha val="52941"/>
                  </a:srgbClr>
                </a:gs>
                <a:gs pos="100000">
                  <a:srgbClr val="002FFF">
                    <a:alpha val="58039"/>
                  </a:srgbClr>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6" name="Google Shape;246;p6"/>
            <p:cNvSpPr/>
            <p:nvPr/>
          </p:nvSpPr>
          <p:spPr>
            <a:xfrm>
              <a:off x="4571564"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47" name="Google Shape;247;p6"/>
            <p:cNvSpPr/>
            <p:nvPr/>
          </p:nvSpPr>
          <p:spPr>
            <a:xfrm flipH="1">
              <a:off x="218"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grpSp>
      <p:grpSp>
        <p:nvGrpSpPr>
          <p:cNvPr id="248" name="Google Shape;248;p6"/>
          <p:cNvGrpSpPr/>
          <p:nvPr/>
        </p:nvGrpSpPr>
        <p:grpSpPr>
          <a:xfrm>
            <a:off x="138350" y="260325"/>
            <a:ext cx="8847940" cy="1250750"/>
            <a:chOff x="138350" y="260325"/>
            <a:chExt cx="8847940" cy="1250750"/>
          </a:xfrm>
        </p:grpSpPr>
        <p:sp>
          <p:nvSpPr>
            <p:cNvPr id="249" name="Google Shape;249;p6"/>
            <p:cNvSpPr/>
            <p:nvPr/>
          </p:nvSpPr>
          <p:spPr>
            <a:xfrm>
              <a:off x="1499675" y="1250550"/>
              <a:ext cx="96300" cy="96300"/>
            </a:xfrm>
            <a:prstGeom prst="donut">
              <a:avLst>
                <a:gd fmla="val 22068" name="adj"/>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6"/>
            <p:cNvSpPr/>
            <p:nvPr/>
          </p:nvSpPr>
          <p:spPr>
            <a:xfrm>
              <a:off x="2661090" y="1269602"/>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6"/>
            <p:cNvSpPr/>
            <p:nvPr/>
          </p:nvSpPr>
          <p:spPr>
            <a:xfrm>
              <a:off x="964725" y="1364875"/>
              <a:ext cx="96300" cy="96300"/>
            </a:xfrm>
            <a:prstGeom prst="donut">
              <a:avLst>
                <a:gd fmla="val 22068"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6"/>
            <p:cNvSpPr/>
            <p:nvPr/>
          </p:nvSpPr>
          <p:spPr>
            <a:xfrm>
              <a:off x="2853765" y="1433827"/>
              <a:ext cx="58200" cy="58200"/>
            </a:xfrm>
            <a:prstGeom prst="ellips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6"/>
            <p:cNvSpPr/>
            <p:nvPr/>
          </p:nvSpPr>
          <p:spPr>
            <a:xfrm>
              <a:off x="6511800" y="260325"/>
              <a:ext cx="96300" cy="96300"/>
            </a:xfrm>
            <a:prstGeom prst="donut">
              <a:avLst>
                <a:gd fmla="val 22068"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4" name="Google Shape;254;p6"/>
            <p:cNvSpPr/>
            <p:nvPr/>
          </p:nvSpPr>
          <p:spPr>
            <a:xfrm>
              <a:off x="922865" y="385427"/>
              <a:ext cx="58200" cy="58200"/>
            </a:xfrm>
            <a:prstGeom prst="ellips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6"/>
            <p:cNvSpPr/>
            <p:nvPr/>
          </p:nvSpPr>
          <p:spPr>
            <a:xfrm>
              <a:off x="1669300" y="352130"/>
              <a:ext cx="124800" cy="124800"/>
            </a:xfrm>
            <a:prstGeom prst="donut">
              <a:avLst>
                <a:gd fmla="val 1379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6" name="Google Shape;256;p6"/>
            <p:cNvSpPr/>
            <p:nvPr/>
          </p:nvSpPr>
          <p:spPr>
            <a:xfrm>
              <a:off x="138350" y="366375"/>
              <a:ext cx="96300" cy="96300"/>
            </a:xfrm>
            <a:prstGeom prst="donut">
              <a:avLst>
                <a:gd fmla="val 22068"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6"/>
            <p:cNvSpPr/>
            <p:nvPr/>
          </p:nvSpPr>
          <p:spPr>
            <a:xfrm>
              <a:off x="5813290" y="1086177"/>
              <a:ext cx="58200" cy="58200"/>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8" name="Google Shape;258;p6"/>
            <p:cNvSpPr/>
            <p:nvPr/>
          </p:nvSpPr>
          <p:spPr>
            <a:xfrm>
              <a:off x="8192200" y="352130"/>
              <a:ext cx="124800" cy="124800"/>
            </a:xfrm>
            <a:prstGeom prst="donut">
              <a:avLst>
                <a:gd fmla="val 13795"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6"/>
            <p:cNvSpPr/>
            <p:nvPr/>
          </p:nvSpPr>
          <p:spPr>
            <a:xfrm>
              <a:off x="3083050" y="588050"/>
              <a:ext cx="96300" cy="96300"/>
            </a:xfrm>
            <a:prstGeom prst="donut">
              <a:avLst>
                <a:gd fmla="val 22068"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0" name="Google Shape;260;p6"/>
            <p:cNvSpPr/>
            <p:nvPr/>
          </p:nvSpPr>
          <p:spPr>
            <a:xfrm>
              <a:off x="5905390" y="1269602"/>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6"/>
            <p:cNvSpPr/>
            <p:nvPr/>
          </p:nvSpPr>
          <p:spPr>
            <a:xfrm>
              <a:off x="3321725" y="1144805"/>
              <a:ext cx="124800" cy="124800"/>
            </a:xfrm>
            <a:prstGeom prst="donut">
              <a:avLst>
                <a:gd fmla="val 13795"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2" name="Google Shape;262;p6"/>
            <p:cNvSpPr/>
            <p:nvPr/>
          </p:nvSpPr>
          <p:spPr>
            <a:xfrm>
              <a:off x="5550600" y="1250550"/>
              <a:ext cx="96300" cy="96300"/>
            </a:xfrm>
            <a:prstGeom prst="donut">
              <a:avLst>
                <a:gd fmla="val 22068"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6"/>
            <p:cNvSpPr/>
            <p:nvPr/>
          </p:nvSpPr>
          <p:spPr>
            <a:xfrm>
              <a:off x="7715565" y="1178102"/>
              <a:ext cx="58200" cy="58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4" name="Google Shape;264;p6"/>
            <p:cNvSpPr/>
            <p:nvPr/>
          </p:nvSpPr>
          <p:spPr>
            <a:xfrm>
              <a:off x="7255125" y="462680"/>
              <a:ext cx="124800" cy="124800"/>
            </a:xfrm>
            <a:prstGeom prst="donut">
              <a:avLst>
                <a:gd fmla="val 13795"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6"/>
            <p:cNvSpPr/>
            <p:nvPr/>
          </p:nvSpPr>
          <p:spPr>
            <a:xfrm>
              <a:off x="8774600" y="1414775"/>
              <a:ext cx="96300" cy="96300"/>
            </a:xfrm>
            <a:prstGeom prst="donut">
              <a:avLst>
                <a:gd fmla="val 22068"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6" name="Google Shape;266;p6"/>
            <p:cNvSpPr/>
            <p:nvPr/>
          </p:nvSpPr>
          <p:spPr>
            <a:xfrm>
              <a:off x="8928090" y="1269602"/>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p6"/>
            <p:cNvSpPr/>
            <p:nvPr/>
          </p:nvSpPr>
          <p:spPr>
            <a:xfrm>
              <a:off x="7494550" y="1350630"/>
              <a:ext cx="124800" cy="124800"/>
            </a:xfrm>
            <a:prstGeom prst="donut">
              <a:avLst>
                <a:gd fmla="val 13795" name="adj"/>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8" name="Google Shape;268;p6"/>
            <p:cNvSpPr/>
            <p:nvPr/>
          </p:nvSpPr>
          <p:spPr>
            <a:xfrm>
              <a:off x="4147815" y="607102"/>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p6"/>
            <p:cNvSpPr/>
            <p:nvPr/>
          </p:nvSpPr>
          <p:spPr>
            <a:xfrm>
              <a:off x="4901365" y="385427"/>
              <a:ext cx="58200" cy="58200"/>
            </a:xfrm>
            <a:prstGeom prst="ellips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6"/>
            <p:cNvSpPr/>
            <p:nvPr/>
          </p:nvSpPr>
          <p:spPr>
            <a:xfrm>
              <a:off x="5055300" y="476925"/>
              <a:ext cx="96300" cy="96300"/>
            </a:xfrm>
            <a:prstGeom prst="donut">
              <a:avLst>
                <a:gd fmla="val 22068" name="adj"/>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6"/>
            <p:cNvSpPr/>
            <p:nvPr/>
          </p:nvSpPr>
          <p:spPr>
            <a:xfrm>
              <a:off x="8316990" y="260327"/>
              <a:ext cx="58200" cy="58200"/>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6"/>
            <p:cNvSpPr/>
            <p:nvPr/>
          </p:nvSpPr>
          <p:spPr>
            <a:xfrm>
              <a:off x="364940" y="1433827"/>
              <a:ext cx="58200" cy="58200"/>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6"/>
            <p:cNvSpPr/>
            <p:nvPr/>
          </p:nvSpPr>
          <p:spPr>
            <a:xfrm>
              <a:off x="194015" y="1269602"/>
              <a:ext cx="58200" cy="58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274" name="Shape 274"/>
        <p:cNvGrpSpPr/>
        <p:nvPr/>
      </p:nvGrpSpPr>
      <p:grpSpPr>
        <a:xfrm>
          <a:off x="0" y="0"/>
          <a:ext cx="0" cy="0"/>
          <a:chOff x="0" y="0"/>
          <a:chExt cx="0" cy="0"/>
        </a:xfrm>
      </p:grpSpPr>
      <p:sp>
        <p:nvSpPr>
          <p:cNvPr id="275" name="Google Shape;275;p7"/>
          <p:cNvSpPr txBox="1"/>
          <p:nvPr>
            <p:ph type="title"/>
          </p:nvPr>
        </p:nvSpPr>
        <p:spPr>
          <a:xfrm>
            <a:off x="1241875" y="455000"/>
            <a:ext cx="6660300" cy="396300"/>
          </a:xfrm>
          <a:prstGeom prst="rect">
            <a:avLst/>
          </a:prstGeom>
          <a:noFill/>
          <a:ln>
            <a:noFill/>
          </a:ln>
        </p:spPr>
        <p:txBody>
          <a:bodyPr anchorCtr="0" anchor="b" bIns="0" lIns="0" spcFirstLastPara="1" rIns="0" wrap="square" tIns="0">
            <a:noAutofit/>
          </a:bodyPr>
          <a:lstStyle>
            <a:lvl1pPr lvl="0" algn="ctr">
              <a:lnSpc>
                <a:spcPct val="90000"/>
              </a:lnSpc>
              <a:spcBef>
                <a:spcPts val="0"/>
              </a:spcBef>
              <a:spcAft>
                <a:spcPts val="0"/>
              </a:spcAft>
              <a:buSzPts val="2000"/>
              <a:buNone/>
              <a:defRPr/>
            </a:lvl1pPr>
            <a:lvl2pPr lvl="1" algn="ctr">
              <a:lnSpc>
                <a:spcPct val="90000"/>
              </a:lnSpc>
              <a:spcBef>
                <a:spcPts val="0"/>
              </a:spcBef>
              <a:spcAft>
                <a:spcPts val="0"/>
              </a:spcAft>
              <a:buSzPts val="2000"/>
              <a:buNone/>
              <a:defRPr/>
            </a:lvl2pPr>
            <a:lvl3pPr lvl="2" algn="ctr">
              <a:lnSpc>
                <a:spcPct val="90000"/>
              </a:lnSpc>
              <a:spcBef>
                <a:spcPts val="0"/>
              </a:spcBef>
              <a:spcAft>
                <a:spcPts val="0"/>
              </a:spcAft>
              <a:buSzPts val="2000"/>
              <a:buNone/>
              <a:defRPr/>
            </a:lvl3pPr>
            <a:lvl4pPr lvl="3" algn="ctr">
              <a:lnSpc>
                <a:spcPct val="90000"/>
              </a:lnSpc>
              <a:spcBef>
                <a:spcPts val="0"/>
              </a:spcBef>
              <a:spcAft>
                <a:spcPts val="0"/>
              </a:spcAft>
              <a:buSzPts val="2000"/>
              <a:buNone/>
              <a:defRPr/>
            </a:lvl4pPr>
            <a:lvl5pPr lvl="4" algn="ctr">
              <a:lnSpc>
                <a:spcPct val="90000"/>
              </a:lnSpc>
              <a:spcBef>
                <a:spcPts val="0"/>
              </a:spcBef>
              <a:spcAft>
                <a:spcPts val="0"/>
              </a:spcAft>
              <a:buSzPts val="2000"/>
              <a:buNone/>
              <a:defRPr/>
            </a:lvl5pPr>
            <a:lvl6pPr lvl="5" algn="ctr">
              <a:lnSpc>
                <a:spcPct val="90000"/>
              </a:lnSpc>
              <a:spcBef>
                <a:spcPts val="0"/>
              </a:spcBef>
              <a:spcAft>
                <a:spcPts val="0"/>
              </a:spcAft>
              <a:buSzPts val="2000"/>
              <a:buNone/>
              <a:defRPr/>
            </a:lvl6pPr>
            <a:lvl7pPr lvl="6" algn="ctr">
              <a:lnSpc>
                <a:spcPct val="90000"/>
              </a:lnSpc>
              <a:spcBef>
                <a:spcPts val="0"/>
              </a:spcBef>
              <a:spcAft>
                <a:spcPts val="0"/>
              </a:spcAft>
              <a:buSzPts val="2000"/>
              <a:buNone/>
              <a:defRPr/>
            </a:lvl7pPr>
            <a:lvl8pPr lvl="7" algn="ctr">
              <a:lnSpc>
                <a:spcPct val="90000"/>
              </a:lnSpc>
              <a:spcBef>
                <a:spcPts val="0"/>
              </a:spcBef>
              <a:spcAft>
                <a:spcPts val="0"/>
              </a:spcAft>
              <a:buSzPts val="2000"/>
              <a:buNone/>
              <a:defRPr/>
            </a:lvl8pPr>
            <a:lvl9pPr lvl="8" algn="ctr">
              <a:lnSpc>
                <a:spcPct val="90000"/>
              </a:lnSpc>
              <a:spcBef>
                <a:spcPts val="0"/>
              </a:spcBef>
              <a:spcAft>
                <a:spcPts val="0"/>
              </a:spcAft>
              <a:buSzPts val="2000"/>
              <a:buNone/>
              <a:defRPr/>
            </a:lvl9pPr>
          </a:lstStyle>
          <a:p/>
        </p:txBody>
      </p:sp>
      <p:sp>
        <p:nvSpPr>
          <p:cNvPr id="276" name="Google Shape;276;p7"/>
          <p:cNvSpPr txBox="1"/>
          <p:nvPr>
            <p:ph idx="1" type="body"/>
          </p:nvPr>
        </p:nvSpPr>
        <p:spPr>
          <a:xfrm>
            <a:off x="1241875" y="1125350"/>
            <a:ext cx="6660300" cy="2972100"/>
          </a:xfrm>
          <a:prstGeom prst="rect">
            <a:avLst/>
          </a:prstGeom>
          <a:noFill/>
          <a:ln>
            <a:noFill/>
          </a:ln>
        </p:spPr>
        <p:txBody>
          <a:bodyPr anchorCtr="0" anchor="t" bIns="0" lIns="0" spcFirstLastPara="1" rIns="0" wrap="square" tIns="0">
            <a:noAutofit/>
          </a:bodyPr>
          <a:lstStyle>
            <a:lvl1pPr indent="-381000" lvl="0" marL="457200" algn="l">
              <a:lnSpc>
                <a:spcPct val="115000"/>
              </a:lnSpc>
              <a:spcBef>
                <a:spcPts val="0"/>
              </a:spcBef>
              <a:spcAft>
                <a:spcPts val="0"/>
              </a:spcAft>
              <a:buSzPts val="2400"/>
              <a:buChar char="▹"/>
              <a:defRPr/>
            </a:lvl1pPr>
            <a:lvl2pPr indent="-381000" lvl="1" marL="914400" algn="l">
              <a:lnSpc>
                <a:spcPct val="115000"/>
              </a:lnSpc>
              <a:spcBef>
                <a:spcPts val="800"/>
              </a:spcBef>
              <a:spcAft>
                <a:spcPts val="0"/>
              </a:spcAft>
              <a:buSzPts val="2400"/>
              <a:buChar char="▸"/>
              <a:defRPr/>
            </a:lvl2pPr>
            <a:lvl3pPr indent="-381000" lvl="2" marL="1371600" algn="l">
              <a:lnSpc>
                <a:spcPct val="115000"/>
              </a:lnSpc>
              <a:spcBef>
                <a:spcPts val="800"/>
              </a:spcBef>
              <a:spcAft>
                <a:spcPts val="0"/>
              </a:spcAft>
              <a:buSzPts val="2400"/>
              <a:buChar char="■"/>
              <a:defRPr/>
            </a:lvl3pPr>
            <a:lvl4pPr indent="-381000" lvl="3" marL="1828800" algn="l">
              <a:lnSpc>
                <a:spcPct val="115000"/>
              </a:lnSpc>
              <a:spcBef>
                <a:spcPts val="800"/>
              </a:spcBef>
              <a:spcAft>
                <a:spcPts val="0"/>
              </a:spcAft>
              <a:buSzPts val="2400"/>
              <a:buChar char="●"/>
              <a:defRPr/>
            </a:lvl4pPr>
            <a:lvl5pPr indent="-381000" lvl="4" marL="2286000" algn="l">
              <a:lnSpc>
                <a:spcPct val="115000"/>
              </a:lnSpc>
              <a:spcBef>
                <a:spcPts val="800"/>
              </a:spcBef>
              <a:spcAft>
                <a:spcPts val="0"/>
              </a:spcAft>
              <a:buSzPts val="2400"/>
              <a:buChar char="○"/>
              <a:defRPr/>
            </a:lvl5pPr>
            <a:lvl6pPr indent="-381000" lvl="5" marL="2743200" algn="l">
              <a:lnSpc>
                <a:spcPct val="115000"/>
              </a:lnSpc>
              <a:spcBef>
                <a:spcPts val="800"/>
              </a:spcBef>
              <a:spcAft>
                <a:spcPts val="0"/>
              </a:spcAft>
              <a:buSzPts val="2400"/>
              <a:buChar char="■"/>
              <a:defRPr/>
            </a:lvl6pPr>
            <a:lvl7pPr indent="-381000" lvl="6" marL="3200400" algn="l">
              <a:lnSpc>
                <a:spcPct val="115000"/>
              </a:lnSpc>
              <a:spcBef>
                <a:spcPts val="800"/>
              </a:spcBef>
              <a:spcAft>
                <a:spcPts val="0"/>
              </a:spcAft>
              <a:buSzPts val="2400"/>
              <a:buChar char="●"/>
              <a:defRPr/>
            </a:lvl7pPr>
            <a:lvl8pPr indent="-381000" lvl="7" marL="3657600" algn="l">
              <a:lnSpc>
                <a:spcPct val="115000"/>
              </a:lnSpc>
              <a:spcBef>
                <a:spcPts val="800"/>
              </a:spcBef>
              <a:spcAft>
                <a:spcPts val="0"/>
              </a:spcAft>
              <a:buSzPts val="2400"/>
              <a:buChar char="○"/>
              <a:defRPr/>
            </a:lvl8pPr>
            <a:lvl9pPr indent="-381000" lvl="8" marL="4114800" algn="l">
              <a:lnSpc>
                <a:spcPct val="115000"/>
              </a:lnSpc>
              <a:spcBef>
                <a:spcPts val="800"/>
              </a:spcBef>
              <a:spcAft>
                <a:spcPts val="800"/>
              </a:spcAft>
              <a:buSzPts val="2400"/>
              <a:buChar char="■"/>
              <a:defRPr/>
            </a:lvl9pPr>
          </a:lstStyle>
          <a:p/>
        </p:txBody>
      </p:sp>
      <p:sp>
        <p:nvSpPr>
          <p:cNvPr id="277" name="Google Shape;277;p7"/>
          <p:cNvSpPr txBox="1"/>
          <p:nvPr>
            <p:ph idx="12" type="sldNum"/>
          </p:nvPr>
        </p:nvSpPr>
        <p:spPr>
          <a:xfrm>
            <a:off x="4297650" y="4413799"/>
            <a:ext cx="548700" cy="729600"/>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1pPr>
            <a:lvl2pPr indent="0" lvl="1"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2pPr>
            <a:lvl3pPr indent="0" lvl="2"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3pPr>
            <a:lvl4pPr indent="0" lvl="3"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4pPr>
            <a:lvl5pPr indent="0" lvl="4"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5pPr>
            <a:lvl6pPr indent="0" lvl="5"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6pPr>
            <a:lvl7pPr indent="0" lvl="6"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7pPr>
            <a:lvl8pPr indent="0" lvl="7"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8pPr>
            <a:lvl9pPr indent="0" lvl="8"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9pPr>
          </a:lstStyle>
          <a:p>
            <a:pPr indent="0" lvl="0" marL="0" rtl="0" algn="ctr">
              <a:spcBef>
                <a:spcPts val="0"/>
              </a:spcBef>
              <a:spcAft>
                <a:spcPts val="0"/>
              </a:spcAft>
              <a:buNone/>
            </a:pPr>
            <a:fld id="{00000000-1234-1234-1234-123412341234}" type="slidenum">
              <a:rPr lang="en"/>
              <a:t>‹#›</a:t>
            </a:fld>
            <a:endParaRPr/>
          </a:p>
        </p:txBody>
      </p:sp>
      <p:grpSp>
        <p:nvGrpSpPr>
          <p:cNvPr id="278" name="Google Shape;278;p7"/>
          <p:cNvGrpSpPr/>
          <p:nvPr/>
        </p:nvGrpSpPr>
        <p:grpSpPr>
          <a:xfrm>
            <a:off x="218" y="3708336"/>
            <a:ext cx="9143346" cy="1231682"/>
            <a:chOff x="218" y="898161"/>
            <a:chExt cx="9143346" cy="1231682"/>
          </a:xfrm>
        </p:grpSpPr>
        <p:sp>
          <p:nvSpPr>
            <p:cNvPr id="279" name="Google Shape;279;p7"/>
            <p:cNvSpPr/>
            <p:nvPr/>
          </p:nvSpPr>
          <p:spPr>
            <a:xfrm>
              <a:off x="4571575" y="1374616"/>
              <a:ext cx="236742" cy="232824"/>
            </a:xfrm>
            <a:custGeom>
              <a:rect b="b" l="l" r="r" t="t"/>
              <a:pathLst>
                <a:path extrusionOk="0" h="620864" w="618934">
                  <a:moveTo>
                    <a:pt x="0" y="0"/>
                  </a:moveTo>
                  <a:lnTo>
                    <a:pt x="0" y="620865"/>
                  </a:lnTo>
                  <a:lnTo>
                    <a:pt x="618935" y="620865"/>
                  </a:lnTo>
                  <a:cubicBezTo>
                    <a:pt x="480632" y="309101"/>
                    <a:pt x="339535" y="1459"/>
                    <a:pt x="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0" name="Google Shape;280;p7"/>
            <p:cNvSpPr/>
            <p:nvPr/>
          </p:nvSpPr>
          <p:spPr>
            <a:xfrm flipH="1">
              <a:off x="4340118" y="1374612"/>
              <a:ext cx="232100" cy="232824"/>
            </a:xfrm>
            <a:custGeom>
              <a:rect b="b" l="l" r="r" t="t"/>
              <a:pathLst>
                <a:path extrusionOk="0" h="620864" w="618934">
                  <a:moveTo>
                    <a:pt x="0" y="0"/>
                  </a:moveTo>
                  <a:lnTo>
                    <a:pt x="0" y="620865"/>
                  </a:lnTo>
                  <a:lnTo>
                    <a:pt x="618935" y="620865"/>
                  </a:lnTo>
                  <a:cubicBezTo>
                    <a:pt x="480632" y="309101"/>
                    <a:pt x="339535" y="1459"/>
                    <a:pt x="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1" name="Google Shape;281;p7"/>
            <p:cNvSpPr/>
            <p:nvPr/>
          </p:nvSpPr>
          <p:spPr>
            <a:xfrm>
              <a:off x="4765540"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2" name="Google Shape;282;p7"/>
            <p:cNvSpPr/>
            <p:nvPr/>
          </p:nvSpPr>
          <p:spPr>
            <a:xfrm>
              <a:off x="4803711"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3" name="Google Shape;283;p7"/>
            <p:cNvSpPr/>
            <p:nvPr/>
          </p:nvSpPr>
          <p:spPr>
            <a:xfrm>
              <a:off x="5519015"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4" name="Google Shape;284;p7"/>
            <p:cNvSpPr/>
            <p:nvPr/>
          </p:nvSpPr>
          <p:spPr>
            <a:xfrm>
              <a:off x="522995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5" name="Google Shape;285;p7"/>
            <p:cNvSpPr/>
            <p:nvPr/>
          </p:nvSpPr>
          <p:spPr>
            <a:xfrm>
              <a:off x="5916017"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6" name="Google Shape;286;p7"/>
            <p:cNvSpPr/>
            <p:nvPr/>
          </p:nvSpPr>
          <p:spPr>
            <a:xfrm>
              <a:off x="7745341"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7" name="Google Shape;287;p7"/>
            <p:cNvSpPr/>
            <p:nvPr/>
          </p:nvSpPr>
          <p:spPr>
            <a:xfrm>
              <a:off x="6788222"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8" name="Google Shape;288;p7"/>
            <p:cNvSpPr/>
            <p:nvPr/>
          </p:nvSpPr>
          <p:spPr>
            <a:xfrm>
              <a:off x="6308923"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89" name="Google Shape;289;p7"/>
            <p:cNvSpPr/>
            <p:nvPr/>
          </p:nvSpPr>
          <p:spPr>
            <a:xfrm>
              <a:off x="7467735"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0" name="Google Shape;290;p7"/>
            <p:cNvSpPr/>
            <p:nvPr/>
          </p:nvSpPr>
          <p:spPr>
            <a:xfrm>
              <a:off x="8954159"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1" name="Google Shape;291;p7"/>
            <p:cNvSpPr/>
            <p:nvPr/>
          </p:nvSpPr>
          <p:spPr>
            <a:xfrm>
              <a:off x="551901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2" name="Google Shape;292;p7"/>
            <p:cNvSpPr/>
            <p:nvPr/>
          </p:nvSpPr>
          <p:spPr>
            <a:xfrm>
              <a:off x="7215942"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3" name="Google Shape;293;p7"/>
            <p:cNvSpPr/>
            <p:nvPr/>
          </p:nvSpPr>
          <p:spPr>
            <a:xfrm>
              <a:off x="8828810"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4" name="Google Shape;294;p7"/>
            <p:cNvSpPr/>
            <p:nvPr/>
          </p:nvSpPr>
          <p:spPr>
            <a:xfrm>
              <a:off x="6509901"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5" name="Google Shape;295;p7"/>
            <p:cNvSpPr/>
            <p:nvPr/>
          </p:nvSpPr>
          <p:spPr>
            <a:xfrm>
              <a:off x="768616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6" name="Google Shape;296;p7"/>
            <p:cNvSpPr/>
            <p:nvPr/>
          </p:nvSpPr>
          <p:spPr>
            <a:xfrm>
              <a:off x="8243403"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7" name="Google Shape;297;p7"/>
            <p:cNvSpPr/>
            <p:nvPr/>
          </p:nvSpPr>
          <p:spPr>
            <a:xfrm>
              <a:off x="7686239"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8" name="Google Shape;298;p7"/>
            <p:cNvSpPr/>
            <p:nvPr/>
          </p:nvSpPr>
          <p:spPr>
            <a:xfrm>
              <a:off x="8369228"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299" name="Google Shape;299;p7"/>
            <p:cNvSpPr/>
            <p:nvPr/>
          </p:nvSpPr>
          <p:spPr>
            <a:xfrm>
              <a:off x="6000837"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00" name="Google Shape;300;p7"/>
            <p:cNvSpPr/>
            <p:nvPr/>
          </p:nvSpPr>
          <p:spPr>
            <a:xfrm flipH="1">
              <a:off x="3624791"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01" name="Google Shape;301;p7"/>
            <p:cNvSpPr/>
            <p:nvPr/>
          </p:nvSpPr>
          <p:spPr>
            <a:xfrm flipH="1">
              <a:off x="3913827"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02" name="Google Shape;302;p7"/>
            <p:cNvSpPr/>
            <p:nvPr/>
          </p:nvSpPr>
          <p:spPr>
            <a:xfrm flipH="1">
              <a:off x="3142801"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03" name="Google Shape;303;p7"/>
            <p:cNvSpPr/>
            <p:nvPr/>
          </p:nvSpPr>
          <p:spPr>
            <a:xfrm flipH="1">
              <a:off x="322776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04" name="Google Shape;304;p7"/>
            <p:cNvSpPr/>
            <p:nvPr/>
          </p:nvSpPr>
          <p:spPr>
            <a:xfrm flipH="1">
              <a:off x="2834859"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05" name="Google Shape;305;p7"/>
            <p:cNvSpPr/>
            <p:nvPr/>
          </p:nvSpPr>
          <p:spPr>
            <a:xfrm flipH="1">
              <a:off x="904784"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06" name="Google Shape;306;p7"/>
            <p:cNvSpPr/>
            <p:nvPr/>
          </p:nvSpPr>
          <p:spPr>
            <a:xfrm flipH="1">
              <a:off x="1676047"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07" name="Google Shape;307;p7"/>
            <p:cNvSpPr/>
            <p:nvPr/>
          </p:nvSpPr>
          <p:spPr>
            <a:xfrm flipH="1">
              <a:off x="2355561"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08" name="Google Shape;308;p7"/>
            <p:cNvSpPr/>
            <p:nvPr/>
          </p:nvSpPr>
          <p:spPr>
            <a:xfrm flipH="1">
              <a:off x="1411014"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09" name="Google Shape;309;p7"/>
            <p:cNvSpPr/>
            <p:nvPr/>
          </p:nvSpPr>
          <p:spPr>
            <a:xfrm flipH="1">
              <a:off x="218"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10" name="Google Shape;310;p7"/>
            <p:cNvSpPr/>
            <p:nvPr/>
          </p:nvSpPr>
          <p:spPr>
            <a:xfrm flipH="1">
              <a:off x="322776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11" name="Google Shape;311;p7"/>
            <p:cNvSpPr/>
            <p:nvPr/>
          </p:nvSpPr>
          <p:spPr>
            <a:xfrm flipH="1">
              <a:off x="1457615"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12" name="Google Shape;312;p7"/>
            <p:cNvSpPr/>
            <p:nvPr/>
          </p:nvSpPr>
          <p:spPr>
            <a:xfrm flipH="1">
              <a:off x="218"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13" name="Google Shape;313;p7"/>
            <p:cNvSpPr/>
            <p:nvPr/>
          </p:nvSpPr>
          <p:spPr>
            <a:xfrm flipH="1">
              <a:off x="1934650"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14" name="Google Shape;314;p7"/>
            <p:cNvSpPr/>
            <p:nvPr/>
          </p:nvSpPr>
          <p:spPr>
            <a:xfrm flipH="1">
              <a:off x="189648"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15" name="Google Shape;315;p7"/>
            <p:cNvSpPr/>
            <p:nvPr/>
          </p:nvSpPr>
          <p:spPr>
            <a:xfrm flipH="1">
              <a:off x="1410942"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16" name="Google Shape;316;p7"/>
            <p:cNvSpPr/>
            <p:nvPr/>
          </p:nvSpPr>
          <p:spPr>
            <a:xfrm flipH="1">
              <a:off x="314972"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17" name="Google Shape;317;p7"/>
            <p:cNvSpPr/>
            <p:nvPr/>
          </p:nvSpPr>
          <p:spPr>
            <a:xfrm flipH="1">
              <a:off x="2636739"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18" name="Google Shape;318;p7"/>
            <p:cNvSpPr/>
            <p:nvPr/>
          </p:nvSpPr>
          <p:spPr>
            <a:xfrm flipH="1">
              <a:off x="3650389"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19" name="Google Shape;319;p7"/>
            <p:cNvSpPr/>
            <p:nvPr/>
          </p:nvSpPr>
          <p:spPr>
            <a:xfrm>
              <a:off x="4799544"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20" name="Google Shape;320;p7"/>
            <p:cNvSpPr/>
            <p:nvPr/>
          </p:nvSpPr>
          <p:spPr>
            <a:xfrm flipH="1" rot="10800000">
              <a:off x="4377375" y="1454281"/>
              <a:ext cx="389112" cy="153155"/>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21" name="Google Shape;321;p7"/>
            <p:cNvSpPr/>
            <p:nvPr/>
          </p:nvSpPr>
          <p:spPr>
            <a:xfrm flipH="1">
              <a:off x="77457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22" name="Google Shape;322;p7"/>
            <p:cNvSpPr/>
            <p:nvPr/>
          </p:nvSpPr>
          <p:spPr>
            <a:xfrm>
              <a:off x="4571564"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23" name="Google Shape;323;p7"/>
            <p:cNvSpPr/>
            <p:nvPr/>
          </p:nvSpPr>
          <p:spPr>
            <a:xfrm flipH="1">
              <a:off x="218"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grpSp>
      <p:grpSp>
        <p:nvGrpSpPr>
          <p:cNvPr id="324" name="Google Shape;324;p7"/>
          <p:cNvGrpSpPr/>
          <p:nvPr/>
        </p:nvGrpSpPr>
        <p:grpSpPr>
          <a:xfrm>
            <a:off x="138350" y="3775000"/>
            <a:ext cx="8847940" cy="1250750"/>
            <a:chOff x="138350" y="260325"/>
            <a:chExt cx="8847940" cy="1250750"/>
          </a:xfrm>
        </p:grpSpPr>
        <p:sp>
          <p:nvSpPr>
            <p:cNvPr id="325" name="Google Shape;325;p7"/>
            <p:cNvSpPr/>
            <p:nvPr/>
          </p:nvSpPr>
          <p:spPr>
            <a:xfrm>
              <a:off x="1499675" y="12505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6" name="Google Shape;326;p7"/>
            <p:cNvSpPr/>
            <p:nvPr/>
          </p:nvSpPr>
          <p:spPr>
            <a:xfrm>
              <a:off x="26610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7" name="Google Shape;327;p7"/>
            <p:cNvSpPr/>
            <p:nvPr/>
          </p:nvSpPr>
          <p:spPr>
            <a:xfrm>
              <a:off x="964725" y="13648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p7"/>
            <p:cNvSpPr/>
            <p:nvPr/>
          </p:nvSpPr>
          <p:spPr>
            <a:xfrm>
              <a:off x="2853765" y="14338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9" name="Google Shape;329;p7"/>
            <p:cNvSpPr/>
            <p:nvPr/>
          </p:nvSpPr>
          <p:spPr>
            <a:xfrm>
              <a:off x="6511800" y="26032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0" name="Google Shape;330;p7"/>
            <p:cNvSpPr/>
            <p:nvPr/>
          </p:nvSpPr>
          <p:spPr>
            <a:xfrm>
              <a:off x="922865" y="3854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1" name="Google Shape;331;p7"/>
            <p:cNvSpPr/>
            <p:nvPr/>
          </p:nvSpPr>
          <p:spPr>
            <a:xfrm>
              <a:off x="1669300" y="3521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2" name="Google Shape;332;p7"/>
            <p:cNvSpPr/>
            <p:nvPr/>
          </p:nvSpPr>
          <p:spPr>
            <a:xfrm>
              <a:off x="138350" y="3663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3" name="Google Shape;333;p7"/>
            <p:cNvSpPr/>
            <p:nvPr/>
          </p:nvSpPr>
          <p:spPr>
            <a:xfrm>
              <a:off x="5813290" y="108617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4" name="Google Shape;334;p7"/>
            <p:cNvSpPr/>
            <p:nvPr/>
          </p:nvSpPr>
          <p:spPr>
            <a:xfrm>
              <a:off x="8192200" y="3521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5" name="Google Shape;335;p7"/>
            <p:cNvSpPr/>
            <p:nvPr/>
          </p:nvSpPr>
          <p:spPr>
            <a:xfrm>
              <a:off x="3083050" y="5880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6" name="Google Shape;336;p7"/>
            <p:cNvSpPr/>
            <p:nvPr/>
          </p:nvSpPr>
          <p:spPr>
            <a:xfrm>
              <a:off x="59053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7" name="Google Shape;337;p7"/>
            <p:cNvSpPr/>
            <p:nvPr/>
          </p:nvSpPr>
          <p:spPr>
            <a:xfrm>
              <a:off x="3321725" y="1144805"/>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8" name="Google Shape;338;p7"/>
            <p:cNvSpPr/>
            <p:nvPr/>
          </p:nvSpPr>
          <p:spPr>
            <a:xfrm>
              <a:off x="5550600" y="12505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9" name="Google Shape;339;p7"/>
            <p:cNvSpPr/>
            <p:nvPr/>
          </p:nvSpPr>
          <p:spPr>
            <a:xfrm>
              <a:off x="7715565" y="11781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0" name="Google Shape;340;p7"/>
            <p:cNvSpPr/>
            <p:nvPr/>
          </p:nvSpPr>
          <p:spPr>
            <a:xfrm>
              <a:off x="7255125" y="46268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1" name="Google Shape;341;p7"/>
            <p:cNvSpPr/>
            <p:nvPr/>
          </p:nvSpPr>
          <p:spPr>
            <a:xfrm>
              <a:off x="8774600" y="14147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2" name="Google Shape;342;p7"/>
            <p:cNvSpPr/>
            <p:nvPr/>
          </p:nvSpPr>
          <p:spPr>
            <a:xfrm>
              <a:off x="89280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3" name="Google Shape;343;p7"/>
            <p:cNvSpPr/>
            <p:nvPr/>
          </p:nvSpPr>
          <p:spPr>
            <a:xfrm>
              <a:off x="7494550" y="13506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4" name="Google Shape;344;p7"/>
            <p:cNvSpPr/>
            <p:nvPr/>
          </p:nvSpPr>
          <p:spPr>
            <a:xfrm>
              <a:off x="4147815" y="6071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5" name="Google Shape;345;p7"/>
            <p:cNvSpPr/>
            <p:nvPr/>
          </p:nvSpPr>
          <p:spPr>
            <a:xfrm>
              <a:off x="4901365" y="3854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6" name="Google Shape;346;p7"/>
            <p:cNvSpPr/>
            <p:nvPr/>
          </p:nvSpPr>
          <p:spPr>
            <a:xfrm>
              <a:off x="5055300" y="47692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7" name="Google Shape;347;p7"/>
            <p:cNvSpPr/>
            <p:nvPr/>
          </p:nvSpPr>
          <p:spPr>
            <a:xfrm>
              <a:off x="8316990" y="2603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8" name="Google Shape;348;p7"/>
            <p:cNvSpPr/>
            <p:nvPr/>
          </p:nvSpPr>
          <p:spPr>
            <a:xfrm>
              <a:off x="364940" y="14338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9" name="Google Shape;349;p7"/>
            <p:cNvSpPr/>
            <p:nvPr/>
          </p:nvSpPr>
          <p:spPr>
            <a:xfrm>
              <a:off x="194015"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50" name="Google Shape;350;p7"/>
          <p:cNvSpPr/>
          <p:nvPr/>
        </p:nvSpPr>
        <p:spPr>
          <a:xfrm>
            <a:off x="4212739" y="916323"/>
            <a:ext cx="718522" cy="200800"/>
          </a:xfrm>
          <a:custGeom>
            <a:rect b="b" l="l" r="r" t="t"/>
            <a:pathLst>
              <a:path extrusionOk="0" h="436521" w="1562005">
                <a:moveTo>
                  <a:pt x="937260" y="436521"/>
                </a:moveTo>
                <a:cubicBezTo>
                  <a:pt x="896645" y="436521"/>
                  <a:pt x="890776" y="349597"/>
                  <a:pt x="885947" y="206493"/>
                </a:cubicBezTo>
                <a:cubicBezTo>
                  <a:pt x="883770" y="141015"/>
                  <a:pt x="879699" y="18979"/>
                  <a:pt x="861522" y="18979"/>
                </a:cubicBezTo>
                <a:cubicBezTo>
                  <a:pt x="841357" y="18979"/>
                  <a:pt x="830659" y="96889"/>
                  <a:pt x="823653" y="148417"/>
                </a:cubicBezTo>
                <a:cubicBezTo>
                  <a:pt x="812860" y="226611"/>
                  <a:pt x="803582" y="294177"/>
                  <a:pt x="766849" y="294177"/>
                </a:cubicBezTo>
                <a:cubicBezTo>
                  <a:pt x="746210" y="294177"/>
                  <a:pt x="739394" y="277001"/>
                  <a:pt x="734376" y="264475"/>
                </a:cubicBezTo>
                <a:cubicBezTo>
                  <a:pt x="729359" y="251949"/>
                  <a:pt x="726235" y="246729"/>
                  <a:pt x="719513" y="246729"/>
                </a:cubicBezTo>
                <a:cubicBezTo>
                  <a:pt x="706543" y="246729"/>
                  <a:pt x="701336" y="266752"/>
                  <a:pt x="694993" y="297214"/>
                </a:cubicBezTo>
                <a:cubicBezTo>
                  <a:pt x="687419" y="333939"/>
                  <a:pt x="677951" y="379584"/>
                  <a:pt x="634307" y="379584"/>
                </a:cubicBezTo>
                <a:cubicBezTo>
                  <a:pt x="597480" y="379584"/>
                  <a:pt x="590095" y="315624"/>
                  <a:pt x="582332" y="247773"/>
                </a:cubicBezTo>
                <a:cubicBezTo>
                  <a:pt x="576746" y="199281"/>
                  <a:pt x="569078" y="132854"/>
                  <a:pt x="549102" y="132854"/>
                </a:cubicBezTo>
                <a:cubicBezTo>
                  <a:pt x="538404" y="132854"/>
                  <a:pt x="527895" y="170813"/>
                  <a:pt x="520700" y="195486"/>
                </a:cubicBezTo>
                <a:cubicBezTo>
                  <a:pt x="508393" y="239328"/>
                  <a:pt x="495801" y="284688"/>
                  <a:pt x="463896" y="284688"/>
                </a:cubicBezTo>
                <a:cubicBezTo>
                  <a:pt x="443447" y="284688"/>
                  <a:pt x="433696" y="256219"/>
                  <a:pt x="422335" y="222341"/>
                </a:cubicBezTo>
                <a:cubicBezTo>
                  <a:pt x="415235" y="201274"/>
                  <a:pt x="403401" y="166068"/>
                  <a:pt x="392892" y="166068"/>
                </a:cubicBezTo>
                <a:cubicBezTo>
                  <a:pt x="382383" y="166068"/>
                  <a:pt x="376608" y="180492"/>
                  <a:pt x="369129" y="195770"/>
                </a:cubicBezTo>
                <a:cubicBezTo>
                  <a:pt x="357958" y="218450"/>
                  <a:pt x="344041" y="246729"/>
                  <a:pt x="312325" y="246729"/>
                </a:cubicBezTo>
                <a:lnTo>
                  <a:pt x="0" y="246729"/>
                </a:lnTo>
                <a:lnTo>
                  <a:pt x="0" y="227750"/>
                </a:lnTo>
                <a:lnTo>
                  <a:pt x="312420" y="227750"/>
                </a:lnTo>
                <a:cubicBezTo>
                  <a:pt x="331355" y="227750"/>
                  <a:pt x="340159" y="211713"/>
                  <a:pt x="352183" y="187325"/>
                </a:cubicBezTo>
                <a:cubicBezTo>
                  <a:pt x="361650" y="167586"/>
                  <a:pt x="371874" y="147089"/>
                  <a:pt x="392892" y="147089"/>
                </a:cubicBezTo>
                <a:cubicBezTo>
                  <a:pt x="416844" y="147089"/>
                  <a:pt x="428299" y="180682"/>
                  <a:pt x="440228" y="216268"/>
                </a:cubicBezTo>
                <a:cubicBezTo>
                  <a:pt x="445625" y="232305"/>
                  <a:pt x="456891" y="265709"/>
                  <a:pt x="463802" y="265709"/>
                </a:cubicBezTo>
                <a:cubicBezTo>
                  <a:pt x="481600" y="265709"/>
                  <a:pt x="493245" y="223954"/>
                  <a:pt x="502618" y="190361"/>
                </a:cubicBezTo>
                <a:cubicBezTo>
                  <a:pt x="514073" y="149366"/>
                  <a:pt x="523919" y="113875"/>
                  <a:pt x="549007" y="113875"/>
                </a:cubicBezTo>
                <a:cubicBezTo>
                  <a:pt x="585835" y="113875"/>
                  <a:pt x="593219" y="177835"/>
                  <a:pt x="600982" y="245686"/>
                </a:cubicBezTo>
                <a:cubicBezTo>
                  <a:pt x="606568" y="294177"/>
                  <a:pt x="614237" y="360604"/>
                  <a:pt x="634213" y="360604"/>
                </a:cubicBezTo>
                <a:cubicBezTo>
                  <a:pt x="660437" y="360604"/>
                  <a:pt x="667916" y="334034"/>
                  <a:pt x="676437" y="293418"/>
                </a:cubicBezTo>
                <a:cubicBezTo>
                  <a:pt x="683064" y="261154"/>
                  <a:pt x="690070" y="227750"/>
                  <a:pt x="719418" y="227750"/>
                </a:cubicBezTo>
                <a:cubicBezTo>
                  <a:pt x="740057" y="227750"/>
                  <a:pt x="746873" y="244926"/>
                  <a:pt x="751891" y="257453"/>
                </a:cubicBezTo>
                <a:cubicBezTo>
                  <a:pt x="756908" y="269979"/>
                  <a:pt x="760033" y="275198"/>
                  <a:pt x="766754" y="275198"/>
                </a:cubicBezTo>
                <a:cubicBezTo>
                  <a:pt x="786920" y="275198"/>
                  <a:pt x="797618" y="197289"/>
                  <a:pt x="804624" y="145760"/>
                </a:cubicBezTo>
                <a:cubicBezTo>
                  <a:pt x="815416" y="67566"/>
                  <a:pt x="824694" y="0"/>
                  <a:pt x="861427" y="0"/>
                </a:cubicBezTo>
                <a:cubicBezTo>
                  <a:pt x="896172" y="0"/>
                  <a:pt x="900432" y="74398"/>
                  <a:pt x="904787" y="205924"/>
                </a:cubicBezTo>
                <a:cubicBezTo>
                  <a:pt x="907438" y="285067"/>
                  <a:pt x="911888" y="417542"/>
                  <a:pt x="937165" y="417542"/>
                </a:cubicBezTo>
                <a:cubicBezTo>
                  <a:pt x="966419" y="417542"/>
                  <a:pt x="977212" y="315814"/>
                  <a:pt x="984502" y="248437"/>
                </a:cubicBezTo>
                <a:cubicBezTo>
                  <a:pt x="993401" y="163980"/>
                  <a:pt x="998797" y="123365"/>
                  <a:pt x="1022371" y="123365"/>
                </a:cubicBezTo>
                <a:cubicBezTo>
                  <a:pt x="1050773" y="123365"/>
                  <a:pt x="1061944" y="158856"/>
                  <a:pt x="1073494" y="196435"/>
                </a:cubicBezTo>
                <a:cubicBezTo>
                  <a:pt x="1085044" y="234013"/>
                  <a:pt x="1097636" y="275198"/>
                  <a:pt x="1126511" y="275198"/>
                </a:cubicBezTo>
                <a:cubicBezTo>
                  <a:pt x="1139481" y="275198"/>
                  <a:pt x="1146108" y="268460"/>
                  <a:pt x="1156711" y="256219"/>
                </a:cubicBezTo>
                <a:cubicBezTo>
                  <a:pt x="1167315" y="243977"/>
                  <a:pt x="1182462" y="227750"/>
                  <a:pt x="1211716" y="227750"/>
                </a:cubicBezTo>
                <a:lnTo>
                  <a:pt x="1562005" y="227750"/>
                </a:lnTo>
                <a:lnTo>
                  <a:pt x="1562005" y="246729"/>
                </a:lnTo>
                <a:lnTo>
                  <a:pt x="1211811" y="246729"/>
                </a:lnTo>
                <a:cubicBezTo>
                  <a:pt x="1191078" y="246729"/>
                  <a:pt x="1181705" y="257168"/>
                  <a:pt x="1170912" y="269315"/>
                </a:cubicBezTo>
                <a:cubicBezTo>
                  <a:pt x="1160120" y="281461"/>
                  <a:pt x="1148759" y="294177"/>
                  <a:pt x="1126606" y="294177"/>
                </a:cubicBezTo>
                <a:cubicBezTo>
                  <a:pt x="1083719" y="294177"/>
                  <a:pt x="1068666" y="245211"/>
                  <a:pt x="1055412" y="202033"/>
                </a:cubicBezTo>
                <a:cubicBezTo>
                  <a:pt x="1046607" y="173565"/>
                  <a:pt x="1037424" y="143198"/>
                  <a:pt x="1023128" y="142344"/>
                </a:cubicBezTo>
                <a:cubicBezTo>
                  <a:pt x="1013661" y="149746"/>
                  <a:pt x="1007697" y="207822"/>
                  <a:pt x="1003247" y="250430"/>
                </a:cubicBezTo>
                <a:cubicBezTo>
                  <a:pt x="993496" y="341910"/>
                  <a:pt x="983555" y="436521"/>
                  <a:pt x="937260" y="436521"/>
                </a:cubicBezTo>
                <a:close/>
              </a:path>
            </a:pathLst>
          </a:custGeom>
          <a:gradFill>
            <a:gsLst>
              <a:gs pos="0">
                <a:srgbClr val="8097FF">
                  <a:alpha val="0"/>
                </a:srgbClr>
              </a:gs>
              <a:gs pos="22000">
                <a:schemeClr val="accent1"/>
              </a:gs>
              <a:gs pos="76000">
                <a:schemeClr val="accent1"/>
              </a:gs>
              <a:gs pos="100000">
                <a:srgbClr val="8097FF">
                  <a:alpha val="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1" name="Shape 351"/>
        <p:cNvGrpSpPr/>
        <p:nvPr/>
      </p:nvGrpSpPr>
      <p:grpSpPr>
        <a:xfrm>
          <a:off x="0" y="0"/>
          <a:ext cx="0" cy="0"/>
          <a:chOff x="0" y="0"/>
          <a:chExt cx="0" cy="0"/>
        </a:xfrm>
      </p:grpSpPr>
      <p:sp>
        <p:nvSpPr>
          <p:cNvPr id="352" name="Google Shape;352;p8"/>
          <p:cNvSpPr txBox="1"/>
          <p:nvPr>
            <p:ph idx="12" type="sldNum"/>
          </p:nvPr>
        </p:nvSpPr>
        <p:spPr>
          <a:xfrm>
            <a:off x="4297650" y="4413799"/>
            <a:ext cx="548700" cy="729600"/>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1pPr>
            <a:lvl2pPr indent="0" lvl="1"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2pPr>
            <a:lvl3pPr indent="0" lvl="2"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3pPr>
            <a:lvl4pPr indent="0" lvl="3"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4pPr>
            <a:lvl5pPr indent="0" lvl="4"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5pPr>
            <a:lvl6pPr indent="0" lvl="5"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6pPr>
            <a:lvl7pPr indent="0" lvl="6"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7pPr>
            <a:lvl8pPr indent="0" lvl="7"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8pPr>
            <a:lvl9pPr indent="0" lvl="8"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9pPr>
          </a:lstStyle>
          <a:p>
            <a:pPr indent="0" lvl="0" marL="0" rtl="0" algn="ctr">
              <a:spcBef>
                <a:spcPts val="0"/>
              </a:spcBef>
              <a:spcAft>
                <a:spcPts val="0"/>
              </a:spcAft>
              <a:buNone/>
            </a:pPr>
            <a:fld id="{00000000-1234-1234-1234-123412341234}" type="slidenum">
              <a:rPr lang="en"/>
              <a:t>‹#›</a:t>
            </a:fld>
            <a:endParaRPr/>
          </a:p>
        </p:txBody>
      </p:sp>
      <p:grpSp>
        <p:nvGrpSpPr>
          <p:cNvPr id="353" name="Google Shape;353;p8"/>
          <p:cNvGrpSpPr/>
          <p:nvPr/>
        </p:nvGrpSpPr>
        <p:grpSpPr>
          <a:xfrm>
            <a:off x="218" y="3708336"/>
            <a:ext cx="9143346" cy="1231682"/>
            <a:chOff x="218" y="898161"/>
            <a:chExt cx="9143346" cy="1231682"/>
          </a:xfrm>
        </p:grpSpPr>
        <p:sp>
          <p:nvSpPr>
            <p:cNvPr id="354" name="Google Shape;354;p8"/>
            <p:cNvSpPr/>
            <p:nvPr/>
          </p:nvSpPr>
          <p:spPr>
            <a:xfrm>
              <a:off x="4567150" y="1374616"/>
              <a:ext cx="236742" cy="232824"/>
            </a:xfrm>
            <a:custGeom>
              <a:rect b="b" l="l" r="r" t="t"/>
              <a:pathLst>
                <a:path extrusionOk="0" h="620864" w="618934">
                  <a:moveTo>
                    <a:pt x="0" y="0"/>
                  </a:moveTo>
                  <a:lnTo>
                    <a:pt x="0" y="620865"/>
                  </a:lnTo>
                  <a:lnTo>
                    <a:pt x="618935" y="620865"/>
                  </a:lnTo>
                  <a:cubicBezTo>
                    <a:pt x="480632" y="309101"/>
                    <a:pt x="339535" y="1459"/>
                    <a:pt x="0" y="0"/>
                  </a:cubicBezTo>
                  <a:close/>
                </a:path>
              </a:pathLst>
            </a:custGeom>
            <a:gradFill>
              <a:gsLst>
                <a:gs pos="0">
                  <a:srgbClr val="FFC229"/>
                </a:gs>
                <a:gs pos="100000">
                  <a:srgbClr val="FF826C"/>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55" name="Google Shape;355;p8"/>
            <p:cNvSpPr/>
            <p:nvPr/>
          </p:nvSpPr>
          <p:spPr>
            <a:xfrm flipH="1">
              <a:off x="4340118" y="1374612"/>
              <a:ext cx="232100" cy="232824"/>
            </a:xfrm>
            <a:custGeom>
              <a:rect b="b" l="l" r="r" t="t"/>
              <a:pathLst>
                <a:path extrusionOk="0" h="620864" w="618934">
                  <a:moveTo>
                    <a:pt x="0" y="0"/>
                  </a:moveTo>
                  <a:lnTo>
                    <a:pt x="0" y="620865"/>
                  </a:lnTo>
                  <a:lnTo>
                    <a:pt x="618935" y="620865"/>
                  </a:lnTo>
                  <a:cubicBezTo>
                    <a:pt x="480632" y="309101"/>
                    <a:pt x="339535" y="1459"/>
                    <a:pt x="0" y="0"/>
                  </a:cubicBezTo>
                  <a:close/>
                </a:path>
              </a:pathLst>
            </a:custGeom>
            <a:gradFill>
              <a:gsLst>
                <a:gs pos="0">
                  <a:srgbClr val="BEF176"/>
                </a:gs>
                <a:gs pos="100000">
                  <a:srgbClr val="FFC229"/>
                </a:gs>
              </a:gsLst>
              <a:lin ang="10800025"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56" name="Google Shape;356;p8"/>
            <p:cNvSpPr/>
            <p:nvPr/>
          </p:nvSpPr>
          <p:spPr>
            <a:xfrm>
              <a:off x="4765540"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FF826C"/>
                </a:gs>
                <a:gs pos="100000">
                  <a:srgbClr val="FF3E45"/>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57" name="Google Shape;357;p8"/>
            <p:cNvSpPr/>
            <p:nvPr/>
          </p:nvSpPr>
          <p:spPr>
            <a:xfrm>
              <a:off x="4803711"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33E7FF">
                <a:alpha val="59607"/>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58" name="Google Shape;358;p8"/>
            <p:cNvSpPr/>
            <p:nvPr/>
          </p:nvSpPr>
          <p:spPr>
            <a:xfrm>
              <a:off x="5519015"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83288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59" name="Google Shape;359;p8"/>
            <p:cNvSpPr/>
            <p:nvPr/>
          </p:nvSpPr>
          <p:spPr>
            <a:xfrm>
              <a:off x="522995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FFA22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60" name="Google Shape;360;p8"/>
            <p:cNvSpPr/>
            <p:nvPr/>
          </p:nvSpPr>
          <p:spPr>
            <a:xfrm>
              <a:off x="5916017"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A54FA6"/>
                </a:gs>
                <a:gs pos="100000">
                  <a:srgbClr val="F702A2"/>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61" name="Google Shape;361;p8"/>
            <p:cNvSpPr/>
            <p:nvPr/>
          </p:nvSpPr>
          <p:spPr>
            <a:xfrm>
              <a:off x="7745341"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F0028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62" name="Google Shape;362;p8"/>
            <p:cNvSpPr/>
            <p:nvPr/>
          </p:nvSpPr>
          <p:spPr>
            <a:xfrm>
              <a:off x="6788222"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BEF176"/>
                </a:gs>
                <a:gs pos="100000">
                  <a:srgbClr val="17A89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63" name="Google Shape;363;p8"/>
            <p:cNvSpPr/>
            <p:nvPr/>
          </p:nvSpPr>
          <p:spPr>
            <a:xfrm>
              <a:off x="6308923"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FF3D4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64" name="Google Shape;364;p8"/>
            <p:cNvSpPr/>
            <p:nvPr/>
          </p:nvSpPr>
          <p:spPr>
            <a:xfrm>
              <a:off x="7467735"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A54FA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65" name="Google Shape;365;p8"/>
            <p:cNvSpPr/>
            <p:nvPr/>
          </p:nvSpPr>
          <p:spPr>
            <a:xfrm>
              <a:off x="8954159"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gradFill>
              <a:gsLst>
                <a:gs pos="0">
                  <a:srgbClr val="FF826C"/>
                </a:gs>
                <a:gs pos="100000">
                  <a:srgbClr val="FF3E45"/>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66" name="Google Shape;366;p8"/>
            <p:cNvSpPr/>
            <p:nvPr/>
          </p:nvSpPr>
          <p:spPr>
            <a:xfrm>
              <a:off x="551901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FF800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67" name="Google Shape;367;p8"/>
            <p:cNvSpPr/>
            <p:nvPr/>
          </p:nvSpPr>
          <p:spPr>
            <a:xfrm>
              <a:off x="7215942"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7DFF29">
                <a:alpha val="4941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68" name="Google Shape;368;p8"/>
            <p:cNvSpPr/>
            <p:nvPr/>
          </p:nvSpPr>
          <p:spPr>
            <a:xfrm>
              <a:off x="8828810"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FF964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69" name="Google Shape;369;p8"/>
            <p:cNvSpPr/>
            <p:nvPr/>
          </p:nvSpPr>
          <p:spPr>
            <a:xfrm>
              <a:off x="6509901"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AF9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70" name="Google Shape;370;p8"/>
            <p:cNvSpPr/>
            <p:nvPr/>
          </p:nvSpPr>
          <p:spPr>
            <a:xfrm>
              <a:off x="768616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3BE5CC"/>
                </a:gs>
                <a:gs pos="100000">
                  <a:srgbClr val="027196"/>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71" name="Google Shape;371;p8"/>
            <p:cNvSpPr/>
            <p:nvPr/>
          </p:nvSpPr>
          <p:spPr>
            <a:xfrm>
              <a:off x="8243403"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C182FF">
                    <a:alpha val="49411"/>
                  </a:srgbClr>
                </a:gs>
                <a:gs pos="100000">
                  <a:srgbClr val="002FFF">
                    <a:alpha val="49411"/>
                  </a:srgbClr>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72" name="Google Shape;372;p8"/>
            <p:cNvSpPr/>
            <p:nvPr/>
          </p:nvSpPr>
          <p:spPr>
            <a:xfrm>
              <a:off x="7686239"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FF85C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73" name="Google Shape;373;p8"/>
            <p:cNvSpPr/>
            <p:nvPr/>
          </p:nvSpPr>
          <p:spPr>
            <a:xfrm>
              <a:off x="8369228"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FFC2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74" name="Google Shape;374;p8"/>
            <p:cNvSpPr/>
            <p:nvPr/>
          </p:nvSpPr>
          <p:spPr>
            <a:xfrm>
              <a:off x="6000837"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33E7FF">
                <a:alpha val="59607"/>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75" name="Google Shape;375;p8"/>
            <p:cNvSpPr/>
            <p:nvPr/>
          </p:nvSpPr>
          <p:spPr>
            <a:xfrm flipH="1">
              <a:off x="3624791"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BEF176"/>
                </a:gs>
                <a:gs pos="100000">
                  <a:srgbClr val="17A892"/>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76" name="Google Shape;376;p8"/>
            <p:cNvSpPr/>
            <p:nvPr/>
          </p:nvSpPr>
          <p:spPr>
            <a:xfrm flipH="1">
              <a:off x="3913827"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002FFF">
                <a:alpha val="4941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77" name="Google Shape;377;p8"/>
            <p:cNvSpPr/>
            <p:nvPr/>
          </p:nvSpPr>
          <p:spPr>
            <a:xfrm flipH="1">
              <a:off x="3142801"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FF85C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78" name="Google Shape;378;p8"/>
            <p:cNvSpPr/>
            <p:nvPr/>
          </p:nvSpPr>
          <p:spPr>
            <a:xfrm flipH="1">
              <a:off x="322776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AF9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79" name="Google Shape;379;p8"/>
            <p:cNvSpPr/>
            <p:nvPr/>
          </p:nvSpPr>
          <p:spPr>
            <a:xfrm flipH="1">
              <a:off x="2834859"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FF826C"/>
                </a:gs>
                <a:gs pos="100000">
                  <a:srgbClr val="FF3E45"/>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80" name="Google Shape;380;p8"/>
            <p:cNvSpPr/>
            <p:nvPr/>
          </p:nvSpPr>
          <p:spPr>
            <a:xfrm flipH="1">
              <a:off x="904784"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3BE5CC"/>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81" name="Google Shape;381;p8"/>
            <p:cNvSpPr/>
            <p:nvPr/>
          </p:nvSpPr>
          <p:spPr>
            <a:xfrm flipH="1">
              <a:off x="1676047"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A54FA6"/>
                </a:gs>
                <a:gs pos="100000">
                  <a:srgbClr val="F702A2"/>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82" name="Google Shape;382;p8"/>
            <p:cNvSpPr/>
            <p:nvPr/>
          </p:nvSpPr>
          <p:spPr>
            <a:xfrm flipH="1">
              <a:off x="2355561"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FF800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83" name="Google Shape;383;p8"/>
            <p:cNvSpPr/>
            <p:nvPr/>
          </p:nvSpPr>
          <p:spPr>
            <a:xfrm flipH="1">
              <a:off x="1411014"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3BE5CC"/>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84" name="Google Shape;384;p8"/>
            <p:cNvSpPr/>
            <p:nvPr/>
          </p:nvSpPr>
          <p:spPr>
            <a:xfrm flipH="1">
              <a:off x="218"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F702A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85" name="Google Shape;385;p8"/>
            <p:cNvSpPr/>
            <p:nvPr/>
          </p:nvSpPr>
          <p:spPr>
            <a:xfrm flipH="1">
              <a:off x="322776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A54FA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86" name="Google Shape;386;p8"/>
            <p:cNvSpPr/>
            <p:nvPr/>
          </p:nvSpPr>
          <p:spPr>
            <a:xfrm flipH="1">
              <a:off x="1457615"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C182FF">
                <a:alpha val="5294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87" name="Google Shape;387;p8"/>
            <p:cNvSpPr/>
            <p:nvPr/>
          </p:nvSpPr>
          <p:spPr>
            <a:xfrm flipH="1">
              <a:off x="218"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gradFill>
              <a:gsLst>
                <a:gs pos="0">
                  <a:srgbClr val="3BE5CC"/>
                </a:gs>
                <a:gs pos="100000">
                  <a:srgbClr val="027196"/>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88" name="Google Shape;388;p8"/>
            <p:cNvSpPr/>
            <p:nvPr/>
          </p:nvSpPr>
          <p:spPr>
            <a:xfrm flipH="1">
              <a:off x="1934650"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FFC22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89" name="Google Shape;389;p8"/>
            <p:cNvSpPr/>
            <p:nvPr/>
          </p:nvSpPr>
          <p:spPr>
            <a:xfrm flipH="1">
              <a:off x="189648"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FF826C">
                    <a:alpha val="49411"/>
                  </a:srgbClr>
                </a:gs>
                <a:gs pos="100000">
                  <a:srgbClr val="FF3E45">
                    <a:alpha val="49411"/>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90" name="Google Shape;390;p8"/>
            <p:cNvSpPr/>
            <p:nvPr/>
          </p:nvSpPr>
          <p:spPr>
            <a:xfrm flipH="1">
              <a:off x="1410942"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AF9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91" name="Google Shape;391;p8"/>
            <p:cNvSpPr/>
            <p:nvPr/>
          </p:nvSpPr>
          <p:spPr>
            <a:xfrm flipH="1">
              <a:off x="314972"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17A89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92" name="Google Shape;392;p8"/>
            <p:cNvSpPr/>
            <p:nvPr/>
          </p:nvSpPr>
          <p:spPr>
            <a:xfrm flipH="1">
              <a:off x="2636739"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7DFF29">
                <a:alpha val="49411"/>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93" name="Google Shape;393;p8"/>
            <p:cNvSpPr/>
            <p:nvPr/>
          </p:nvSpPr>
          <p:spPr>
            <a:xfrm flipH="1">
              <a:off x="3650389"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FFFFFF">
                <a:alpha val="2588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94" name="Google Shape;394;p8"/>
            <p:cNvSpPr/>
            <p:nvPr/>
          </p:nvSpPr>
          <p:spPr>
            <a:xfrm>
              <a:off x="4799544"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04152C">
                <a:alpha val="13333"/>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95" name="Google Shape;395;p8"/>
            <p:cNvSpPr/>
            <p:nvPr/>
          </p:nvSpPr>
          <p:spPr>
            <a:xfrm flipH="1" rot="10800000">
              <a:off x="4377375" y="1454281"/>
              <a:ext cx="389112" cy="153155"/>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17A89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96" name="Google Shape;396;p8"/>
            <p:cNvSpPr/>
            <p:nvPr/>
          </p:nvSpPr>
          <p:spPr>
            <a:xfrm flipH="1">
              <a:off x="77457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C182FF">
                    <a:alpha val="52941"/>
                  </a:srgbClr>
                </a:gs>
                <a:gs pos="100000">
                  <a:srgbClr val="002FFF">
                    <a:alpha val="58039"/>
                  </a:srgbClr>
                </a:gs>
              </a:gsLst>
              <a:lin ang="540001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97" name="Google Shape;397;p8"/>
            <p:cNvSpPr/>
            <p:nvPr/>
          </p:nvSpPr>
          <p:spPr>
            <a:xfrm>
              <a:off x="4571564"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398" name="Google Shape;398;p8"/>
            <p:cNvSpPr/>
            <p:nvPr/>
          </p:nvSpPr>
          <p:spPr>
            <a:xfrm flipH="1">
              <a:off x="218"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dk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grpSp>
      <p:grpSp>
        <p:nvGrpSpPr>
          <p:cNvPr id="399" name="Google Shape;399;p8"/>
          <p:cNvGrpSpPr/>
          <p:nvPr/>
        </p:nvGrpSpPr>
        <p:grpSpPr>
          <a:xfrm>
            <a:off x="138350" y="3775000"/>
            <a:ext cx="8847940" cy="1250750"/>
            <a:chOff x="138350" y="260325"/>
            <a:chExt cx="8847940" cy="1250750"/>
          </a:xfrm>
        </p:grpSpPr>
        <p:sp>
          <p:nvSpPr>
            <p:cNvPr id="400" name="Google Shape;400;p8"/>
            <p:cNvSpPr/>
            <p:nvPr/>
          </p:nvSpPr>
          <p:spPr>
            <a:xfrm>
              <a:off x="1499675" y="1250550"/>
              <a:ext cx="96300" cy="96300"/>
            </a:xfrm>
            <a:prstGeom prst="donut">
              <a:avLst>
                <a:gd fmla="val 22068" name="adj"/>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1" name="Google Shape;401;p8"/>
            <p:cNvSpPr/>
            <p:nvPr/>
          </p:nvSpPr>
          <p:spPr>
            <a:xfrm>
              <a:off x="2661090" y="1269602"/>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2" name="Google Shape;402;p8"/>
            <p:cNvSpPr/>
            <p:nvPr/>
          </p:nvSpPr>
          <p:spPr>
            <a:xfrm>
              <a:off x="964725" y="1364875"/>
              <a:ext cx="96300" cy="96300"/>
            </a:xfrm>
            <a:prstGeom prst="donut">
              <a:avLst>
                <a:gd fmla="val 22068"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3" name="Google Shape;403;p8"/>
            <p:cNvSpPr/>
            <p:nvPr/>
          </p:nvSpPr>
          <p:spPr>
            <a:xfrm>
              <a:off x="2853765" y="1433827"/>
              <a:ext cx="58200" cy="58200"/>
            </a:xfrm>
            <a:prstGeom prst="ellips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4" name="Google Shape;404;p8"/>
            <p:cNvSpPr/>
            <p:nvPr/>
          </p:nvSpPr>
          <p:spPr>
            <a:xfrm>
              <a:off x="6511800" y="260325"/>
              <a:ext cx="96300" cy="96300"/>
            </a:xfrm>
            <a:prstGeom prst="donut">
              <a:avLst>
                <a:gd fmla="val 22068"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5" name="Google Shape;405;p8"/>
            <p:cNvSpPr/>
            <p:nvPr/>
          </p:nvSpPr>
          <p:spPr>
            <a:xfrm>
              <a:off x="922865" y="385427"/>
              <a:ext cx="58200" cy="58200"/>
            </a:xfrm>
            <a:prstGeom prst="ellips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6" name="Google Shape;406;p8"/>
            <p:cNvSpPr/>
            <p:nvPr/>
          </p:nvSpPr>
          <p:spPr>
            <a:xfrm>
              <a:off x="1669300" y="352130"/>
              <a:ext cx="124800" cy="124800"/>
            </a:xfrm>
            <a:prstGeom prst="donut">
              <a:avLst>
                <a:gd fmla="val 13795"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7" name="Google Shape;407;p8"/>
            <p:cNvSpPr/>
            <p:nvPr/>
          </p:nvSpPr>
          <p:spPr>
            <a:xfrm>
              <a:off x="138350" y="366375"/>
              <a:ext cx="96300" cy="96300"/>
            </a:xfrm>
            <a:prstGeom prst="donut">
              <a:avLst>
                <a:gd fmla="val 22068"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8" name="Google Shape;408;p8"/>
            <p:cNvSpPr/>
            <p:nvPr/>
          </p:nvSpPr>
          <p:spPr>
            <a:xfrm>
              <a:off x="5813290" y="1086177"/>
              <a:ext cx="58200" cy="58200"/>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9" name="Google Shape;409;p8"/>
            <p:cNvSpPr/>
            <p:nvPr/>
          </p:nvSpPr>
          <p:spPr>
            <a:xfrm>
              <a:off x="8192200" y="352130"/>
              <a:ext cx="124800" cy="124800"/>
            </a:xfrm>
            <a:prstGeom prst="donut">
              <a:avLst>
                <a:gd fmla="val 13795"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0" name="Google Shape;410;p8"/>
            <p:cNvSpPr/>
            <p:nvPr/>
          </p:nvSpPr>
          <p:spPr>
            <a:xfrm>
              <a:off x="3083050" y="588050"/>
              <a:ext cx="96300" cy="96300"/>
            </a:xfrm>
            <a:prstGeom prst="donut">
              <a:avLst>
                <a:gd fmla="val 22068"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1" name="Google Shape;411;p8"/>
            <p:cNvSpPr/>
            <p:nvPr/>
          </p:nvSpPr>
          <p:spPr>
            <a:xfrm>
              <a:off x="5905390" y="1269602"/>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2" name="Google Shape;412;p8"/>
            <p:cNvSpPr/>
            <p:nvPr/>
          </p:nvSpPr>
          <p:spPr>
            <a:xfrm>
              <a:off x="3321725" y="1144805"/>
              <a:ext cx="124800" cy="124800"/>
            </a:xfrm>
            <a:prstGeom prst="donut">
              <a:avLst>
                <a:gd fmla="val 13795"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3" name="Google Shape;413;p8"/>
            <p:cNvSpPr/>
            <p:nvPr/>
          </p:nvSpPr>
          <p:spPr>
            <a:xfrm>
              <a:off x="5550600" y="1250550"/>
              <a:ext cx="96300" cy="96300"/>
            </a:xfrm>
            <a:prstGeom prst="donut">
              <a:avLst>
                <a:gd fmla="val 22068"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4" name="Google Shape;414;p8"/>
            <p:cNvSpPr/>
            <p:nvPr/>
          </p:nvSpPr>
          <p:spPr>
            <a:xfrm>
              <a:off x="7715565" y="1178102"/>
              <a:ext cx="58200" cy="58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5" name="Google Shape;415;p8"/>
            <p:cNvSpPr/>
            <p:nvPr/>
          </p:nvSpPr>
          <p:spPr>
            <a:xfrm>
              <a:off x="7255125" y="462680"/>
              <a:ext cx="124800" cy="124800"/>
            </a:xfrm>
            <a:prstGeom prst="donut">
              <a:avLst>
                <a:gd fmla="val 13795"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6" name="Google Shape;416;p8"/>
            <p:cNvSpPr/>
            <p:nvPr/>
          </p:nvSpPr>
          <p:spPr>
            <a:xfrm>
              <a:off x="8774600" y="1414775"/>
              <a:ext cx="96300" cy="96300"/>
            </a:xfrm>
            <a:prstGeom prst="donut">
              <a:avLst>
                <a:gd fmla="val 22068"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7" name="Google Shape;417;p8"/>
            <p:cNvSpPr/>
            <p:nvPr/>
          </p:nvSpPr>
          <p:spPr>
            <a:xfrm>
              <a:off x="8928090" y="1269602"/>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8" name="Google Shape;418;p8"/>
            <p:cNvSpPr/>
            <p:nvPr/>
          </p:nvSpPr>
          <p:spPr>
            <a:xfrm>
              <a:off x="7494550" y="1350630"/>
              <a:ext cx="124800" cy="124800"/>
            </a:xfrm>
            <a:prstGeom prst="donut">
              <a:avLst>
                <a:gd fmla="val 13795" name="adj"/>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9" name="Google Shape;419;p8"/>
            <p:cNvSpPr/>
            <p:nvPr/>
          </p:nvSpPr>
          <p:spPr>
            <a:xfrm>
              <a:off x="4147815" y="607102"/>
              <a:ext cx="58200" cy="58200"/>
            </a:xfrm>
            <a:prstGeom prst="ellips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0" name="Google Shape;420;p8"/>
            <p:cNvSpPr/>
            <p:nvPr/>
          </p:nvSpPr>
          <p:spPr>
            <a:xfrm>
              <a:off x="4901365" y="385427"/>
              <a:ext cx="58200" cy="58200"/>
            </a:xfrm>
            <a:prstGeom prst="ellips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1" name="Google Shape;421;p8"/>
            <p:cNvSpPr/>
            <p:nvPr/>
          </p:nvSpPr>
          <p:spPr>
            <a:xfrm>
              <a:off x="5055300" y="476925"/>
              <a:ext cx="96300" cy="96300"/>
            </a:xfrm>
            <a:prstGeom prst="donut">
              <a:avLst>
                <a:gd fmla="val 22068" name="adj"/>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2" name="Google Shape;422;p8"/>
            <p:cNvSpPr/>
            <p:nvPr/>
          </p:nvSpPr>
          <p:spPr>
            <a:xfrm>
              <a:off x="8316990" y="260327"/>
              <a:ext cx="58200" cy="58200"/>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3" name="Google Shape;423;p8"/>
            <p:cNvSpPr/>
            <p:nvPr/>
          </p:nvSpPr>
          <p:spPr>
            <a:xfrm>
              <a:off x="364940" y="1433827"/>
              <a:ext cx="58200" cy="58200"/>
            </a:xfrm>
            <a:prstGeom prst="ellips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4" name="Google Shape;424;p8"/>
            <p:cNvSpPr/>
            <p:nvPr/>
          </p:nvSpPr>
          <p:spPr>
            <a:xfrm>
              <a:off x="194015" y="1269602"/>
              <a:ext cx="58200" cy="58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425" name="Shape 425"/>
        <p:cNvGrpSpPr/>
        <p:nvPr/>
      </p:nvGrpSpPr>
      <p:grpSpPr>
        <a:xfrm>
          <a:off x="0" y="0"/>
          <a:ext cx="0" cy="0"/>
          <a:chOff x="0" y="0"/>
          <a:chExt cx="0" cy="0"/>
        </a:xfrm>
      </p:grpSpPr>
      <p:grpSp>
        <p:nvGrpSpPr>
          <p:cNvPr id="426" name="Google Shape;426;p9"/>
          <p:cNvGrpSpPr/>
          <p:nvPr/>
        </p:nvGrpSpPr>
        <p:grpSpPr>
          <a:xfrm>
            <a:off x="218" y="3708336"/>
            <a:ext cx="9143346" cy="1231682"/>
            <a:chOff x="218" y="898161"/>
            <a:chExt cx="9143346" cy="1231682"/>
          </a:xfrm>
        </p:grpSpPr>
        <p:sp>
          <p:nvSpPr>
            <p:cNvPr id="427" name="Google Shape;427;p9"/>
            <p:cNvSpPr/>
            <p:nvPr/>
          </p:nvSpPr>
          <p:spPr>
            <a:xfrm>
              <a:off x="4571575" y="1374616"/>
              <a:ext cx="236742" cy="232824"/>
            </a:xfrm>
            <a:custGeom>
              <a:rect b="b" l="l" r="r" t="t"/>
              <a:pathLst>
                <a:path extrusionOk="0" h="620864" w="618934">
                  <a:moveTo>
                    <a:pt x="0" y="0"/>
                  </a:moveTo>
                  <a:lnTo>
                    <a:pt x="0" y="620865"/>
                  </a:lnTo>
                  <a:lnTo>
                    <a:pt x="618935" y="620865"/>
                  </a:lnTo>
                  <a:cubicBezTo>
                    <a:pt x="480632" y="309101"/>
                    <a:pt x="339535" y="1459"/>
                    <a:pt x="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28" name="Google Shape;428;p9"/>
            <p:cNvSpPr/>
            <p:nvPr/>
          </p:nvSpPr>
          <p:spPr>
            <a:xfrm flipH="1">
              <a:off x="4340118" y="1374612"/>
              <a:ext cx="232100" cy="232824"/>
            </a:xfrm>
            <a:custGeom>
              <a:rect b="b" l="l" r="r" t="t"/>
              <a:pathLst>
                <a:path extrusionOk="0" h="620864" w="618934">
                  <a:moveTo>
                    <a:pt x="0" y="0"/>
                  </a:moveTo>
                  <a:lnTo>
                    <a:pt x="0" y="620865"/>
                  </a:lnTo>
                  <a:lnTo>
                    <a:pt x="618935" y="620865"/>
                  </a:lnTo>
                  <a:cubicBezTo>
                    <a:pt x="480632" y="309101"/>
                    <a:pt x="339535" y="1459"/>
                    <a:pt x="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29" name="Google Shape;429;p9"/>
            <p:cNvSpPr/>
            <p:nvPr/>
          </p:nvSpPr>
          <p:spPr>
            <a:xfrm>
              <a:off x="4765540"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30" name="Google Shape;430;p9"/>
            <p:cNvSpPr/>
            <p:nvPr/>
          </p:nvSpPr>
          <p:spPr>
            <a:xfrm>
              <a:off x="4803711"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31" name="Google Shape;431;p9"/>
            <p:cNvSpPr/>
            <p:nvPr/>
          </p:nvSpPr>
          <p:spPr>
            <a:xfrm>
              <a:off x="5519015"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32" name="Google Shape;432;p9"/>
            <p:cNvSpPr/>
            <p:nvPr/>
          </p:nvSpPr>
          <p:spPr>
            <a:xfrm>
              <a:off x="522995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33" name="Google Shape;433;p9"/>
            <p:cNvSpPr/>
            <p:nvPr/>
          </p:nvSpPr>
          <p:spPr>
            <a:xfrm>
              <a:off x="5916017"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34" name="Google Shape;434;p9"/>
            <p:cNvSpPr/>
            <p:nvPr/>
          </p:nvSpPr>
          <p:spPr>
            <a:xfrm>
              <a:off x="7745341"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35" name="Google Shape;435;p9"/>
            <p:cNvSpPr/>
            <p:nvPr/>
          </p:nvSpPr>
          <p:spPr>
            <a:xfrm>
              <a:off x="6788222"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36" name="Google Shape;436;p9"/>
            <p:cNvSpPr/>
            <p:nvPr/>
          </p:nvSpPr>
          <p:spPr>
            <a:xfrm>
              <a:off x="6308923"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37" name="Google Shape;437;p9"/>
            <p:cNvSpPr/>
            <p:nvPr/>
          </p:nvSpPr>
          <p:spPr>
            <a:xfrm>
              <a:off x="7467735"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38" name="Google Shape;438;p9"/>
            <p:cNvSpPr/>
            <p:nvPr/>
          </p:nvSpPr>
          <p:spPr>
            <a:xfrm>
              <a:off x="8954159"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39" name="Google Shape;439;p9"/>
            <p:cNvSpPr/>
            <p:nvPr/>
          </p:nvSpPr>
          <p:spPr>
            <a:xfrm>
              <a:off x="551901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40" name="Google Shape;440;p9"/>
            <p:cNvSpPr/>
            <p:nvPr/>
          </p:nvSpPr>
          <p:spPr>
            <a:xfrm>
              <a:off x="7215942"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41" name="Google Shape;441;p9"/>
            <p:cNvSpPr/>
            <p:nvPr/>
          </p:nvSpPr>
          <p:spPr>
            <a:xfrm>
              <a:off x="8828810"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42" name="Google Shape;442;p9"/>
            <p:cNvSpPr/>
            <p:nvPr/>
          </p:nvSpPr>
          <p:spPr>
            <a:xfrm>
              <a:off x="6509901"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43" name="Google Shape;443;p9"/>
            <p:cNvSpPr/>
            <p:nvPr/>
          </p:nvSpPr>
          <p:spPr>
            <a:xfrm>
              <a:off x="768616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44" name="Google Shape;444;p9"/>
            <p:cNvSpPr/>
            <p:nvPr/>
          </p:nvSpPr>
          <p:spPr>
            <a:xfrm>
              <a:off x="8243403"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45" name="Google Shape;445;p9"/>
            <p:cNvSpPr/>
            <p:nvPr/>
          </p:nvSpPr>
          <p:spPr>
            <a:xfrm>
              <a:off x="7686239"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46" name="Google Shape;446;p9"/>
            <p:cNvSpPr/>
            <p:nvPr/>
          </p:nvSpPr>
          <p:spPr>
            <a:xfrm>
              <a:off x="8369228"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47" name="Google Shape;447;p9"/>
            <p:cNvSpPr/>
            <p:nvPr/>
          </p:nvSpPr>
          <p:spPr>
            <a:xfrm>
              <a:off x="6000837"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48" name="Google Shape;448;p9"/>
            <p:cNvSpPr/>
            <p:nvPr/>
          </p:nvSpPr>
          <p:spPr>
            <a:xfrm flipH="1">
              <a:off x="3624791"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49" name="Google Shape;449;p9"/>
            <p:cNvSpPr/>
            <p:nvPr/>
          </p:nvSpPr>
          <p:spPr>
            <a:xfrm flipH="1">
              <a:off x="3913827"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50" name="Google Shape;450;p9"/>
            <p:cNvSpPr/>
            <p:nvPr/>
          </p:nvSpPr>
          <p:spPr>
            <a:xfrm flipH="1">
              <a:off x="3142801"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51" name="Google Shape;451;p9"/>
            <p:cNvSpPr/>
            <p:nvPr/>
          </p:nvSpPr>
          <p:spPr>
            <a:xfrm flipH="1">
              <a:off x="322776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52" name="Google Shape;452;p9"/>
            <p:cNvSpPr/>
            <p:nvPr/>
          </p:nvSpPr>
          <p:spPr>
            <a:xfrm flipH="1">
              <a:off x="2834859"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53" name="Google Shape;453;p9"/>
            <p:cNvSpPr/>
            <p:nvPr/>
          </p:nvSpPr>
          <p:spPr>
            <a:xfrm flipH="1">
              <a:off x="904784"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54" name="Google Shape;454;p9"/>
            <p:cNvSpPr/>
            <p:nvPr/>
          </p:nvSpPr>
          <p:spPr>
            <a:xfrm flipH="1">
              <a:off x="1676047"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55" name="Google Shape;455;p9"/>
            <p:cNvSpPr/>
            <p:nvPr/>
          </p:nvSpPr>
          <p:spPr>
            <a:xfrm flipH="1">
              <a:off x="2355561"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56" name="Google Shape;456;p9"/>
            <p:cNvSpPr/>
            <p:nvPr/>
          </p:nvSpPr>
          <p:spPr>
            <a:xfrm flipH="1">
              <a:off x="1411014"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57" name="Google Shape;457;p9"/>
            <p:cNvSpPr/>
            <p:nvPr/>
          </p:nvSpPr>
          <p:spPr>
            <a:xfrm flipH="1">
              <a:off x="218"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58" name="Google Shape;458;p9"/>
            <p:cNvSpPr/>
            <p:nvPr/>
          </p:nvSpPr>
          <p:spPr>
            <a:xfrm flipH="1">
              <a:off x="322776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59" name="Google Shape;459;p9"/>
            <p:cNvSpPr/>
            <p:nvPr/>
          </p:nvSpPr>
          <p:spPr>
            <a:xfrm flipH="1">
              <a:off x="1457615"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0" name="Google Shape;460;p9"/>
            <p:cNvSpPr/>
            <p:nvPr/>
          </p:nvSpPr>
          <p:spPr>
            <a:xfrm flipH="1">
              <a:off x="218"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1" name="Google Shape;461;p9"/>
            <p:cNvSpPr/>
            <p:nvPr/>
          </p:nvSpPr>
          <p:spPr>
            <a:xfrm flipH="1">
              <a:off x="1934650"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2" name="Google Shape;462;p9"/>
            <p:cNvSpPr/>
            <p:nvPr/>
          </p:nvSpPr>
          <p:spPr>
            <a:xfrm flipH="1">
              <a:off x="189648"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3" name="Google Shape;463;p9"/>
            <p:cNvSpPr/>
            <p:nvPr/>
          </p:nvSpPr>
          <p:spPr>
            <a:xfrm flipH="1">
              <a:off x="1410942"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4" name="Google Shape;464;p9"/>
            <p:cNvSpPr/>
            <p:nvPr/>
          </p:nvSpPr>
          <p:spPr>
            <a:xfrm flipH="1">
              <a:off x="314972"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5" name="Google Shape;465;p9"/>
            <p:cNvSpPr/>
            <p:nvPr/>
          </p:nvSpPr>
          <p:spPr>
            <a:xfrm flipH="1">
              <a:off x="2636739"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6" name="Google Shape;466;p9"/>
            <p:cNvSpPr/>
            <p:nvPr/>
          </p:nvSpPr>
          <p:spPr>
            <a:xfrm flipH="1">
              <a:off x="3650389"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7" name="Google Shape;467;p9"/>
            <p:cNvSpPr/>
            <p:nvPr/>
          </p:nvSpPr>
          <p:spPr>
            <a:xfrm>
              <a:off x="4799544"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8" name="Google Shape;468;p9"/>
            <p:cNvSpPr/>
            <p:nvPr/>
          </p:nvSpPr>
          <p:spPr>
            <a:xfrm flipH="1" rot="10800000">
              <a:off x="4377375" y="1454281"/>
              <a:ext cx="389112" cy="153155"/>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69" name="Google Shape;469;p9"/>
            <p:cNvSpPr/>
            <p:nvPr/>
          </p:nvSpPr>
          <p:spPr>
            <a:xfrm flipH="1">
              <a:off x="77457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70" name="Google Shape;470;p9"/>
            <p:cNvSpPr/>
            <p:nvPr/>
          </p:nvSpPr>
          <p:spPr>
            <a:xfrm>
              <a:off x="4571564"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471" name="Google Shape;471;p9"/>
            <p:cNvSpPr/>
            <p:nvPr/>
          </p:nvSpPr>
          <p:spPr>
            <a:xfrm flipH="1">
              <a:off x="218"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grpSp>
      <p:sp>
        <p:nvSpPr>
          <p:cNvPr id="472" name="Google Shape;472;p9"/>
          <p:cNvSpPr txBox="1"/>
          <p:nvPr>
            <p:ph type="title"/>
          </p:nvPr>
        </p:nvSpPr>
        <p:spPr>
          <a:xfrm>
            <a:off x="1241875" y="455000"/>
            <a:ext cx="6660300" cy="396300"/>
          </a:xfrm>
          <a:prstGeom prst="rect">
            <a:avLst/>
          </a:prstGeom>
          <a:noFill/>
          <a:ln>
            <a:noFill/>
          </a:ln>
        </p:spPr>
        <p:txBody>
          <a:bodyPr anchorCtr="0" anchor="b" bIns="0" lIns="0" spcFirstLastPara="1" rIns="0" wrap="square" tIns="0">
            <a:noAutofit/>
          </a:bodyPr>
          <a:lstStyle>
            <a:lvl1pPr lvl="0" algn="ctr">
              <a:lnSpc>
                <a:spcPct val="90000"/>
              </a:lnSpc>
              <a:spcBef>
                <a:spcPts val="0"/>
              </a:spcBef>
              <a:spcAft>
                <a:spcPts val="0"/>
              </a:spcAft>
              <a:buSzPts val="2000"/>
              <a:buNone/>
              <a:defRPr/>
            </a:lvl1pPr>
            <a:lvl2pPr lvl="1" algn="ctr">
              <a:lnSpc>
                <a:spcPct val="90000"/>
              </a:lnSpc>
              <a:spcBef>
                <a:spcPts val="0"/>
              </a:spcBef>
              <a:spcAft>
                <a:spcPts val="0"/>
              </a:spcAft>
              <a:buSzPts val="2000"/>
              <a:buNone/>
              <a:defRPr/>
            </a:lvl2pPr>
            <a:lvl3pPr lvl="2" algn="ctr">
              <a:lnSpc>
                <a:spcPct val="90000"/>
              </a:lnSpc>
              <a:spcBef>
                <a:spcPts val="0"/>
              </a:spcBef>
              <a:spcAft>
                <a:spcPts val="0"/>
              </a:spcAft>
              <a:buSzPts val="2000"/>
              <a:buNone/>
              <a:defRPr/>
            </a:lvl3pPr>
            <a:lvl4pPr lvl="3" algn="ctr">
              <a:lnSpc>
                <a:spcPct val="90000"/>
              </a:lnSpc>
              <a:spcBef>
                <a:spcPts val="0"/>
              </a:spcBef>
              <a:spcAft>
                <a:spcPts val="0"/>
              </a:spcAft>
              <a:buSzPts val="2000"/>
              <a:buNone/>
              <a:defRPr/>
            </a:lvl4pPr>
            <a:lvl5pPr lvl="4" algn="ctr">
              <a:lnSpc>
                <a:spcPct val="90000"/>
              </a:lnSpc>
              <a:spcBef>
                <a:spcPts val="0"/>
              </a:spcBef>
              <a:spcAft>
                <a:spcPts val="0"/>
              </a:spcAft>
              <a:buSzPts val="2000"/>
              <a:buNone/>
              <a:defRPr/>
            </a:lvl5pPr>
            <a:lvl6pPr lvl="5" algn="ctr">
              <a:lnSpc>
                <a:spcPct val="90000"/>
              </a:lnSpc>
              <a:spcBef>
                <a:spcPts val="0"/>
              </a:spcBef>
              <a:spcAft>
                <a:spcPts val="0"/>
              </a:spcAft>
              <a:buSzPts val="2000"/>
              <a:buNone/>
              <a:defRPr/>
            </a:lvl6pPr>
            <a:lvl7pPr lvl="6" algn="ctr">
              <a:lnSpc>
                <a:spcPct val="90000"/>
              </a:lnSpc>
              <a:spcBef>
                <a:spcPts val="0"/>
              </a:spcBef>
              <a:spcAft>
                <a:spcPts val="0"/>
              </a:spcAft>
              <a:buSzPts val="2000"/>
              <a:buNone/>
              <a:defRPr/>
            </a:lvl7pPr>
            <a:lvl8pPr lvl="7" algn="ctr">
              <a:lnSpc>
                <a:spcPct val="90000"/>
              </a:lnSpc>
              <a:spcBef>
                <a:spcPts val="0"/>
              </a:spcBef>
              <a:spcAft>
                <a:spcPts val="0"/>
              </a:spcAft>
              <a:buSzPts val="2000"/>
              <a:buNone/>
              <a:defRPr/>
            </a:lvl8pPr>
            <a:lvl9pPr lvl="8" algn="ctr">
              <a:lnSpc>
                <a:spcPct val="90000"/>
              </a:lnSpc>
              <a:spcBef>
                <a:spcPts val="0"/>
              </a:spcBef>
              <a:spcAft>
                <a:spcPts val="0"/>
              </a:spcAft>
              <a:buSzPts val="2000"/>
              <a:buNone/>
              <a:defRPr/>
            </a:lvl9pPr>
          </a:lstStyle>
          <a:p/>
        </p:txBody>
      </p:sp>
      <p:sp>
        <p:nvSpPr>
          <p:cNvPr id="473" name="Google Shape;473;p9"/>
          <p:cNvSpPr txBox="1"/>
          <p:nvPr>
            <p:ph idx="1" type="body"/>
          </p:nvPr>
        </p:nvSpPr>
        <p:spPr>
          <a:xfrm>
            <a:off x="1241875" y="1125350"/>
            <a:ext cx="2074800" cy="2845500"/>
          </a:xfrm>
          <a:prstGeom prst="rect">
            <a:avLst/>
          </a:prstGeom>
          <a:noFill/>
          <a:ln>
            <a:noFill/>
          </a:ln>
        </p:spPr>
        <p:txBody>
          <a:bodyPr anchorCtr="0" anchor="t" bIns="0" lIns="0" spcFirstLastPara="1" rIns="0" wrap="square" tIns="0">
            <a:noAutofit/>
          </a:bodyPr>
          <a:lstStyle>
            <a:lvl1pPr indent="-342900" lvl="0" marL="457200" algn="l">
              <a:lnSpc>
                <a:spcPct val="115000"/>
              </a:lnSpc>
              <a:spcBef>
                <a:spcPts val="0"/>
              </a:spcBef>
              <a:spcAft>
                <a:spcPts val="0"/>
              </a:spcAft>
              <a:buSzPts val="1800"/>
              <a:buChar char="▹"/>
              <a:defRPr sz="1800"/>
            </a:lvl1pPr>
            <a:lvl2pPr indent="-342900" lvl="1" marL="914400" algn="l">
              <a:lnSpc>
                <a:spcPct val="115000"/>
              </a:lnSpc>
              <a:spcBef>
                <a:spcPts val="800"/>
              </a:spcBef>
              <a:spcAft>
                <a:spcPts val="0"/>
              </a:spcAft>
              <a:buSzPts val="1800"/>
              <a:buChar char="▸"/>
              <a:defRPr sz="1800"/>
            </a:lvl2pPr>
            <a:lvl3pPr indent="-342900" lvl="2" marL="1371600" algn="l">
              <a:lnSpc>
                <a:spcPct val="115000"/>
              </a:lnSpc>
              <a:spcBef>
                <a:spcPts val="800"/>
              </a:spcBef>
              <a:spcAft>
                <a:spcPts val="0"/>
              </a:spcAft>
              <a:buSzPts val="1800"/>
              <a:buChar char="■"/>
              <a:defRPr sz="1800"/>
            </a:lvl3pPr>
            <a:lvl4pPr indent="-342900" lvl="3" marL="1828800" algn="l">
              <a:lnSpc>
                <a:spcPct val="115000"/>
              </a:lnSpc>
              <a:spcBef>
                <a:spcPts val="800"/>
              </a:spcBef>
              <a:spcAft>
                <a:spcPts val="0"/>
              </a:spcAft>
              <a:buSzPts val="1800"/>
              <a:buChar char="●"/>
              <a:defRPr sz="1800"/>
            </a:lvl4pPr>
            <a:lvl5pPr indent="-342900" lvl="4" marL="2286000" algn="l">
              <a:lnSpc>
                <a:spcPct val="115000"/>
              </a:lnSpc>
              <a:spcBef>
                <a:spcPts val="800"/>
              </a:spcBef>
              <a:spcAft>
                <a:spcPts val="0"/>
              </a:spcAft>
              <a:buSzPts val="1800"/>
              <a:buChar char="○"/>
              <a:defRPr sz="1800"/>
            </a:lvl5pPr>
            <a:lvl6pPr indent="-342900" lvl="5" marL="2743200" algn="l">
              <a:lnSpc>
                <a:spcPct val="115000"/>
              </a:lnSpc>
              <a:spcBef>
                <a:spcPts val="800"/>
              </a:spcBef>
              <a:spcAft>
                <a:spcPts val="0"/>
              </a:spcAft>
              <a:buSzPts val="1800"/>
              <a:buChar char="■"/>
              <a:defRPr sz="1800"/>
            </a:lvl6pPr>
            <a:lvl7pPr indent="-342900" lvl="6" marL="3200400" algn="l">
              <a:lnSpc>
                <a:spcPct val="115000"/>
              </a:lnSpc>
              <a:spcBef>
                <a:spcPts val="800"/>
              </a:spcBef>
              <a:spcAft>
                <a:spcPts val="0"/>
              </a:spcAft>
              <a:buSzPts val="1800"/>
              <a:buChar char="●"/>
              <a:defRPr sz="1800"/>
            </a:lvl7pPr>
            <a:lvl8pPr indent="-342900" lvl="7" marL="3657600" algn="l">
              <a:lnSpc>
                <a:spcPct val="115000"/>
              </a:lnSpc>
              <a:spcBef>
                <a:spcPts val="800"/>
              </a:spcBef>
              <a:spcAft>
                <a:spcPts val="0"/>
              </a:spcAft>
              <a:buSzPts val="1800"/>
              <a:buChar char="○"/>
              <a:defRPr sz="1800"/>
            </a:lvl8pPr>
            <a:lvl9pPr indent="-342900" lvl="8" marL="4114800" algn="l">
              <a:lnSpc>
                <a:spcPct val="115000"/>
              </a:lnSpc>
              <a:spcBef>
                <a:spcPts val="800"/>
              </a:spcBef>
              <a:spcAft>
                <a:spcPts val="800"/>
              </a:spcAft>
              <a:buSzPts val="1800"/>
              <a:buChar char="■"/>
              <a:defRPr sz="1800"/>
            </a:lvl9pPr>
          </a:lstStyle>
          <a:p/>
        </p:txBody>
      </p:sp>
      <p:sp>
        <p:nvSpPr>
          <p:cNvPr id="474" name="Google Shape;474;p9"/>
          <p:cNvSpPr txBox="1"/>
          <p:nvPr>
            <p:ph idx="2" type="body"/>
          </p:nvPr>
        </p:nvSpPr>
        <p:spPr>
          <a:xfrm>
            <a:off x="3534626" y="1125350"/>
            <a:ext cx="2074800" cy="2845500"/>
          </a:xfrm>
          <a:prstGeom prst="rect">
            <a:avLst/>
          </a:prstGeom>
          <a:noFill/>
          <a:ln>
            <a:noFill/>
          </a:ln>
        </p:spPr>
        <p:txBody>
          <a:bodyPr anchorCtr="0" anchor="t" bIns="0" lIns="0" spcFirstLastPara="1" rIns="0" wrap="square" tIns="0">
            <a:noAutofit/>
          </a:bodyPr>
          <a:lstStyle>
            <a:lvl1pPr indent="-342900" lvl="0" marL="457200" algn="l">
              <a:lnSpc>
                <a:spcPct val="115000"/>
              </a:lnSpc>
              <a:spcBef>
                <a:spcPts val="0"/>
              </a:spcBef>
              <a:spcAft>
                <a:spcPts val="0"/>
              </a:spcAft>
              <a:buSzPts val="1800"/>
              <a:buChar char="▹"/>
              <a:defRPr sz="1800"/>
            </a:lvl1pPr>
            <a:lvl2pPr indent="-342900" lvl="1" marL="914400" algn="l">
              <a:lnSpc>
                <a:spcPct val="115000"/>
              </a:lnSpc>
              <a:spcBef>
                <a:spcPts val="800"/>
              </a:spcBef>
              <a:spcAft>
                <a:spcPts val="0"/>
              </a:spcAft>
              <a:buSzPts val="1800"/>
              <a:buChar char="▸"/>
              <a:defRPr sz="1800"/>
            </a:lvl2pPr>
            <a:lvl3pPr indent="-342900" lvl="2" marL="1371600" algn="l">
              <a:lnSpc>
                <a:spcPct val="115000"/>
              </a:lnSpc>
              <a:spcBef>
                <a:spcPts val="800"/>
              </a:spcBef>
              <a:spcAft>
                <a:spcPts val="0"/>
              </a:spcAft>
              <a:buSzPts val="1800"/>
              <a:buChar char="■"/>
              <a:defRPr sz="1800"/>
            </a:lvl3pPr>
            <a:lvl4pPr indent="-342900" lvl="3" marL="1828800" algn="l">
              <a:lnSpc>
                <a:spcPct val="115000"/>
              </a:lnSpc>
              <a:spcBef>
                <a:spcPts val="800"/>
              </a:spcBef>
              <a:spcAft>
                <a:spcPts val="0"/>
              </a:spcAft>
              <a:buSzPts val="1800"/>
              <a:buChar char="●"/>
              <a:defRPr sz="1800"/>
            </a:lvl4pPr>
            <a:lvl5pPr indent="-342900" lvl="4" marL="2286000" algn="l">
              <a:lnSpc>
                <a:spcPct val="115000"/>
              </a:lnSpc>
              <a:spcBef>
                <a:spcPts val="800"/>
              </a:spcBef>
              <a:spcAft>
                <a:spcPts val="0"/>
              </a:spcAft>
              <a:buSzPts val="1800"/>
              <a:buChar char="○"/>
              <a:defRPr sz="1800"/>
            </a:lvl5pPr>
            <a:lvl6pPr indent="-342900" lvl="5" marL="2743200" algn="l">
              <a:lnSpc>
                <a:spcPct val="115000"/>
              </a:lnSpc>
              <a:spcBef>
                <a:spcPts val="800"/>
              </a:spcBef>
              <a:spcAft>
                <a:spcPts val="0"/>
              </a:spcAft>
              <a:buSzPts val="1800"/>
              <a:buChar char="■"/>
              <a:defRPr sz="1800"/>
            </a:lvl6pPr>
            <a:lvl7pPr indent="-342900" lvl="6" marL="3200400" algn="l">
              <a:lnSpc>
                <a:spcPct val="115000"/>
              </a:lnSpc>
              <a:spcBef>
                <a:spcPts val="800"/>
              </a:spcBef>
              <a:spcAft>
                <a:spcPts val="0"/>
              </a:spcAft>
              <a:buSzPts val="1800"/>
              <a:buChar char="●"/>
              <a:defRPr sz="1800"/>
            </a:lvl7pPr>
            <a:lvl8pPr indent="-342900" lvl="7" marL="3657600" algn="l">
              <a:lnSpc>
                <a:spcPct val="115000"/>
              </a:lnSpc>
              <a:spcBef>
                <a:spcPts val="800"/>
              </a:spcBef>
              <a:spcAft>
                <a:spcPts val="0"/>
              </a:spcAft>
              <a:buSzPts val="1800"/>
              <a:buChar char="○"/>
              <a:defRPr sz="1800"/>
            </a:lvl8pPr>
            <a:lvl9pPr indent="-342900" lvl="8" marL="4114800" algn="l">
              <a:lnSpc>
                <a:spcPct val="115000"/>
              </a:lnSpc>
              <a:spcBef>
                <a:spcPts val="800"/>
              </a:spcBef>
              <a:spcAft>
                <a:spcPts val="800"/>
              </a:spcAft>
              <a:buSzPts val="1800"/>
              <a:buChar char="■"/>
              <a:defRPr sz="1800"/>
            </a:lvl9pPr>
          </a:lstStyle>
          <a:p/>
        </p:txBody>
      </p:sp>
      <p:sp>
        <p:nvSpPr>
          <p:cNvPr id="475" name="Google Shape;475;p9"/>
          <p:cNvSpPr txBox="1"/>
          <p:nvPr>
            <p:ph idx="3" type="body"/>
          </p:nvPr>
        </p:nvSpPr>
        <p:spPr>
          <a:xfrm>
            <a:off x="5827377" y="1125350"/>
            <a:ext cx="2074800" cy="2845500"/>
          </a:xfrm>
          <a:prstGeom prst="rect">
            <a:avLst/>
          </a:prstGeom>
          <a:noFill/>
          <a:ln>
            <a:noFill/>
          </a:ln>
        </p:spPr>
        <p:txBody>
          <a:bodyPr anchorCtr="0" anchor="t" bIns="0" lIns="0" spcFirstLastPara="1" rIns="0" wrap="square" tIns="0">
            <a:noAutofit/>
          </a:bodyPr>
          <a:lstStyle>
            <a:lvl1pPr indent="-342900" lvl="0" marL="457200" algn="l">
              <a:lnSpc>
                <a:spcPct val="115000"/>
              </a:lnSpc>
              <a:spcBef>
                <a:spcPts val="0"/>
              </a:spcBef>
              <a:spcAft>
                <a:spcPts val="0"/>
              </a:spcAft>
              <a:buSzPts val="1800"/>
              <a:buChar char="▹"/>
              <a:defRPr sz="1800"/>
            </a:lvl1pPr>
            <a:lvl2pPr indent="-342900" lvl="1" marL="914400" algn="l">
              <a:lnSpc>
                <a:spcPct val="115000"/>
              </a:lnSpc>
              <a:spcBef>
                <a:spcPts val="800"/>
              </a:spcBef>
              <a:spcAft>
                <a:spcPts val="0"/>
              </a:spcAft>
              <a:buSzPts val="1800"/>
              <a:buChar char="▸"/>
              <a:defRPr sz="1800"/>
            </a:lvl2pPr>
            <a:lvl3pPr indent="-342900" lvl="2" marL="1371600" algn="l">
              <a:lnSpc>
                <a:spcPct val="115000"/>
              </a:lnSpc>
              <a:spcBef>
                <a:spcPts val="800"/>
              </a:spcBef>
              <a:spcAft>
                <a:spcPts val="0"/>
              </a:spcAft>
              <a:buSzPts val="1800"/>
              <a:buChar char="■"/>
              <a:defRPr sz="1800"/>
            </a:lvl3pPr>
            <a:lvl4pPr indent="-342900" lvl="3" marL="1828800" algn="l">
              <a:lnSpc>
                <a:spcPct val="115000"/>
              </a:lnSpc>
              <a:spcBef>
                <a:spcPts val="800"/>
              </a:spcBef>
              <a:spcAft>
                <a:spcPts val="0"/>
              </a:spcAft>
              <a:buSzPts val="1800"/>
              <a:buChar char="●"/>
              <a:defRPr sz="1800"/>
            </a:lvl4pPr>
            <a:lvl5pPr indent="-342900" lvl="4" marL="2286000" algn="l">
              <a:lnSpc>
                <a:spcPct val="115000"/>
              </a:lnSpc>
              <a:spcBef>
                <a:spcPts val="800"/>
              </a:spcBef>
              <a:spcAft>
                <a:spcPts val="0"/>
              </a:spcAft>
              <a:buSzPts val="1800"/>
              <a:buChar char="○"/>
              <a:defRPr sz="1800"/>
            </a:lvl5pPr>
            <a:lvl6pPr indent="-342900" lvl="5" marL="2743200" algn="l">
              <a:lnSpc>
                <a:spcPct val="115000"/>
              </a:lnSpc>
              <a:spcBef>
                <a:spcPts val="800"/>
              </a:spcBef>
              <a:spcAft>
                <a:spcPts val="0"/>
              </a:spcAft>
              <a:buSzPts val="1800"/>
              <a:buChar char="■"/>
              <a:defRPr sz="1800"/>
            </a:lvl6pPr>
            <a:lvl7pPr indent="-342900" lvl="6" marL="3200400" algn="l">
              <a:lnSpc>
                <a:spcPct val="115000"/>
              </a:lnSpc>
              <a:spcBef>
                <a:spcPts val="800"/>
              </a:spcBef>
              <a:spcAft>
                <a:spcPts val="0"/>
              </a:spcAft>
              <a:buSzPts val="1800"/>
              <a:buChar char="●"/>
              <a:defRPr sz="1800"/>
            </a:lvl7pPr>
            <a:lvl8pPr indent="-342900" lvl="7" marL="3657600" algn="l">
              <a:lnSpc>
                <a:spcPct val="115000"/>
              </a:lnSpc>
              <a:spcBef>
                <a:spcPts val="800"/>
              </a:spcBef>
              <a:spcAft>
                <a:spcPts val="0"/>
              </a:spcAft>
              <a:buSzPts val="1800"/>
              <a:buChar char="○"/>
              <a:defRPr sz="1800"/>
            </a:lvl8pPr>
            <a:lvl9pPr indent="-342900" lvl="8" marL="4114800" algn="l">
              <a:lnSpc>
                <a:spcPct val="115000"/>
              </a:lnSpc>
              <a:spcBef>
                <a:spcPts val="800"/>
              </a:spcBef>
              <a:spcAft>
                <a:spcPts val="800"/>
              </a:spcAft>
              <a:buSzPts val="1800"/>
              <a:buChar char="■"/>
              <a:defRPr sz="1800"/>
            </a:lvl9pPr>
          </a:lstStyle>
          <a:p/>
        </p:txBody>
      </p:sp>
      <p:sp>
        <p:nvSpPr>
          <p:cNvPr id="476" name="Google Shape;476;p9"/>
          <p:cNvSpPr txBox="1"/>
          <p:nvPr>
            <p:ph idx="12" type="sldNum"/>
          </p:nvPr>
        </p:nvSpPr>
        <p:spPr>
          <a:xfrm>
            <a:off x="4297650" y="4413799"/>
            <a:ext cx="548700" cy="729600"/>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1pPr>
            <a:lvl2pPr indent="0" lvl="1"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2pPr>
            <a:lvl3pPr indent="0" lvl="2"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3pPr>
            <a:lvl4pPr indent="0" lvl="3"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4pPr>
            <a:lvl5pPr indent="0" lvl="4"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5pPr>
            <a:lvl6pPr indent="0" lvl="5"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6pPr>
            <a:lvl7pPr indent="0" lvl="6"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7pPr>
            <a:lvl8pPr indent="0" lvl="7"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8pPr>
            <a:lvl9pPr indent="0" lvl="8"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9pPr>
          </a:lstStyle>
          <a:p>
            <a:pPr indent="0" lvl="0" marL="0" rtl="0" algn="ctr">
              <a:spcBef>
                <a:spcPts val="0"/>
              </a:spcBef>
              <a:spcAft>
                <a:spcPts val="0"/>
              </a:spcAft>
              <a:buNone/>
            </a:pPr>
            <a:fld id="{00000000-1234-1234-1234-123412341234}" type="slidenum">
              <a:rPr lang="en"/>
              <a:t>‹#›</a:t>
            </a:fld>
            <a:endParaRPr/>
          </a:p>
        </p:txBody>
      </p:sp>
      <p:grpSp>
        <p:nvGrpSpPr>
          <p:cNvPr id="477" name="Google Shape;477;p9"/>
          <p:cNvGrpSpPr/>
          <p:nvPr/>
        </p:nvGrpSpPr>
        <p:grpSpPr>
          <a:xfrm>
            <a:off x="138350" y="3775000"/>
            <a:ext cx="8847940" cy="1250750"/>
            <a:chOff x="138350" y="260325"/>
            <a:chExt cx="8847940" cy="1250750"/>
          </a:xfrm>
        </p:grpSpPr>
        <p:sp>
          <p:nvSpPr>
            <p:cNvPr id="478" name="Google Shape;478;p9"/>
            <p:cNvSpPr/>
            <p:nvPr/>
          </p:nvSpPr>
          <p:spPr>
            <a:xfrm>
              <a:off x="1499675" y="12505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9" name="Google Shape;479;p9"/>
            <p:cNvSpPr/>
            <p:nvPr/>
          </p:nvSpPr>
          <p:spPr>
            <a:xfrm>
              <a:off x="26610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0" name="Google Shape;480;p9"/>
            <p:cNvSpPr/>
            <p:nvPr/>
          </p:nvSpPr>
          <p:spPr>
            <a:xfrm>
              <a:off x="964725" y="13648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1" name="Google Shape;481;p9"/>
            <p:cNvSpPr/>
            <p:nvPr/>
          </p:nvSpPr>
          <p:spPr>
            <a:xfrm>
              <a:off x="2853765" y="14338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2" name="Google Shape;482;p9"/>
            <p:cNvSpPr/>
            <p:nvPr/>
          </p:nvSpPr>
          <p:spPr>
            <a:xfrm>
              <a:off x="6511800" y="26032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3" name="Google Shape;483;p9"/>
            <p:cNvSpPr/>
            <p:nvPr/>
          </p:nvSpPr>
          <p:spPr>
            <a:xfrm>
              <a:off x="922865" y="3854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4" name="Google Shape;484;p9"/>
            <p:cNvSpPr/>
            <p:nvPr/>
          </p:nvSpPr>
          <p:spPr>
            <a:xfrm>
              <a:off x="1669300" y="3521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5" name="Google Shape;485;p9"/>
            <p:cNvSpPr/>
            <p:nvPr/>
          </p:nvSpPr>
          <p:spPr>
            <a:xfrm>
              <a:off x="138350" y="3663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6" name="Google Shape;486;p9"/>
            <p:cNvSpPr/>
            <p:nvPr/>
          </p:nvSpPr>
          <p:spPr>
            <a:xfrm>
              <a:off x="5813290" y="108617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7" name="Google Shape;487;p9"/>
            <p:cNvSpPr/>
            <p:nvPr/>
          </p:nvSpPr>
          <p:spPr>
            <a:xfrm>
              <a:off x="8192200" y="3521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8" name="Google Shape;488;p9"/>
            <p:cNvSpPr/>
            <p:nvPr/>
          </p:nvSpPr>
          <p:spPr>
            <a:xfrm>
              <a:off x="3083050" y="5880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9" name="Google Shape;489;p9"/>
            <p:cNvSpPr/>
            <p:nvPr/>
          </p:nvSpPr>
          <p:spPr>
            <a:xfrm>
              <a:off x="59053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0" name="Google Shape;490;p9"/>
            <p:cNvSpPr/>
            <p:nvPr/>
          </p:nvSpPr>
          <p:spPr>
            <a:xfrm>
              <a:off x="3321725" y="1144805"/>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1" name="Google Shape;491;p9"/>
            <p:cNvSpPr/>
            <p:nvPr/>
          </p:nvSpPr>
          <p:spPr>
            <a:xfrm>
              <a:off x="5550600" y="12505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2" name="Google Shape;492;p9"/>
            <p:cNvSpPr/>
            <p:nvPr/>
          </p:nvSpPr>
          <p:spPr>
            <a:xfrm>
              <a:off x="7715565" y="11781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3" name="Google Shape;493;p9"/>
            <p:cNvSpPr/>
            <p:nvPr/>
          </p:nvSpPr>
          <p:spPr>
            <a:xfrm>
              <a:off x="7255125" y="46268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4" name="Google Shape;494;p9"/>
            <p:cNvSpPr/>
            <p:nvPr/>
          </p:nvSpPr>
          <p:spPr>
            <a:xfrm>
              <a:off x="8774600" y="14147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5" name="Google Shape;495;p9"/>
            <p:cNvSpPr/>
            <p:nvPr/>
          </p:nvSpPr>
          <p:spPr>
            <a:xfrm>
              <a:off x="89280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6" name="Google Shape;496;p9"/>
            <p:cNvSpPr/>
            <p:nvPr/>
          </p:nvSpPr>
          <p:spPr>
            <a:xfrm>
              <a:off x="7494550" y="13506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7" name="Google Shape;497;p9"/>
            <p:cNvSpPr/>
            <p:nvPr/>
          </p:nvSpPr>
          <p:spPr>
            <a:xfrm>
              <a:off x="4147815" y="6071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8" name="Google Shape;498;p9"/>
            <p:cNvSpPr/>
            <p:nvPr/>
          </p:nvSpPr>
          <p:spPr>
            <a:xfrm>
              <a:off x="4901365" y="3854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9" name="Google Shape;499;p9"/>
            <p:cNvSpPr/>
            <p:nvPr/>
          </p:nvSpPr>
          <p:spPr>
            <a:xfrm>
              <a:off x="5055300" y="47692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0" name="Google Shape;500;p9"/>
            <p:cNvSpPr/>
            <p:nvPr/>
          </p:nvSpPr>
          <p:spPr>
            <a:xfrm>
              <a:off x="8316990" y="2603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1" name="Google Shape;501;p9"/>
            <p:cNvSpPr/>
            <p:nvPr/>
          </p:nvSpPr>
          <p:spPr>
            <a:xfrm>
              <a:off x="364940" y="14338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2" name="Google Shape;502;p9"/>
            <p:cNvSpPr/>
            <p:nvPr/>
          </p:nvSpPr>
          <p:spPr>
            <a:xfrm>
              <a:off x="194015"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03" name="Google Shape;503;p9"/>
          <p:cNvSpPr/>
          <p:nvPr/>
        </p:nvSpPr>
        <p:spPr>
          <a:xfrm>
            <a:off x="4212739" y="916323"/>
            <a:ext cx="718522" cy="200800"/>
          </a:xfrm>
          <a:custGeom>
            <a:rect b="b" l="l" r="r" t="t"/>
            <a:pathLst>
              <a:path extrusionOk="0" h="436521" w="1562005">
                <a:moveTo>
                  <a:pt x="937260" y="436521"/>
                </a:moveTo>
                <a:cubicBezTo>
                  <a:pt x="896645" y="436521"/>
                  <a:pt x="890776" y="349597"/>
                  <a:pt x="885947" y="206493"/>
                </a:cubicBezTo>
                <a:cubicBezTo>
                  <a:pt x="883770" y="141015"/>
                  <a:pt x="879699" y="18979"/>
                  <a:pt x="861522" y="18979"/>
                </a:cubicBezTo>
                <a:cubicBezTo>
                  <a:pt x="841357" y="18979"/>
                  <a:pt x="830659" y="96889"/>
                  <a:pt x="823653" y="148417"/>
                </a:cubicBezTo>
                <a:cubicBezTo>
                  <a:pt x="812860" y="226611"/>
                  <a:pt x="803582" y="294177"/>
                  <a:pt x="766849" y="294177"/>
                </a:cubicBezTo>
                <a:cubicBezTo>
                  <a:pt x="746210" y="294177"/>
                  <a:pt x="739394" y="277001"/>
                  <a:pt x="734376" y="264475"/>
                </a:cubicBezTo>
                <a:cubicBezTo>
                  <a:pt x="729359" y="251949"/>
                  <a:pt x="726235" y="246729"/>
                  <a:pt x="719513" y="246729"/>
                </a:cubicBezTo>
                <a:cubicBezTo>
                  <a:pt x="706543" y="246729"/>
                  <a:pt x="701336" y="266752"/>
                  <a:pt x="694993" y="297214"/>
                </a:cubicBezTo>
                <a:cubicBezTo>
                  <a:pt x="687419" y="333939"/>
                  <a:pt x="677951" y="379584"/>
                  <a:pt x="634307" y="379584"/>
                </a:cubicBezTo>
                <a:cubicBezTo>
                  <a:pt x="597480" y="379584"/>
                  <a:pt x="590095" y="315624"/>
                  <a:pt x="582332" y="247773"/>
                </a:cubicBezTo>
                <a:cubicBezTo>
                  <a:pt x="576746" y="199281"/>
                  <a:pt x="569078" y="132854"/>
                  <a:pt x="549102" y="132854"/>
                </a:cubicBezTo>
                <a:cubicBezTo>
                  <a:pt x="538404" y="132854"/>
                  <a:pt x="527895" y="170813"/>
                  <a:pt x="520700" y="195486"/>
                </a:cubicBezTo>
                <a:cubicBezTo>
                  <a:pt x="508393" y="239328"/>
                  <a:pt x="495801" y="284688"/>
                  <a:pt x="463896" y="284688"/>
                </a:cubicBezTo>
                <a:cubicBezTo>
                  <a:pt x="443447" y="284688"/>
                  <a:pt x="433696" y="256219"/>
                  <a:pt x="422335" y="222341"/>
                </a:cubicBezTo>
                <a:cubicBezTo>
                  <a:pt x="415235" y="201274"/>
                  <a:pt x="403401" y="166068"/>
                  <a:pt x="392892" y="166068"/>
                </a:cubicBezTo>
                <a:cubicBezTo>
                  <a:pt x="382383" y="166068"/>
                  <a:pt x="376608" y="180492"/>
                  <a:pt x="369129" y="195770"/>
                </a:cubicBezTo>
                <a:cubicBezTo>
                  <a:pt x="357958" y="218450"/>
                  <a:pt x="344041" y="246729"/>
                  <a:pt x="312325" y="246729"/>
                </a:cubicBezTo>
                <a:lnTo>
                  <a:pt x="0" y="246729"/>
                </a:lnTo>
                <a:lnTo>
                  <a:pt x="0" y="227750"/>
                </a:lnTo>
                <a:lnTo>
                  <a:pt x="312420" y="227750"/>
                </a:lnTo>
                <a:cubicBezTo>
                  <a:pt x="331355" y="227750"/>
                  <a:pt x="340159" y="211713"/>
                  <a:pt x="352183" y="187325"/>
                </a:cubicBezTo>
                <a:cubicBezTo>
                  <a:pt x="361650" y="167586"/>
                  <a:pt x="371874" y="147089"/>
                  <a:pt x="392892" y="147089"/>
                </a:cubicBezTo>
                <a:cubicBezTo>
                  <a:pt x="416844" y="147089"/>
                  <a:pt x="428299" y="180682"/>
                  <a:pt x="440228" y="216268"/>
                </a:cubicBezTo>
                <a:cubicBezTo>
                  <a:pt x="445625" y="232305"/>
                  <a:pt x="456891" y="265709"/>
                  <a:pt x="463802" y="265709"/>
                </a:cubicBezTo>
                <a:cubicBezTo>
                  <a:pt x="481600" y="265709"/>
                  <a:pt x="493245" y="223954"/>
                  <a:pt x="502618" y="190361"/>
                </a:cubicBezTo>
                <a:cubicBezTo>
                  <a:pt x="514073" y="149366"/>
                  <a:pt x="523919" y="113875"/>
                  <a:pt x="549007" y="113875"/>
                </a:cubicBezTo>
                <a:cubicBezTo>
                  <a:pt x="585835" y="113875"/>
                  <a:pt x="593219" y="177835"/>
                  <a:pt x="600982" y="245686"/>
                </a:cubicBezTo>
                <a:cubicBezTo>
                  <a:pt x="606568" y="294177"/>
                  <a:pt x="614237" y="360604"/>
                  <a:pt x="634213" y="360604"/>
                </a:cubicBezTo>
                <a:cubicBezTo>
                  <a:pt x="660437" y="360604"/>
                  <a:pt x="667916" y="334034"/>
                  <a:pt x="676437" y="293418"/>
                </a:cubicBezTo>
                <a:cubicBezTo>
                  <a:pt x="683064" y="261154"/>
                  <a:pt x="690070" y="227750"/>
                  <a:pt x="719418" y="227750"/>
                </a:cubicBezTo>
                <a:cubicBezTo>
                  <a:pt x="740057" y="227750"/>
                  <a:pt x="746873" y="244926"/>
                  <a:pt x="751891" y="257453"/>
                </a:cubicBezTo>
                <a:cubicBezTo>
                  <a:pt x="756908" y="269979"/>
                  <a:pt x="760033" y="275198"/>
                  <a:pt x="766754" y="275198"/>
                </a:cubicBezTo>
                <a:cubicBezTo>
                  <a:pt x="786920" y="275198"/>
                  <a:pt x="797618" y="197289"/>
                  <a:pt x="804624" y="145760"/>
                </a:cubicBezTo>
                <a:cubicBezTo>
                  <a:pt x="815416" y="67566"/>
                  <a:pt x="824694" y="0"/>
                  <a:pt x="861427" y="0"/>
                </a:cubicBezTo>
                <a:cubicBezTo>
                  <a:pt x="896172" y="0"/>
                  <a:pt x="900432" y="74398"/>
                  <a:pt x="904787" y="205924"/>
                </a:cubicBezTo>
                <a:cubicBezTo>
                  <a:pt x="907438" y="285067"/>
                  <a:pt x="911888" y="417542"/>
                  <a:pt x="937165" y="417542"/>
                </a:cubicBezTo>
                <a:cubicBezTo>
                  <a:pt x="966419" y="417542"/>
                  <a:pt x="977212" y="315814"/>
                  <a:pt x="984502" y="248437"/>
                </a:cubicBezTo>
                <a:cubicBezTo>
                  <a:pt x="993401" y="163980"/>
                  <a:pt x="998797" y="123365"/>
                  <a:pt x="1022371" y="123365"/>
                </a:cubicBezTo>
                <a:cubicBezTo>
                  <a:pt x="1050773" y="123365"/>
                  <a:pt x="1061944" y="158856"/>
                  <a:pt x="1073494" y="196435"/>
                </a:cubicBezTo>
                <a:cubicBezTo>
                  <a:pt x="1085044" y="234013"/>
                  <a:pt x="1097636" y="275198"/>
                  <a:pt x="1126511" y="275198"/>
                </a:cubicBezTo>
                <a:cubicBezTo>
                  <a:pt x="1139481" y="275198"/>
                  <a:pt x="1146108" y="268460"/>
                  <a:pt x="1156711" y="256219"/>
                </a:cubicBezTo>
                <a:cubicBezTo>
                  <a:pt x="1167315" y="243977"/>
                  <a:pt x="1182462" y="227750"/>
                  <a:pt x="1211716" y="227750"/>
                </a:cubicBezTo>
                <a:lnTo>
                  <a:pt x="1562005" y="227750"/>
                </a:lnTo>
                <a:lnTo>
                  <a:pt x="1562005" y="246729"/>
                </a:lnTo>
                <a:lnTo>
                  <a:pt x="1211811" y="246729"/>
                </a:lnTo>
                <a:cubicBezTo>
                  <a:pt x="1191078" y="246729"/>
                  <a:pt x="1181705" y="257168"/>
                  <a:pt x="1170912" y="269315"/>
                </a:cubicBezTo>
                <a:cubicBezTo>
                  <a:pt x="1160120" y="281461"/>
                  <a:pt x="1148759" y="294177"/>
                  <a:pt x="1126606" y="294177"/>
                </a:cubicBezTo>
                <a:cubicBezTo>
                  <a:pt x="1083719" y="294177"/>
                  <a:pt x="1068666" y="245211"/>
                  <a:pt x="1055412" y="202033"/>
                </a:cubicBezTo>
                <a:cubicBezTo>
                  <a:pt x="1046607" y="173565"/>
                  <a:pt x="1037424" y="143198"/>
                  <a:pt x="1023128" y="142344"/>
                </a:cubicBezTo>
                <a:cubicBezTo>
                  <a:pt x="1013661" y="149746"/>
                  <a:pt x="1007697" y="207822"/>
                  <a:pt x="1003247" y="250430"/>
                </a:cubicBezTo>
                <a:cubicBezTo>
                  <a:pt x="993496" y="341910"/>
                  <a:pt x="983555" y="436521"/>
                  <a:pt x="937260" y="436521"/>
                </a:cubicBezTo>
                <a:close/>
              </a:path>
            </a:pathLst>
          </a:custGeom>
          <a:gradFill>
            <a:gsLst>
              <a:gs pos="0">
                <a:srgbClr val="8097FF">
                  <a:alpha val="0"/>
                </a:srgbClr>
              </a:gs>
              <a:gs pos="22000">
                <a:schemeClr val="accent1"/>
              </a:gs>
              <a:gs pos="76000">
                <a:schemeClr val="accent1"/>
              </a:gs>
              <a:gs pos="100000">
                <a:srgbClr val="8097FF">
                  <a:alpha val="0"/>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4" name="Shape 504"/>
        <p:cNvGrpSpPr/>
        <p:nvPr/>
      </p:nvGrpSpPr>
      <p:grpSpPr>
        <a:xfrm>
          <a:off x="0" y="0"/>
          <a:ext cx="0" cy="0"/>
          <a:chOff x="0" y="0"/>
          <a:chExt cx="0" cy="0"/>
        </a:xfrm>
      </p:grpSpPr>
      <p:grpSp>
        <p:nvGrpSpPr>
          <p:cNvPr id="505" name="Google Shape;505;p10"/>
          <p:cNvGrpSpPr/>
          <p:nvPr/>
        </p:nvGrpSpPr>
        <p:grpSpPr>
          <a:xfrm>
            <a:off x="218" y="3708336"/>
            <a:ext cx="9143346" cy="1231682"/>
            <a:chOff x="218" y="898161"/>
            <a:chExt cx="9143346" cy="1231682"/>
          </a:xfrm>
        </p:grpSpPr>
        <p:sp>
          <p:nvSpPr>
            <p:cNvPr id="506" name="Google Shape;506;p10"/>
            <p:cNvSpPr/>
            <p:nvPr/>
          </p:nvSpPr>
          <p:spPr>
            <a:xfrm>
              <a:off x="4571575" y="1374616"/>
              <a:ext cx="236742" cy="232824"/>
            </a:xfrm>
            <a:custGeom>
              <a:rect b="b" l="l" r="r" t="t"/>
              <a:pathLst>
                <a:path extrusionOk="0" h="620864" w="618934">
                  <a:moveTo>
                    <a:pt x="0" y="0"/>
                  </a:moveTo>
                  <a:lnTo>
                    <a:pt x="0" y="620865"/>
                  </a:lnTo>
                  <a:lnTo>
                    <a:pt x="618935" y="620865"/>
                  </a:lnTo>
                  <a:cubicBezTo>
                    <a:pt x="480632" y="309101"/>
                    <a:pt x="339535" y="1459"/>
                    <a:pt x="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07" name="Google Shape;507;p10"/>
            <p:cNvSpPr/>
            <p:nvPr/>
          </p:nvSpPr>
          <p:spPr>
            <a:xfrm flipH="1">
              <a:off x="4340118" y="1374612"/>
              <a:ext cx="232100" cy="232824"/>
            </a:xfrm>
            <a:custGeom>
              <a:rect b="b" l="l" r="r" t="t"/>
              <a:pathLst>
                <a:path extrusionOk="0" h="620864" w="618934">
                  <a:moveTo>
                    <a:pt x="0" y="0"/>
                  </a:moveTo>
                  <a:lnTo>
                    <a:pt x="0" y="620865"/>
                  </a:lnTo>
                  <a:lnTo>
                    <a:pt x="618935" y="620865"/>
                  </a:lnTo>
                  <a:cubicBezTo>
                    <a:pt x="480632" y="309101"/>
                    <a:pt x="339535" y="1459"/>
                    <a:pt x="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08" name="Google Shape;508;p10"/>
            <p:cNvSpPr/>
            <p:nvPr/>
          </p:nvSpPr>
          <p:spPr>
            <a:xfrm>
              <a:off x="4765540"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09" name="Google Shape;509;p10"/>
            <p:cNvSpPr/>
            <p:nvPr/>
          </p:nvSpPr>
          <p:spPr>
            <a:xfrm>
              <a:off x="4803711"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10" name="Google Shape;510;p10"/>
            <p:cNvSpPr/>
            <p:nvPr/>
          </p:nvSpPr>
          <p:spPr>
            <a:xfrm>
              <a:off x="5519015"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11" name="Google Shape;511;p10"/>
            <p:cNvSpPr/>
            <p:nvPr/>
          </p:nvSpPr>
          <p:spPr>
            <a:xfrm>
              <a:off x="522995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12" name="Google Shape;512;p10"/>
            <p:cNvSpPr/>
            <p:nvPr/>
          </p:nvSpPr>
          <p:spPr>
            <a:xfrm>
              <a:off x="5916017"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13" name="Google Shape;513;p10"/>
            <p:cNvSpPr/>
            <p:nvPr/>
          </p:nvSpPr>
          <p:spPr>
            <a:xfrm>
              <a:off x="7745341"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14" name="Google Shape;514;p10"/>
            <p:cNvSpPr/>
            <p:nvPr/>
          </p:nvSpPr>
          <p:spPr>
            <a:xfrm>
              <a:off x="6788222"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15" name="Google Shape;515;p10"/>
            <p:cNvSpPr/>
            <p:nvPr/>
          </p:nvSpPr>
          <p:spPr>
            <a:xfrm>
              <a:off x="6308923"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16" name="Google Shape;516;p10"/>
            <p:cNvSpPr/>
            <p:nvPr/>
          </p:nvSpPr>
          <p:spPr>
            <a:xfrm>
              <a:off x="7467735"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17" name="Google Shape;517;p10"/>
            <p:cNvSpPr/>
            <p:nvPr/>
          </p:nvSpPr>
          <p:spPr>
            <a:xfrm>
              <a:off x="8954159"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18" name="Google Shape;518;p10"/>
            <p:cNvSpPr/>
            <p:nvPr/>
          </p:nvSpPr>
          <p:spPr>
            <a:xfrm>
              <a:off x="551901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19" name="Google Shape;519;p10"/>
            <p:cNvSpPr/>
            <p:nvPr/>
          </p:nvSpPr>
          <p:spPr>
            <a:xfrm>
              <a:off x="7215942"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20" name="Google Shape;520;p10"/>
            <p:cNvSpPr/>
            <p:nvPr/>
          </p:nvSpPr>
          <p:spPr>
            <a:xfrm>
              <a:off x="8828810"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21" name="Google Shape;521;p10"/>
            <p:cNvSpPr/>
            <p:nvPr/>
          </p:nvSpPr>
          <p:spPr>
            <a:xfrm>
              <a:off x="6509901"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22" name="Google Shape;522;p10"/>
            <p:cNvSpPr/>
            <p:nvPr/>
          </p:nvSpPr>
          <p:spPr>
            <a:xfrm>
              <a:off x="768616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23" name="Google Shape;523;p10"/>
            <p:cNvSpPr/>
            <p:nvPr/>
          </p:nvSpPr>
          <p:spPr>
            <a:xfrm>
              <a:off x="8243403"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24" name="Google Shape;524;p10"/>
            <p:cNvSpPr/>
            <p:nvPr/>
          </p:nvSpPr>
          <p:spPr>
            <a:xfrm>
              <a:off x="7686239"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25" name="Google Shape;525;p10"/>
            <p:cNvSpPr/>
            <p:nvPr/>
          </p:nvSpPr>
          <p:spPr>
            <a:xfrm>
              <a:off x="8369228"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26" name="Google Shape;526;p10"/>
            <p:cNvSpPr/>
            <p:nvPr/>
          </p:nvSpPr>
          <p:spPr>
            <a:xfrm>
              <a:off x="6000837"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27" name="Google Shape;527;p10"/>
            <p:cNvSpPr/>
            <p:nvPr/>
          </p:nvSpPr>
          <p:spPr>
            <a:xfrm flipH="1">
              <a:off x="3624791" y="1606642"/>
              <a:ext cx="753451" cy="523201"/>
            </a:xfrm>
            <a:custGeom>
              <a:rect b="b" l="l" r="r" t="t"/>
              <a:pathLst>
                <a:path extrusionOk="0" h="1395202" w="2009203">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28" name="Google Shape;528;p10"/>
            <p:cNvSpPr/>
            <p:nvPr/>
          </p:nvSpPr>
          <p:spPr>
            <a:xfrm flipH="1">
              <a:off x="3913827" y="1606642"/>
              <a:ext cx="426243" cy="242789"/>
            </a:xfrm>
            <a:custGeom>
              <a:rect b="b" l="l" r="r" t="t"/>
              <a:pathLst>
                <a:path extrusionOk="0" h="647437" w="1136649">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29" name="Google Shape;529;p10"/>
            <p:cNvSpPr/>
            <p:nvPr/>
          </p:nvSpPr>
          <p:spPr>
            <a:xfrm flipH="1">
              <a:off x="3142801" y="1249917"/>
              <a:ext cx="481965" cy="356728"/>
            </a:xfrm>
            <a:custGeom>
              <a:rect b="b" l="l" r="r" t="t"/>
              <a:pathLst>
                <a:path extrusionOk="0" h="951274" w="128524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30" name="Google Shape;530;p10"/>
            <p:cNvSpPr/>
            <p:nvPr/>
          </p:nvSpPr>
          <p:spPr>
            <a:xfrm flipH="1">
              <a:off x="3227765" y="1040852"/>
              <a:ext cx="686062" cy="565794"/>
            </a:xfrm>
            <a:custGeom>
              <a:rect b="b" l="l" r="r" t="t"/>
              <a:pathLst>
                <a:path extrusionOk="0" h="1508784" w="1829498">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31" name="Google Shape;531;p10"/>
            <p:cNvSpPr/>
            <p:nvPr/>
          </p:nvSpPr>
          <p:spPr>
            <a:xfrm flipH="1">
              <a:off x="2834859" y="1606642"/>
              <a:ext cx="392906" cy="171443"/>
            </a:xfrm>
            <a:custGeom>
              <a:rect b="b" l="l" r="r" t="t"/>
              <a:pathLst>
                <a:path extrusionOk="0" h="457182" w="104775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32" name="Google Shape;532;p10"/>
            <p:cNvSpPr/>
            <p:nvPr/>
          </p:nvSpPr>
          <p:spPr>
            <a:xfrm flipH="1">
              <a:off x="904784" y="1606642"/>
              <a:ext cx="493657" cy="242765"/>
            </a:xfrm>
            <a:custGeom>
              <a:rect b="b" l="l" r="r" t="t"/>
              <a:pathLst>
                <a:path extrusionOk="0" h="647373" w="1316418">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33" name="Google Shape;533;p10"/>
            <p:cNvSpPr/>
            <p:nvPr/>
          </p:nvSpPr>
          <p:spPr>
            <a:xfrm flipH="1">
              <a:off x="1676047" y="1606642"/>
              <a:ext cx="679513" cy="456825"/>
            </a:xfrm>
            <a:custGeom>
              <a:rect b="b" l="l" r="r" t="t"/>
              <a:pathLst>
                <a:path extrusionOk="0" h="1218201" w="1812035">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34" name="Google Shape;534;p10"/>
            <p:cNvSpPr/>
            <p:nvPr/>
          </p:nvSpPr>
          <p:spPr>
            <a:xfrm flipH="1">
              <a:off x="2355561" y="1183542"/>
              <a:ext cx="479298" cy="423103"/>
            </a:xfrm>
            <a:custGeom>
              <a:rect b="b" l="l" r="r" t="t"/>
              <a:pathLst>
                <a:path extrusionOk="0" h="1128274" w="1278128">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35" name="Google Shape;535;p10"/>
            <p:cNvSpPr/>
            <p:nvPr/>
          </p:nvSpPr>
          <p:spPr>
            <a:xfrm flipH="1">
              <a:off x="1411014" y="1492704"/>
              <a:ext cx="265033" cy="113939"/>
            </a:xfrm>
            <a:custGeom>
              <a:rect b="b" l="l" r="r" t="t"/>
              <a:pathLst>
                <a:path extrusionOk="0" h="303837" w="706755">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36" name="Google Shape;536;p10"/>
            <p:cNvSpPr/>
            <p:nvPr/>
          </p:nvSpPr>
          <p:spPr>
            <a:xfrm flipH="1">
              <a:off x="218" y="1606642"/>
              <a:ext cx="189405" cy="242741"/>
            </a:xfrm>
            <a:custGeom>
              <a:rect b="b" l="l" r="r" t="t"/>
              <a:pathLst>
                <a:path extrusionOk="0" h="647310" w="505079">
                  <a:moveTo>
                    <a:pt x="0" y="0"/>
                  </a:moveTo>
                  <a:cubicBezTo>
                    <a:pt x="127000" y="368460"/>
                    <a:pt x="278765" y="644013"/>
                    <a:pt x="505079" y="647310"/>
                  </a:cubicBezTo>
                  <a:lnTo>
                    <a:pt x="505079" y="0"/>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37" name="Google Shape;537;p10"/>
            <p:cNvSpPr/>
            <p:nvPr/>
          </p:nvSpPr>
          <p:spPr>
            <a:xfrm flipH="1">
              <a:off x="3227765" y="1249917"/>
              <a:ext cx="397002" cy="356728"/>
            </a:xfrm>
            <a:custGeom>
              <a:rect b="b" l="l" r="r" t="t"/>
              <a:pathLst>
                <a:path extrusionOk="0" h="951274" w="1058671">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38" name="Google Shape;538;p10"/>
            <p:cNvSpPr/>
            <p:nvPr/>
          </p:nvSpPr>
          <p:spPr>
            <a:xfrm flipH="1">
              <a:off x="1457615" y="1606642"/>
              <a:ext cx="470225" cy="214036"/>
            </a:xfrm>
            <a:custGeom>
              <a:rect b="b" l="l" r="r" t="t"/>
              <a:pathLst>
                <a:path extrusionOk="0" h="570764" w="1253934">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39" name="Google Shape;539;p10"/>
            <p:cNvSpPr/>
            <p:nvPr/>
          </p:nvSpPr>
          <p:spPr>
            <a:xfrm flipH="1">
              <a:off x="218" y="1202353"/>
              <a:ext cx="314754" cy="404291"/>
            </a:xfrm>
            <a:custGeom>
              <a:rect b="b" l="l" r="r" t="t"/>
              <a:pathLst>
                <a:path extrusionOk="0" h="1078110" w="839343">
                  <a:moveTo>
                    <a:pt x="0" y="1078111"/>
                  </a:moveTo>
                  <a:lnTo>
                    <a:pt x="839343" y="1078111"/>
                  </a:lnTo>
                  <a:lnTo>
                    <a:pt x="839343" y="0"/>
                  </a:lnTo>
                  <a:cubicBezTo>
                    <a:pt x="537274" y="5898"/>
                    <a:pt x="328867" y="647881"/>
                    <a:pt x="0" y="1078111"/>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40" name="Google Shape;540;p10"/>
            <p:cNvSpPr/>
            <p:nvPr/>
          </p:nvSpPr>
          <p:spPr>
            <a:xfrm flipH="1">
              <a:off x="1934650" y="1012171"/>
              <a:ext cx="699230" cy="594522"/>
            </a:xfrm>
            <a:custGeom>
              <a:rect b="b" l="l" r="r" t="t"/>
              <a:pathLst>
                <a:path extrusionOk="0" h="1585393" w="1864614">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41" name="Google Shape;541;p10"/>
            <p:cNvSpPr/>
            <p:nvPr/>
          </p:nvSpPr>
          <p:spPr>
            <a:xfrm flipH="1">
              <a:off x="189648" y="898161"/>
              <a:ext cx="710732" cy="708485"/>
            </a:xfrm>
            <a:custGeom>
              <a:rect b="b" l="l" r="r" t="t"/>
              <a:pathLst>
                <a:path extrusionOk="0" h="1889294" w="1895284">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42" name="Google Shape;542;p10"/>
            <p:cNvSpPr/>
            <p:nvPr/>
          </p:nvSpPr>
          <p:spPr>
            <a:xfrm flipH="1">
              <a:off x="1410942" y="1569757"/>
              <a:ext cx="46601" cy="36885"/>
            </a:xfrm>
            <a:custGeom>
              <a:rect b="b" l="l" r="r" t="t"/>
              <a:pathLst>
                <a:path extrusionOk="0" h="98361" w="124269">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43" name="Google Shape;543;p10"/>
            <p:cNvSpPr/>
            <p:nvPr/>
          </p:nvSpPr>
          <p:spPr>
            <a:xfrm flipH="1">
              <a:off x="314972" y="1606642"/>
              <a:ext cx="459581" cy="142691"/>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44" name="Google Shape;544;p10"/>
            <p:cNvSpPr/>
            <p:nvPr/>
          </p:nvSpPr>
          <p:spPr>
            <a:xfrm flipH="1">
              <a:off x="2636739" y="1606143"/>
              <a:ext cx="506206" cy="237366"/>
            </a:xfrm>
            <a:custGeom>
              <a:rect b="b" l="l" r="r" t="t"/>
              <a:pathLst>
                <a:path extrusionOk="0" h="632977" w="1349883">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45" name="Google Shape;545;p10"/>
            <p:cNvSpPr/>
            <p:nvPr/>
          </p:nvSpPr>
          <p:spPr>
            <a:xfrm flipH="1">
              <a:off x="3650389"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46" name="Google Shape;546;p10"/>
            <p:cNvSpPr/>
            <p:nvPr/>
          </p:nvSpPr>
          <p:spPr>
            <a:xfrm>
              <a:off x="4799544" y="1606595"/>
              <a:ext cx="693848" cy="513617"/>
            </a:xfrm>
            <a:custGeom>
              <a:rect b="b" l="l" r="r" t="t"/>
              <a:pathLst>
                <a:path extrusionOk="0" h="1369644" w="1850262">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47" name="Google Shape;547;p10"/>
            <p:cNvSpPr/>
            <p:nvPr/>
          </p:nvSpPr>
          <p:spPr>
            <a:xfrm flipH="1" rot="10800000">
              <a:off x="4377375" y="1454281"/>
              <a:ext cx="389112" cy="153155"/>
            </a:xfrm>
            <a:custGeom>
              <a:rect b="b" l="l" r="r" t="t"/>
              <a:pathLst>
                <a:path extrusionOk="0" h="380509" w="122555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48" name="Google Shape;548;p10"/>
            <p:cNvSpPr/>
            <p:nvPr/>
          </p:nvSpPr>
          <p:spPr>
            <a:xfrm flipH="1">
              <a:off x="774577" y="1131008"/>
              <a:ext cx="683038" cy="475637"/>
            </a:xfrm>
            <a:custGeom>
              <a:rect b="b" l="l" r="r" t="t"/>
              <a:pathLst>
                <a:path extrusionOk="0" h="1268365" w="1821434">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392"/>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49" name="Google Shape;549;p10"/>
            <p:cNvSpPr/>
            <p:nvPr/>
          </p:nvSpPr>
          <p:spPr>
            <a:xfrm>
              <a:off x="4571564"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550" name="Google Shape;550;p10"/>
            <p:cNvSpPr/>
            <p:nvPr/>
          </p:nvSpPr>
          <p:spPr>
            <a:xfrm flipH="1">
              <a:off x="218" y="989079"/>
              <a:ext cx="4572000" cy="1110066"/>
            </a:xfrm>
            <a:custGeom>
              <a:rect b="b" l="l" r="r" t="t"/>
              <a:pathLst>
                <a:path extrusionOk="0" h="2960175" w="1219200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cap="flat" cmpd="sng" w="9525">
              <a:solidFill>
                <a:schemeClr val="accent1"/>
              </a:solidFill>
              <a:prstDash val="solid"/>
              <a:miter lim="8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grpSp>
      <p:sp>
        <p:nvSpPr>
          <p:cNvPr id="551" name="Google Shape;551;p10"/>
          <p:cNvSpPr txBox="1"/>
          <p:nvPr>
            <p:ph type="title"/>
          </p:nvPr>
        </p:nvSpPr>
        <p:spPr>
          <a:xfrm>
            <a:off x="1241875" y="455000"/>
            <a:ext cx="6660300" cy="396300"/>
          </a:xfrm>
          <a:prstGeom prst="rect">
            <a:avLst/>
          </a:prstGeom>
          <a:noFill/>
          <a:ln>
            <a:noFill/>
          </a:ln>
        </p:spPr>
        <p:txBody>
          <a:bodyPr anchorCtr="0" anchor="b" bIns="0" lIns="0" spcFirstLastPara="1" rIns="0" wrap="square" tIns="0">
            <a:noAutofit/>
          </a:bodyPr>
          <a:lstStyle>
            <a:lvl1pPr lvl="0" algn="ctr">
              <a:lnSpc>
                <a:spcPct val="90000"/>
              </a:lnSpc>
              <a:spcBef>
                <a:spcPts val="0"/>
              </a:spcBef>
              <a:spcAft>
                <a:spcPts val="0"/>
              </a:spcAft>
              <a:buSzPts val="2000"/>
              <a:buNone/>
              <a:defRPr/>
            </a:lvl1pPr>
            <a:lvl2pPr lvl="1" algn="ctr">
              <a:lnSpc>
                <a:spcPct val="90000"/>
              </a:lnSpc>
              <a:spcBef>
                <a:spcPts val="0"/>
              </a:spcBef>
              <a:spcAft>
                <a:spcPts val="0"/>
              </a:spcAft>
              <a:buSzPts val="2000"/>
              <a:buNone/>
              <a:defRPr/>
            </a:lvl2pPr>
            <a:lvl3pPr lvl="2" algn="ctr">
              <a:lnSpc>
                <a:spcPct val="90000"/>
              </a:lnSpc>
              <a:spcBef>
                <a:spcPts val="0"/>
              </a:spcBef>
              <a:spcAft>
                <a:spcPts val="0"/>
              </a:spcAft>
              <a:buSzPts val="2000"/>
              <a:buNone/>
              <a:defRPr/>
            </a:lvl3pPr>
            <a:lvl4pPr lvl="3" algn="ctr">
              <a:lnSpc>
                <a:spcPct val="90000"/>
              </a:lnSpc>
              <a:spcBef>
                <a:spcPts val="0"/>
              </a:spcBef>
              <a:spcAft>
                <a:spcPts val="0"/>
              </a:spcAft>
              <a:buSzPts val="2000"/>
              <a:buNone/>
              <a:defRPr/>
            </a:lvl4pPr>
            <a:lvl5pPr lvl="4" algn="ctr">
              <a:lnSpc>
                <a:spcPct val="90000"/>
              </a:lnSpc>
              <a:spcBef>
                <a:spcPts val="0"/>
              </a:spcBef>
              <a:spcAft>
                <a:spcPts val="0"/>
              </a:spcAft>
              <a:buSzPts val="2000"/>
              <a:buNone/>
              <a:defRPr/>
            </a:lvl5pPr>
            <a:lvl6pPr lvl="5" algn="ctr">
              <a:lnSpc>
                <a:spcPct val="90000"/>
              </a:lnSpc>
              <a:spcBef>
                <a:spcPts val="0"/>
              </a:spcBef>
              <a:spcAft>
                <a:spcPts val="0"/>
              </a:spcAft>
              <a:buSzPts val="2000"/>
              <a:buNone/>
              <a:defRPr/>
            </a:lvl6pPr>
            <a:lvl7pPr lvl="6" algn="ctr">
              <a:lnSpc>
                <a:spcPct val="90000"/>
              </a:lnSpc>
              <a:spcBef>
                <a:spcPts val="0"/>
              </a:spcBef>
              <a:spcAft>
                <a:spcPts val="0"/>
              </a:spcAft>
              <a:buSzPts val="2000"/>
              <a:buNone/>
              <a:defRPr/>
            </a:lvl7pPr>
            <a:lvl8pPr lvl="7" algn="ctr">
              <a:lnSpc>
                <a:spcPct val="90000"/>
              </a:lnSpc>
              <a:spcBef>
                <a:spcPts val="0"/>
              </a:spcBef>
              <a:spcAft>
                <a:spcPts val="0"/>
              </a:spcAft>
              <a:buSzPts val="2000"/>
              <a:buNone/>
              <a:defRPr/>
            </a:lvl8pPr>
            <a:lvl9pPr lvl="8" algn="ctr">
              <a:lnSpc>
                <a:spcPct val="90000"/>
              </a:lnSpc>
              <a:spcBef>
                <a:spcPts val="0"/>
              </a:spcBef>
              <a:spcAft>
                <a:spcPts val="0"/>
              </a:spcAft>
              <a:buSzPts val="2000"/>
              <a:buNone/>
              <a:defRPr/>
            </a:lvl9pPr>
          </a:lstStyle>
          <a:p/>
        </p:txBody>
      </p:sp>
      <p:sp>
        <p:nvSpPr>
          <p:cNvPr id="552" name="Google Shape;552;p10"/>
          <p:cNvSpPr txBox="1"/>
          <p:nvPr>
            <p:ph idx="12" type="sldNum"/>
          </p:nvPr>
        </p:nvSpPr>
        <p:spPr>
          <a:xfrm>
            <a:off x="4297650" y="4413799"/>
            <a:ext cx="548700" cy="729600"/>
          </a:xfrm>
          <a:prstGeom prst="rect">
            <a:avLst/>
          </a:prstGeom>
          <a:noFill/>
          <a:ln>
            <a:noFill/>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1pPr>
            <a:lvl2pPr indent="0" lvl="1"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2pPr>
            <a:lvl3pPr indent="0" lvl="2"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3pPr>
            <a:lvl4pPr indent="0" lvl="3"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4pPr>
            <a:lvl5pPr indent="0" lvl="4"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5pPr>
            <a:lvl6pPr indent="0" lvl="5"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6pPr>
            <a:lvl7pPr indent="0" lvl="6"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7pPr>
            <a:lvl8pPr indent="0" lvl="7"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8pPr>
            <a:lvl9pPr indent="0" lvl="8" marL="0" marR="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9pPr>
          </a:lstStyle>
          <a:p>
            <a:pPr indent="0" lvl="0" marL="0" rtl="0" algn="ctr">
              <a:spcBef>
                <a:spcPts val="0"/>
              </a:spcBef>
              <a:spcAft>
                <a:spcPts val="0"/>
              </a:spcAft>
              <a:buNone/>
            </a:pPr>
            <a:fld id="{00000000-1234-1234-1234-123412341234}" type="slidenum">
              <a:rPr lang="en"/>
              <a:t>‹#›</a:t>
            </a:fld>
            <a:endParaRPr/>
          </a:p>
        </p:txBody>
      </p:sp>
      <p:grpSp>
        <p:nvGrpSpPr>
          <p:cNvPr id="553" name="Google Shape;553;p10"/>
          <p:cNvGrpSpPr/>
          <p:nvPr/>
        </p:nvGrpSpPr>
        <p:grpSpPr>
          <a:xfrm>
            <a:off x="138350" y="3775000"/>
            <a:ext cx="8847940" cy="1250750"/>
            <a:chOff x="138350" y="260325"/>
            <a:chExt cx="8847940" cy="1250750"/>
          </a:xfrm>
        </p:grpSpPr>
        <p:sp>
          <p:nvSpPr>
            <p:cNvPr id="554" name="Google Shape;554;p10"/>
            <p:cNvSpPr/>
            <p:nvPr/>
          </p:nvSpPr>
          <p:spPr>
            <a:xfrm>
              <a:off x="1499675" y="12505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5" name="Google Shape;555;p10"/>
            <p:cNvSpPr/>
            <p:nvPr/>
          </p:nvSpPr>
          <p:spPr>
            <a:xfrm>
              <a:off x="26610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6" name="Google Shape;556;p10"/>
            <p:cNvSpPr/>
            <p:nvPr/>
          </p:nvSpPr>
          <p:spPr>
            <a:xfrm>
              <a:off x="964725" y="13648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7" name="Google Shape;557;p10"/>
            <p:cNvSpPr/>
            <p:nvPr/>
          </p:nvSpPr>
          <p:spPr>
            <a:xfrm>
              <a:off x="2853765" y="14338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8" name="Google Shape;558;p10"/>
            <p:cNvSpPr/>
            <p:nvPr/>
          </p:nvSpPr>
          <p:spPr>
            <a:xfrm>
              <a:off x="6511800" y="26032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9" name="Google Shape;559;p10"/>
            <p:cNvSpPr/>
            <p:nvPr/>
          </p:nvSpPr>
          <p:spPr>
            <a:xfrm>
              <a:off x="922865" y="3854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0" name="Google Shape;560;p10"/>
            <p:cNvSpPr/>
            <p:nvPr/>
          </p:nvSpPr>
          <p:spPr>
            <a:xfrm>
              <a:off x="1669300" y="3521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1" name="Google Shape;561;p10"/>
            <p:cNvSpPr/>
            <p:nvPr/>
          </p:nvSpPr>
          <p:spPr>
            <a:xfrm>
              <a:off x="138350" y="3663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2" name="Google Shape;562;p10"/>
            <p:cNvSpPr/>
            <p:nvPr/>
          </p:nvSpPr>
          <p:spPr>
            <a:xfrm>
              <a:off x="5813290" y="108617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3" name="Google Shape;563;p10"/>
            <p:cNvSpPr/>
            <p:nvPr/>
          </p:nvSpPr>
          <p:spPr>
            <a:xfrm>
              <a:off x="8192200" y="3521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4" name="Google Shape;564;p10"/>
            <p:cNvSpPr/>
            <p:nvPr/>
          </p:nvSpPr>
          <p:spPr>
            <a:xfrm>
              <a:off x="3083050" y="5880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5" name="Google Shape;565;p10"/>
            <p:cNvSpPr/>
            <p:nvPr/>
          </p:nvSpPr>
          <p:spPr>
            <a:xfrm>
              <a:off x="59053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6" name="Google Shape;566;p10"/>
            <p:cNvSpPr/>
            <p:nvPr/>
          </p:nvSpPr>
          <p:spPr>
            <a:xfrm>
              <a:off x="3321725" y="1144805"/>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7" name="Google Shape;567;p10"/>
            <p:cNvSpPr/>
            <p:nvPr/>
          </p:nvSpPr>
          <p:spPr>
            <a:xfrm>
              <a:off x="5550600" y="1250550"/>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8" name="Google Shape;568;p10"/>
            <p:cNvSpPr/>
            <p:nvPr/>
          </p:nvSpPr>
          <p:spPr>
            <a:xfrm>
              <a:off x="7715565" y="11781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9" name="Google Shape;569;p10"/>
            <p:cNvSpPr/>
            <p:nvPr/>
          </p:nvSpPr>
          <p:spPr>
            <a:xfrm>
              <a:off x="7255125" y="46268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0" name="Google Shape;570;p10"/>
            <p:cNvSpPr/>
            <p:nvPr/>
          </p:nvSpPr>
          <p:spPr>
            <a:xfrm>
              <a:off x="8774600" y="141477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1" name="Google Shape;571;p10"/>
            <p:cNvSpPr/>
            <p:nvPr/>
          </p:nvSpPr>
          <p:spPr>
            <a:xfrm>
              <a:off x="8928090"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2" name="Google Shape;572;p10"/>
            <p:cNvSpPr/>
            <p:nvPr/>
          </p:nvSpPr>
          <p:spPr>
            <a:xfrm>
              <a:off x="7494550" y="1350630"/>
              <a:ext cx="124800" cy="124800"/>
            </a:xfrm>
            <a:prstGeom prst="donut">
              <a:avLst>
                <a:gd fmla="val 13795"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3" name="Google Shape;573;p10"/>
            <p:cNvSpPr/>
            <p:nvPr/>
          </p:nvSpPr>
          <p:spPr>
            <a:xfrm>
              <a:off x="4147815" y="6071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4" name="Google Shape;574;p10"/>
            <p:cNvSpPr/>
            <p:nvPr/>
          </p:nvSpPr>
          <p:spPr>
            <a:xfrm>
              <a:off x="4901365" y="3854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5" name="Google Shape;575;p10"/>
            <p:cNvSpPr/>
            <p:nvPr/>
          </p:nvSpPr>
          <p:spPr>
            <a:xfrm>
              <a:off x="5055300" y="476925"/>
              <a:ext cx="96300" cy="96300"/>
            </a:xfrm>
            <a:prstGeom prst="donut">
              <a:avLst>
                <a:gd fmla="val 22068" name="adj"/>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6" name="Google Shape;576;p10"/>
            <p:cNvSpPr/>
            <p:nvPr/>
          </p:nvSpPr>
          <p:spPr>
            <a:xfrm>
              <a:off x="8316990" y="2603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7" name="Google Shape;577;p10"/>
            <p:cNvSpPr/>
            <p:nvPr/>
          </p:nvSpPr>
          <p:spPr>
            <a:xfrm>
              <a:off x="364940" y="1433827"/>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8" name="Google Shape;578;p10"/>
            <p:cNvSpPr/>
            <p:nvPr/>
          </p:nvSpPr>
          <p:spPr>
            <a:xfrm>
              <a:off x="194015" y="1269602"/>
              <a:ext cx="58200" cy="58200"/>
            </a:xfrm>
            <a:prstGeom prst="ellipse">
              <a:avLst/>
            </a:prstGeom>
            <a:solidFill>
              <a:srgbClr val="4B77FF">
                <a:alpha val="20392"/>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gradFill>
          <a:gsLst>
            <a:gs pos="0">
              <a:srgbClr val="043577"/>
            </a:gs>
            <a:gs pos="21000">
              <a:srgbClr val="062550"/>
            </a:gs>
            <a:gs pos="61000">
              <a:schemeClr val="lt1"/>
            </a:gs>
            <a:gs pos="100000">
              <a:schemeClr val="lt1"/>
            </a:gs>
          </a:gsLst>
          <a:lin ang="5400012"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241875" y="455000"/>
            <a:ext cx="6660300" cy="396300"/>
          </a:xfrm>
          <a:prstGeom prst="rect">
            <a:avLst/>
          </a:prstGeom>
          <a:noFill/>
          <a:ln>
            <a:noFill/>
          </a:ln>
        </p:spPr>
        <p:txBody>
          <a:bodyPr anchorCtr="0" anchor="b" bIns="0" lIns="0" spcFirstLastPara="1" rIns="0" wrap="square" tIns="0">
            <a:noAutofit/>
          </a:bodyPr>
          <a:lstStyle>
            <a:lvl1pPr lvl="0" marR="0" rtl="0" algn="ctr">
              <a:lnSpc>
                <a:spcPct val="90000"/>
              </a:lnSpc>
              <a:spcBef>
                <a:spcPts val="0"/>
              </a:spcBef>
              <a:spcAft>
                <a:spcPts val="0"/>
              </a:spcAft>
              <a:buClr>
                <a:schemeClr val="dk1"/>
              </a:buClr>
              <a:buSzPts val="2000"/>
              <a:buFont typeface="Catamaran"/>
              <a:buNone/>
              <a:defRPr b="1" i="0" sz="2000" u="none" cap="none" strike="noStrike">
                <a:solidFill>
                  <a:schemeClr val="dk1"/>
                </a:solidFill>
                <a:latin typeface="Catamaran"/>
                <a:ea typeface="Catamaran"/>
                <a:cs typeface="Catamaran"/>
                <a:sym typeface="Catamaran"/>
              </a:defRPr>
            </a:lvl1pPr>
            <a:lvl2pPr lvl="1" marR="0" rtl="0" algn="ctr">
              <a:lnSpc>
                <a:spcPct val="90000"/>
              </a:lnSpc>
              <a:spcBef>
                <a:spcPts val="0"/>
              </a:spcBef>
              <a:spcAft>
                <a:spcPts val="0"/>
              </a:spcAft>
              <a:buClr>
                <a:schemeClr val="dk1"/>
              </a:buClr>
              <a:buSzPts val="2000"/>
              <a:buFont typeface="Catamaran"/>
              <a:buNone/>
              <a:defRPr b="1" i="0" sz="2000" u="none" cap="none" strike="noStrike">
                <a:solidFill>
                  <a:schemeClr val="dk1"/>
                </a:solidFill>
                <a:latin typeface="Catamaran"/>
                <a:ea typeface="Catamaran"/>
                <a:cs typeface="Catamaran"/>
                <a:sym typeface="Catamaran"/>
              </a:defRPr>
            </a:lvl2pPr>
            <a:lvl3pPr lvl="2" marR="0" rtl="0" algn="ctr">
              <a:lnSpc>
                <a:spcPct val="90000"/>
              </a:lnSpc>
              <a:spcBef>
                <a:spcPts val="0"/>
              </a:spcBef>
              <a:spcAft>
                <a:spcPts val="0"/>
              </a:spcAft>
              <a:buClr>
                <a:schemeClr val="dk1"/>
              </a:buClr>
              <a:buSzPts val="2000"/>
              <a:buFont typeface="Catamaran"/>
              <a:buNone/>
              <a:defRPr b="1" i="0" sz="2000" u="none" cap="none" strike="noStrike">
                <a:solidFill>
                  <a:schemeClr val="dk1"/>
                </a:solidFill>
                <a:latin typeface="Catamaran"/>
                <a:ea typeface="Catamaran"/>
                <a:cs typeface="Catamaran"/>
                <a:sym typeface="Catamaran"/>
              </a:defRPr>
            </a:lvl3pPr>
            <a:lvl4pPr lvl="3" marR="0" rtl="0" algn="ctr">
              <a:lnSpc>
                <a:spcPct val="90000"/>
              </a:lnSpc>
              <a:spcBef>
                <a:spcPts val="0"/>
              </a:spcBef>
              <a:spcAft>
                <a:spcPts val="0"/>
              </a:spcAft>
              <a:buClr>
                <a:schemeClr val="dk1"/>
              </a:buClr>
              <a:buSzPts val="2000"/>
              <a:buFont typeface="Catamaran"/>
              <a:buNone/>
              <a:defRPr b="1" i="0" sz="2000" u="none" cap="none" strike="noStrike">
                <a:solidFill>
                  <a:schemeClr val="dk1"/>
                </a:solidFill>
                <a:latin typeface="Catamaran"/>
                <a:ea typeface="Catamaran"/>
                <a:cs typeface="Catamaran"/>
                <a:sym typeface="Catamaran"/>
              </a:defRPr>
            </a:lvl4pPr>
            <a:lvl5pPr lvl="4" marR="0" rtl="0" algn="ctr">
              <a:lnSpc>
                <a:spcPct val="90000"/>
              </a:lnSpc>
              <a:spcBef>
                <a:spcPts val="0"/>
              </a:spcBef>
              <a:spcAft>
                <a:spcPts val="0"/>
              </a:spcAft>
              <a:buClr>
                <a:schemeClr val="dk1"/>
              </a:buClr>
              <a:buSzPts val="2000"/>
              <a:buFont typeface="Catamaran"/>
              <a:buNone/>
              <a:defRPr b="1" i="0" sz="2000" u="none" cap="none" strike="noStrike">
                <a:solidFill>
                  <a:schemeClr val="dk1"/>
                </a:solidFill>
                <a:latin typeface="Catamaran"/>
                <a:ea typeface="Catamaran"/>
                <a:cs typeface="Catamaran"/>
                <a:sym typeface="Catamaran"/>
              </a:defRPr>
            </a:lvl5pPr>
            <a:lvl6pPr lvl="5" marR="0" rtl="0" algn="ctr">
              <a:lnSpc>
                <a:spcPct val="90000"/>
              </a:lnSpc>
              <a:spcBef>
                <a:spcPts val="0"/>
              </a:spcBef>
              <a:spcAft>
                <a:spcPts val="0"/>
              </a:spcAft>
              <a:buClr>
                <a:schemeClr val="dk1"/>
              </a:buClr>
              <a:buSzPts val="2000"/>
              <a:buFont typeface="Catamaran"/>
              <a:buNone/>
              <a:defRPr b="1" i="0" sz="2000" u="none" cap="none" strike="noStrike">
                <a:solidFill>
                  <a:schemeClr val="dk1"/>
                </a:solidFill>
                <a:latin typeface="Catamaran"/>
                <a:ea typeface="Catamaran"/>
                <a:cs typeface="Catamaran"/>
                <a:sym typeface="Catamaran"/>
              </a:defRPr>
            </a:lvl6pPr>
            <a:lvl7pPr lvl="6" marR="0" rtl="0" algn="ctr">
              <a:lnSpc>
                <a:spcPct val="90000"/>
              </a:lnSpc>
              <a:spcBef>
                <a:spcPts val="0"/>
              </a:spcBef>
              <a:spcAft>
                <a:spcPts val="0"/>
              </a:spcAft>
              <a:buClr>
                <a:schemeClr val="dk1"/>
              </a:buClr>
              <a:buSzPts val="2000"/>
              <a:buFont typeface="Catamaran"/>
              <a:buNone/>
              <a:defRPr b="1" i="0" sz="2000" u="none" cap="none" strike="noStrike">
                <a:solidFill>
                  <a:schemeClr val="dk1"/>
                </a:solidFill>
                <a:latin typeface="Catamaran"/>
                <a:ea typeface="Catamaran"/>
                <a:cs typeface="Catamaran"/>
                <a:sym typeface="Catamaran"/>
              </a:defRPr>
            </a:lvl7pPr>
            <a:lvl8pPr lvl="7" marR="0" rtl="0" algn="ctr">
              <a:lnSpc>
                <a:spcPct val="90000"/>
              </a:lnSpc>
              <a:spcBef>
                <a:spcPts val="0"/>
              </a:spcBef>
              <a:spcAft>
                <a:spcPts val="0"/>
              </a:spcAft>
              <a:buClr>
                <a:schemeClr val="dk1"/>
              </a:buClr>
              <a:buSzPts val="2000"/>
              <a:buFont typeface="Catamaran"/>
              <a:buNone/>
              <a:defRPr b="1" i="0" sz="2000" u="none" cap="none" strike="noStrike">
                <a:solidFill>
                  <a:schemeClr val="dk1"/>
                </a:solidFill>
                <a:latin typeface="Catamaran"/>
                <a:ea typeface="Catamaran"/>
                <a:cs typeface="Catamaran"/>
                <a:sym typeface="Catamaran"/>
              </a:defRPr>
            </a:lvl8pPr>
            <a:lvl9pPr lvl="8" marR="0" rtl="0" algn="ctr">
              <a:lnSpc>
                <a:spcPct val="90000"/>
              </a:lnSpc>
              <a:spcBef>
                <a:spcPts val="0"/>
              </a:spcBef>
              <a:spcAft>
                <a:spcPts val="0"/>
              </a:spcAft>
              <a:buClr>
                <a:schemeClr val="dk1"/>
              </a:buClr>
              <a:buSzPts val="2000"/>
              <a:buFont typeface="Catamaran"/>
              <a:buNone/>
              <a:defRPr b="1" i="0" sz="2000" u="none" cap="none" strike="noStrike">
                <a:solidFill>
                  <a:schemeClr val="dk1"/>
                </a:solidFill>
                <a:latin typeface="Catamaran"/>
                <a:ea typeface="Catamaran"/>
                <a:cs typeface="Catamaran"/>
                <a:sym typeface="Catamaran"/>
              </a:defRPr>
            </a:lvl9pPr>
          </a:lstStyle>
          <a:p/>
        </p:txBody>
      </p:sp>
      <p:sp>
        <p:nvSpPr>
          <p:cNvPr id="7" name="Google Shape;7;p1"/>
          <p:cNvSpPr txBox="1"/>
          <p:nvPr>
            <p:ph idx="1" type="body"/>
          </p:nvPr>
        </p:nvSpPr>
        <p:spPr>
          <a:xfrm>
            <a:off x="1241875" y="1125350"/>
            <a:ext cx="6660300" cy="2972100"/>
          </a:xfrm>
          <a:prstGeom prst="rect">
            <a:avLst/>
          </a:prstGeom>
          <a:noFill/>
          <a:ln>
            <a:noFill/>
          </a:ln>
        </p:spPr>
        <p:txBody>
          <a:bodyPr anchorCtr="0" anchor="t" bIns="0" lIns="0" spcFirstLastPara="1" rIns="0" wrap="square" tIns="0">
            <a:noAutofit/>
          </a:bodyPr>
          <a:lstStyle>
            <a:lvl1pPr indent="-381000" lvl="0" marL="457200" marR="0" rtl="0" algn="l">
              <a:lnSpc>
                <a:spcPct val="115000"/>
              </a:lnSpc>
              <a:spcBef>
                <a:spcPts val="0"/>
              </a:spcBef>
              <a:spcAft>
                <a:spcPts val="0"/>
              </a:spcAft>
              <a:buClr>
                <a:schemeClr val="accent1"/>
              </a:buClr>
              <a:buSzPts val="2400"/>
              <a:buFont typeface="Catamaran Light"/>
              <a:buChar char="▹"/>
              <a:defRPr b="0" i="0" sz="2400" u="none" cap="none" strike="noStrike">
                <a:solidFill>
                  <a:schemeClr val="dk1"/>
                </a:solidFill>
                <a:latin typeface="Catamaran Light"/>
                <a:ea typeface="Catamaran Light"/>
                <a:cs typeface="Catamaran Light"/>
                <a:sym typeface="Catamaran Light"/>
              </a:defRPr>
            </a:lvl1pPr>
            <a:lvl2pPr indent="-381000" lvl="1" marL="914400" marR="0" rtl="0" algn="l">
              <a:lnSpc>
                <a:spcPct val="115000"/>
              </a:lnSpc>
              <a:spcBef>
                <a:spcPts val="800"/>
              </a:spcBef>
              <a:spcAft>
                <a:spcPts val="0"/>
              </a:spcAft>
              <a:buClr>
                <a:schemeClr val="accent1"/>
              </a:buClr>
              <a:buSzPts val="2400"/>
              <a:buFont typeface="Catamaran Light"/>
              <a:buChar char="▸"/>
              <a:defRPr b="0" i="0" sz="2400" u="none" cap="none" strike="noStrike">
                <a:solidFill>
                  <a:schemeClr val="dk1"/>
                </a:solidFill>
                <a:latin typeface="Catamaran Light"/>
                <a:ea typeface="Catamaran Light"/>
                <a:cs typeface="Catamaran Light"/>
                <a:sym typeface="Catamaran Light"/>
              </a:defRPr>
            </a:lvl2pPr>
            <a:lvl3pPr indent="-381000" lvl="2" marL="1371600" marR="0" rtl="0" algn="l">
              <a:lnSpc>
                <a:spcPct val="115000"/>
              </a:lnSpc>
              <a:spcBef>
                <a:spcPts val="800"/>
              </a:spcBef>
              <a:spcAft>
                <a:spcPts val="0"/>
              </a:spcAft>
              <a:buClr>
                <a:schemeClr val="accent1"/>
              </a:buClr>
              <a:buSzPts val="2400"/>
              <a:buFont typeface="Catamaran Light"/>
              <a:buChar char="■"/>
              <a:defRPr b="0" i="0" sz="2400" u="none" cap="none" strike="noStrike">
                <a:solidFill>
                  <a:schemeClr val="dk1"/>
                </a:solidFill>
                <a:latin typeface="Catamaran Light"/>
                <a:ea typeface="Catamaran Light"/>
                <a:cs typeface="Catamaran Light"/>
                <a:sym typeface="Catamaran Light"/>
              </a:defRPr>
            </a:lvl3pPr>
            <a:lvl4pPr indent="-381000" lvl="3" marL="1828800" marR="0" rtl="0" algn="l">
              <a:lnSpc>
                <a:spcPct val="115000"/>
              </a:lnSpc>
              <a:spcBef>
                <a:spcPts val="800"/>
              </a:spcBef>
              <a:spcAft>
                <a:spcPts val="0"/>
              </a:spcAft>
              <a:buClr>
                <a:schemeClr val="dk1"/>
              </a:buClr>
              <a:buSzPts val="2400"/>
              <a:buFont typeface="Catamaran Light"/>
              <a:buChar char="●"/>
              <a:defRPr b="0" i="0" sz="2400" u="none" cap="none" strike="noStrike">
                <a:solidFill>
                  <a:schemeClr val="dk1"/>
                </a:solidFill>
                <a:latin typeface="Catamaran Light"/>
                <a:ea typeface="Catamaran Light"/>
                <a:cs typeface="Catamaran Light"/>
                <a:sym typeface="Catamaran Light"/>
              </a:defRPr>
            </a:lvl4pPr>
            <a:lvl5pPr indent="-381000" lvl="4" marL="2286000" marR="0" rtl="0" algn="l">
              <a:lnSpc>
                <a:spcPct val="115000"/>
              </a:lnSpc>
              <a:spcBef>
                <a:spcPts val="800"/>
              </a:spcBef>
              <a:spcAft>
                <a:spcPts val="0"/>
              </a:spcAft>
              <a:buClr>
                <a:schemeClr val="dk1"/>
              </a:buClr>
              <a:buSzPts val="2400"/>
              <a:buFont typeface="Catamaran Light"/>
              <a:buChar char="○"/>
              <a:defRPr b="0" i="0" sz="2400" u="none" cap="none" strike="noStrike">
                <a:solidFill>
                  <a:schemeClr val="dk1"/>
                </a:solidFill>
                <a:latin typeface="Catamaran Light"/>
                <a:ea typeface="Catamaran Light"/>
                <a:cs typeface="Catamaran Light"/>
                <a:sym typeface="Catamaran Light"/>
              </a:defRPr>
            </a:lvl5pPr>
            <a:lvl6pPr indent="-381000" lvl="5" marL="2743200" marR="0" rtl="0" algn="l">
              <a:lnSpc>
                <a:spcPct val="115000"/>
              </a:lnSpc>
              <a:spcBef>
                <a:spcPts val="800"/>
              </a:spcBef>
              <a:spcAft>
                <a:spcPts val="0"/>
              </a:spcAft>
              <a:buClr>
                <a:schemeClr val="dk1"/>
              </a:buClr>
              <a:buSzPts val="2400"/>
              <a:buFont typeface="Catamaran Light"/>
              <a:buChar char="■"/>
              <a:defRPr b="0" i="0" sz="2400" u="none" cap="none" strike="noStrike">
                <a:solidFill>
                  <a:schemeClr val="dk1"/>
                </a:solidFill>
                <a:latin typeface="Catamaran Light"/>
                <a:ea typeface="Catamaran Light"/>
                <a:cs typeface="Catamaran Light"/>
                <a:sym typeface="Catamaran Light"/>
              </a:defRPr>
            </a:lvl6pPr>
            <a:lvl7pPr indent="-381000" lvl="6" marL="3200400" marR="0" rtl="0" algn="l">
              <a:lnSpc>
                <a:spcPct val="115000"/>
              </a:lnSpc>
              <a:spcBef>
                <a:spcPts val="800"/>
              </a:spcBef>
              <a:spcAft>
                <a:spcPts val="0"/>
              </a:spcAft>
              <a:buClr>
                <a:schemeClr val="dk1"/>
              </a:buClr>
              <a:buSzPts val="2400"/>
              <a:buFont typeface="Catamaran Light"/>
              <a:buChar char="●"/>
              <a:defRPr b="0" i="0" sz="2400" u="none" cap="none" strike="noStrike">
                <a:solidFill>
                  <a:schemeClr val="dk1"/>
                </a:solidFill>
                <a:latin typeface="Catamaran Light"/>
                <a:ea typeface="Catamaran Light"/>
                <a:cs typeface="Catamaran Light"/>
                <a:sym typeface="Catamaran Light"/>
              </a:defRPr>
            </a:lvl7pPr>
            <a:lvl8pPr indent="-381000" lvl="7" marL="3657600" marR="0" rtl="0" algn="l">
              <a:lnSpc>
                <a:spcPct val="115000"/>
              </a:lnSpc>
              <a:spcBef>
                <a:spcPts val="800"/>
              </a:spcBef>
              <a:spcAft>
                <a:spcPts val="0"/>
              </a:spcAft>
              <a:buClr>
                <a:schemeClr val="dk1"/>
              </a:buClr>
              <a:buSzPts val="2400"/>
              <a:buFont typeface="Catamaran Light"/>
              <a:buChar char="○"/>
              <a:defRPr b="0" i="0" sz="2400" u="none" cap="none" strike="noStrike">
                <a:solidFill>
                  <a:schemeClr val="dk1"/>
                </a:solidFill>
                <a:latin typeface="Catamaran Light"/>
                <a:ea typeface="Catamaran Light"/>
                <a:cs typeface="Catamaran Light"/>
                <a:sym typeface="Catamaran Light"/>
              </a:defRPr>
            </a:lvl8pPr>
            <a:lvl9pPr indent="-381000" lvl="8" marL="4114800" marR="0" rtl="0" algn="l">
              <a:lnSpc>
                <a:spcPct val="115000"/>
              </a:lnSpc>
              <a:spcBef>
                <a:spcPts val="800"/>
              </a:spcBef>
              <a:spcAft>
                <a:spcPts val="800"/>
              </a:spcAft>
              <a:buClr>
                <a:schemeClr val="dk1"/>
              </a:buClr>
              <a:buSzPts val="2400"/>
              <a:buFont typeface="Catamaran Light"/>
              <a:buChar char="■"/>
              <a:defRPr b="0" i="0" sz="2400" u="none" cap="none" strike="noStrike">
                <a:solidFill>
                  <a:schemeClr val="dk1"/>
                </a:solidFill>
                <a:latin typeface="Catamaran Light"/>
                <a:ea typeface="Catamaran Light"/>
                <a:cs typeface="Catamaran Light"/>
                <a:sym typeface="Catamaran Light"/>
              </a:defRPr>
            </a:lvl9pPr>
          </a:lstStyle>
          <a:p/>
        </p:txBody>
      </p:sp>
      <p:sp>
        <p:nvSpPr>
          <p:cNvPr id="8" name="Google Shape;8;p1"/>
          <p:cNvSpPr txBox="1"/>
          <p:nvPr>
            <p:ph idx="12" type="sldNum"/>
          </p:nvPr>
        </p:nvSpPr>
        <p:spPr>
          <a:xfrm>
            <a:off x="4297650" y="4413799"/>
            <a:ext cx="548700" cy="729600"/>
          </a:xfrm>
          <a:prstGeom prst="rect">
            <a:avLst/>
          </a:prstGeom>
          <a:noFill/>
          <a:ln>
            <a:noFill/>
          </a:ln>
        </p:spPr>
        <p:txBody>
          <a:bodyPr anchorCtr="0" anchor="ctr" bIns="0" lIns="0" spcFirstLastPara="1" rIns="0" wrap="square" tIns="0">
            <a:noAutofit/>
          </a:bodyPr>
          <a:lstStyle>
            <a:lvl1pPr indent="0" lvl="0" marL="0" marR="0" rtl="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1pPr>
            <a:lvl2pPr indent="0" lvl="1" marL="0" marR="0" rtl="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2pPr>
            <a:lvl3pPr indent="0" lvl="2" marL="0" marR="0" rtl="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3pPr>
            <a:lvl4pPr indent="0" lvl="3" marL="0" marR="0" rtl="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4pPr>
            <a:lvl5pPr indent="0" lvl="4" marL="0" marR="0" rtl="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5pPr>
            <a:lvl6pPr indent="0" lvl="5" marL="0" marR="0" rtl="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6pPr>
            <a:lvl7pPr indent="0" lvl="6" marL="0" marR="0" rtl="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7pPr>
            <a:lvl8pPr indent="0" lvl="7" marL="0" marR="0" rtl="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8pPr>
            <a:lvl9pPr indent="0" lvl="8" marL="0" marR="0" rtl="0" algn="ctr">
              <a:lnSpc>
                <a:spcPct val="100000"/>
              </a:lnSpc>
              <a:spcBef>
                <a:spcPts val="0"/>
              </a:spcBef>
              <a:spcAft>
                <a:spcPts val="0"/>
              </a:spcAft>
              <a:buClr>
                <a:srgbClr val="000000"/>
              </a:buClr>
              <a:buSzPts val="1300"/>
              <a:buFont typeface="Arial"/>
              <a:buNone/>
              <a:defRPr b="1" i="0" sz="1300" u="none" cap="none" strike="noStrike">
                <a:solidFill>
                  <a:schemeClr val="dk1"/>
                </a:solidFill>
                <a:latin typeface="Catamaran"/>
                <a:ea typeface="Catamaran"/>
                <a:cs typeface="Catamaran"/>
                <a:sym typeface="Catamaran"/>
              </a:defRPr>
            </a:lvl9pPr>
          </a:lstStyle>
          <a:p>
            <a:pPr indent="0" lvl="0" marL="0" rtl="0" algn="ct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1" name="Shape 661"/>
        <p:cNvGrpSpPr/>
        <p:nvPr/>
      </p:nvGrpSpPr>
      <p:grpSpPr>
        <a:xfrm>
          <a:off x="0" y="0"/>
          <a:ext cx="0" cy="0"/>
          <a:chOff x="0" y="0"/>
          <a:chExt cx="0" cy="0"/>
        </a:xfrm>
      </p:grpSpPr>
      <p:sp>
        <p:nvSpPr>
          <p:cNvPr id="662" name="Google Shape;662;p13"/>
          <p:cNvSpPr txBox="1"/>
          <p:nvPr>
            <p:ph type="ctrTitle"/>
          </p:nvPr>
        </p:nvSpPr>
        <p:spPr>
          <a:xfrm>
            <a:off x="855300" y="1115325"/>
            <a:ext cx="7433400" cy="13506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Writing Proposals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4" name="Shape 714"/>
        <p:cNvGrpSpPr/>
        <p:nvPr/>
      </p:nvGrpSpPr>
      <p:grpSpPr>
        <a:xfrm>
          <a:off x="0" y="0"/>
          <a:ext cx="0" cy="0"/>
          <a:chOff x="0" y="0"/>
          <a:chExt cx="0" cy="0"/>
        </a:xfrm>
      </p:grpSpPr>
      <p:sp>
        <p:nvSpPr>
          <p:cNvPr id="715" name="Google Shape;715;p22"/>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Proposal Structure</a:t>
            </a:r>
            <a:endParaRPr/>
          </a:p>
        </p:txBody>
      </p:sp>
      <p:sp>
        <p:nvSpPr>
          <p:cNvPr id="716" name="Google Shape;716;p22"/>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600">
                <a:latin typeface="Catamaran"/>
                <a:ea typeface="Catamaran"/>
                <a:cs typeface="Catamaran"/>
                <a:sym typeface="Catamaran"/>
              </a:rPr>
              <a:t>Executive Summary</a:t>
            </a:r>
            <a:endParaRPr b="1" sz="1600">
              <a:latin typeface="Catamaran"/>
              <a:ea typeface="Catamaran"/>
              <a:cs typeface="Catamaran"/>
              <a:sym typeface="Catamaran"/>
            </a:endParaRPr>
          </a:p>
          <a:p>
            <a:pPr indent="0" lvl="0" marL="0" rtl="0" algn="l">
              <a:spcBef>
                <a:spcPts val="0"/>
              </a:spcBef>
              <a:spcAft>
                <a:spcPts val="0"/>
              </a:spcAft>
              <a:buNone/>
            </a:pPr>
            <a:r>
              <a:rPr lang="en" sz="1600"/>
              <a:t>A one-page, single spaced summary of your proposal. Covers all the major elements of the proposal in one to two sentences each. You should define the problem, describe the proposed program, and </a:t>
            </a:r>
            <a:r>
              <a:rPr lang="en" sz="1600"/>
              <a:t>describe</a:t>
            </a:r>
            <a:r>
              <a:rPr lang="en" sz="1600"/>
              <a:t> your qualifications and experience. The summary may be the only part of the proposal that readers study in </a:t>
            </a:r>
            <a:r>
              <a:rPr lang="en" sz="1600"/>
              <a:t>their first look at the document.</a:t>
            </a:r>
            <a:endParaRPr sz="1600"/>
          </a:p>
          <a:p>
            <a:pPr indent="0" lvl="0" marL="0" rtl="0" algn="l">
              <a:spcBef>
                <a:spcPts val="0"/>
              </a:spcBef>
              <a:spcAft>
                <a:spcPts val="0"/>
              </a:spcAft>
              <a:buNone/>
            </a:pPr>
            <a:r>
              <a:rPr b="1" lang="en" sz="1600">
                <a:latin typeface="Catamaran"/>
                <a:ea typeface="Catamaran"/>
                <a:cs typeface="Catamaran"/>
                <a:sym typeface="Catamaran"/>
              </a:rPr>
              <a:t>Introduction</a:t>
            </a:r>
            <a:endParaRPr b="1" sz="1600">
              <a:latin typeface="Catamaran"/>
              <a:ea typeface="Catamaran"/>
              <a:cs typeface="Catamaran"/>
              <a:sym typeface="Catamaran"/>
            </a:endParaRPr>
          </a:p>
          <a:p>
            <a:pPr indent="0" lvl="0" marL="0" rtl="0" algn="l">
              <a:spcBef>
                <a:spcPts val="0"/>
              </a:spcBef>
              <a:spcAft>
                <a:spcPts val="0"/>
              </a:spcAft>
              <a:buNone/>
            </a:pPr>
            <a:r>
              <a:rPr lang="en" sz="1600"/>
              <a:t>This part of the proposal helps reader understand the “context, scope, and organization” of the proposal (</a:t>
            </a:r>
            <a:r>
              <a:rPr i="1" lang="en" sz="1600"/>
              <a:t>PSTC</a:t>
            </a:r>
            <a:r>
              <a:rPr lang="en" sz="1600"/>
              <a:t>, p. 300). You should define the problem in specific terms, indicate a clear purpose, provide readers a background on the problem, </a:t>
            </a:r>
            <a:r>
              <a:rPr lang="en" sz="1600"/>
              <a:t>review relevant sources, indicate the scope of the proposal, preview the proposal’s organization, and introduce and define key terms.</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6">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0" name="Shape 720"/>
        <p:cNvGrpSpPr/>
        <p:nvPr/>
      </p:nvGrpSpPr>
      <p:grpSpPr>
        <a:xfrm>
          <a:off x="0" y="0"/>
          <a:ext cx="0" cy="0"/>
          <a:chOff x="0" y="0"/>
          <a:chExt cx="0" cy="0"/>
        </a:xfrm>
      </p:grpSpPr>
      <p:sp>
        <p:nvSpPr>
          <p:cNvPr id="721" name="Google Shape;721;p23"/>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Proposal Structure</a:t>
            </a:r>
            <a:endParaRPr/>
          </a:p>
        </p:txBody>
      </p:sp>
      <p:sp>
        <p:nvSpPr>
          <p:cNvPr id="722" name="Google Shape;722;p23"/>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600">
                <a:latin typeface="Catamaran"/>
                <a:ea typeface="Catamaran"/>
                <a:cs typeface="Catamaran"/>
                <a:sym typeface="Catamaran"/>
              </a:rPr>
              <a:t>Proposed Program</a:t>
            </a:r>
            <a:endParaRPr b="1" sz="1600">
              <a:latin typeface="Catamaran"/>
              <a:ea typeface="Catamaran"/>
              <a:cs typeface="Catamaran"/>
              <a:sym typeface="Catamaran"/>
            </a:endParaRPr>
          </a:p>
          <a:p>
            <a:pPr indent="0" lvl="0" marL="0" rtl="0" algn="l">
              <a:spcBef>
                <a:spcPts val="0"/>
              </a:spcBef>
              <a:spcAft>
                <a:spcPts val="0"/>
              </a:spcAft>
              <a:buNone/>
            </a:pPr>
            <a:r>
              <a:rPr lang="en" sz="1600"/>
              <a:t>This section of the proposal explains in specific terms what you want to do.  Some tips for making this part of your proposal effective:</a:t>
            </a:r>
            <a:endParaRPr sz="1600"/>
          </a:p>
          <a:p>
            <a:pPr indent="-330200" lvl="0" marL="457200" rtl="0" algn="l">
              <a:spcBef>
                <a:spcPts val="0"/>
              </a:spcBef>
              <a:spcAft>
                <a:spcPts val="0"/>
              </a:spcAft>
              <a:buSzPts val="1600"/>
              <a:buChar char="▹"/>
            </a:pPr>
            <a:r>
              <a:rPr lang="en" sz="1600"/>
              <a:t>Don’t just say you will analyze data – explain </a:t>
            </a:r>
            <a:r>
              <a:rPr i="1" lang="en" sz="1600"/>
              <a:t>how</a:t>
            </a:r>
            <a:r>
              <a:rPr lang="en" sz="1600"/>
              <a:t> you’ll do it. </a:t>
            </a:r>
            <a:endParaRPr sz="1600"/>
          </a:p>
          <a:p>
            <a:pPr indent="-330200" lvl="0" marL="457200" rtl="0" algn="l">
              <a:spcBef>
                <a:spcPts val="0"/>
              </a:spcBef>
              <a:spcAft>
                <a:spcPts val="0"/>
              </a:spcAft>
              <a:buSzPts val="1600"/>
              <a:buChar char="▹"/>
            </a:pPr>
            <a:r>
              <a:rPr lang="en" sz="1600"/>
              <a:t>If your project is discussed in recent literature, show your familiarity with scholarship by </a:t>
            </a:r>
            <a:r>
              <a:rPr lang="en" sz="1600"/>
              <a:t>referencing</a:t>
            </a:r>
            <a:r>
              <a:rPr lang="en" sz="1600"/>
              <a:t> what it does (and doesn’t) do.</a:t>
            </a:r>
            <a:endParaRPr sz="1600"/>
          </a:p>
          <a:p>
            <a:pPr indent="-330200" lvl="0" marL="457200" rtl="0" algn="l">
              <a:spcBef>
                <a:spcPts val="0"/>
              </a:spcBef>
              <a:spcAft>
                <a:spcPts val="0"/>
              </a:spcAft>
              <a:buSzPts val="1600"/>
              <a:buChar char="▹"/>
            </a:pPr>
            <a:r>
              <a:rPr lang="en" sz="1600"/>
              <a:t>For the most effective proposal, do preliminary research </a:t>
            </a:r>
            <a:r>
              <a:rPr i="1" lang="en" sz="1600"/>
              <a:t>first</a:t>
            </a:r>
            <a:r>
              <a:rPr lang="en" sz="1600"/>
              <a:t>.</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Your biggest task in this part of the proposal is to show your reader that research indicates that your project is </a:t>
            </a:r>
            <a:r>
              <a:rPr b="1" lang="en" sz="1600">
                <a:latin typeface="Catamaran"/>
                <a:ea typeface="Catamaran"/>
                <a:cs typeface="Catamaran"/>
                <a:sym typeface="Catamaran"/>
              </a:rPr>
              <a:t>likely to succeed</a:t>
            </a:r>
            <a:r>
              <a:rPr lang="en" sz="1600"/>
              <a:t>.</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2">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6" name="Shape 726"/>
        <p:cNvGrpSpPr/>
        <p:nvPr/>
      </p:nvGrpSpPr>
      <p:grpSpPr>
        <a:xfrm>
          <a:off x="0" y="0"/>
          <a:ext cx="0" cy="0"/>
          <a:chOff x="0" y="0"/>
          <a:chExt cx="0" cy="0"/>
        </a:xfrm>
      </p:grpSpPr>
      <p:sp>
        <p:nvSpPr>
          <p:cNvPr id="727" name="Google Shape;727;p24"/>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Proposal Structure</a:t>
            </a:r>
            <a:endParaRPr/>
          </a:p>
        </p:txBody>
      </p:sp>
      <p:sp>
        <p:nvSpPr>
          <p:cNvPr id="728" name="Google Shape;728;p24"/>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600">
                <a:latin typeface="Catamaran"/>
                <a:ea typeface="Catamaran"/>
                <a:cs typeface="Catamaran"/>
                <a:sym typeface="Catamaran"/>
              </a:rPr>
              <a:t>Qualifications and Experience</a:t>
            </a:r>
            <a:endParaRPr b="1" sz="1600">
              <a:latin typeface="Catamaran"/>
              <a:ea typeface="Catamaran"/>
              <a:cs typeface="Catamaran"/>
              <a:sym typeface="Catamaran"/>
            </a:endParaRPr>
          </a:p>
          <a:p>
            <a:pPr indent="0" lvl="0" marL="0" rtl="0" algn="l">
              <a:spcBef>
                <a:spcPts val="0"/>
              </a:spcBef>
              <a:spcAft>
                <a:spcPts val="0"/>
              </a:spcAft>
              <a:buNone/>
            </a:pPr>
            <a:r>
              <a:rPr lang="en" sz="1600"/>
              <a:t>In this section of the proposal, you show that you are </a:t>
            </a:r>
            <a:r>
              <a:rPr i="1" lang="en" sz="1600"/>
              <a:t>able</a:t>
            </a:r>
            <a:r>
              <a:rPr lang="en" sz="1600"/>
              <a:t> to carry out the project. This section describes both your credentials and those of anyone else on the team. This is also a place to state if your organization has ever completed similar projects successfully.</a:t>
            </a:r>
            <a:endParaRPr sz="1600"/>
          </a:p>
          <a:p>
            <a:pPr indent="0" lvl="0" marL="0" rtl="0" algn="l">
              <a:spcBef>
                <a:spcPts val="0"/>
              </a:spcBef>
              <a:spcAft>
                <a:spcPts val="0"/>
              </a:spcAft>
              <a:buNone/>
            </a:pPr>
            <a:r>
              <a:rPr b="1" lang="en" sz="1600">
                <a:latin typeface="Catamaran"/>
                <a:ea typeface="Catamaran"/>
                <a:cs typeface="Catamaran"/>
                <a:sym typeface="Catamaran"/>
              </a:rPr>
              <a:t>Budget</a:t>
            </a:r>
            <a:endParaRPr b="1" sz="1600">
              <a:latin typeface="Catamaran"/>
              <a:ea typeface="Catamaran"/>
              <a:cs typeface="Catamaran"/>
              <a:sym typeface="Catamaran"/>
            </a:endParaRPr>
          </a:p>
          <a:p>
            <a:pPr indent="0" lvl="0" marL="0" rtl="0" algn="l">
              <a:spcBef>
                <a:spcPts val="0"/>
              </a:spcBef>
              <a:spcAft>
                <a:spcPts val="0"/>
              </a:spcAft>
              <a:buNone/>
            </a:pPr>
            <a:r>
              <a:rPr lang="en" sz="1600"/>
              <a:t>This section states how much the proposed plan will cost. Budget sections vary depending on how simple a proposal is, and whether it is an internal proposal. Many budgets are divided into </a:t>
            </a:r>
            <a:r>
              <a:rPr i="1" lang="en" sz="1600"/>
              <a:t>direct costs</a:t>
            </a:r>
            <a:r>
              <a:rPr lang="en" sz="1600"/>
              <a:t> (salaries and benefits, ravel costs, necessary equipment, materials, supplies) and </a:t>
            </a:r>
            <a:r>
              <a:rPr i="1" lang="en" sz="1600"/>
              <a:t>indirect costs</a:t>
            </a:r>
            <a:r>
              <a:rPr lang="en" sz="1600"/>
              <a:t> (“overhead” – secretarial and clerical expenses, operating expenses like utilities and maintenance).</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8">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2" name="Shape 732"/>
        <p:cNvGrpSpPr/>
        <p:nvPr/>
      </p:nvGrpSpPr>
      <p:grpSpPr>
        <a:xfrm>
          <a:off x="0" y="0"/>
          <a:ext cx="0" cy="0"/>
          <a:chOff x="0" y="0"/>
          <a:chExt cx="0" cy="0"/>
        </a:xfrm>
      </p:grpSpPr>
      <p:sp>
        <p:nvSpPr>
          <p:cNvPr id="733" name="Google Shape;733;p25"/>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Proposal Structure</a:t>
            </a:r>
            <a:endParaRPr/>
          </a:p>
        </p:txBody>
      </p:sp>
      <p:sp>
        <p:nvSpPr>
          <p:cNvPr id="734" name="Google Shape;734;p25"/>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600">
                <a:latin typeface="Catamaran"/>
                <a:ea typeface="Catamaran"/>
                <a:cs typeface="Catamaran"/>
                <a:sym typeface="Catamaran"/>
              </a:rPr>
              <a:t>Appendixes</a:t>
            </a:r>
            <a:endParaRPr b="1" sz="1600">
              <a:latin typeface="Catamaran"/>
              <a:ea typeface="Catamaran"/>
              <a:cs typeface="Catamaran"/>
              <a:sym typeface="Catamaran"/>
            </a:endParaRPr>
          </a:p>
          <a:p>
            <a:pPr indent="0" lvl="0" marL="0" rtl="0" algn="l">
              <a:spcBef>
                <a:spcPts val="0"/>
              </a:spcBef>
              <a:spcAft>
                <a:spcPts val="0"/>
              </a:spcAft>
              <a:buNone/>
            </a:pPr>
            <a:r>
              <a:rPr lang="en" sz="1600"/>
              <a:t>Appendixes vary depending on the needs of your prospective customer and the type of project you are undertaking. Some information the appendixes might include:</a:t>
            </a:r>
            <a:endParaRPr sz="1600"/>
          </a:p>
          <a:p>
            <a:pPr indent="-330200" lvl="0" marL="457200" rtl="0" algn="l">
              <a:spcBef>
                <a:spcPts val="0"/>
              </a:spcBef>
              <a:spcAft>
                <a:spcPts val="0"/>
              </a:spcAft>
              <a:buSzPts val="1600"/>
              <a:buChar char="▹"/>
            </a:pPr>
            <a:r>
              <a:rPr lang="en" sz="1600"/>
              <a:t>A supporting letter for the organization;</a:t>
            </a:r>
            <a:endParaRPr sz="1600"/>
          </a:p>
          <a:p>
            <a:pPr indent="-330200" lvl="0" marL="457200" rtl="0" algn="l">
              <a:spcBef>
                <a:spcPts val="0"/>
              </a:spcBef>
              <a:spcAft>
                <a:spcPts val="0"/>
              </a:spcAft>
              <a:buSzPts val="1600"/>
              <a:buChar char="▹"/>
            </a:pPr>
            <a:r>
              <a:rPr lang="en" sz="1600"/>
              <a:t>Task schedule (usually presented visually);</a:t>
            </a:r>
            <a:endParaRPr sz="1600"/>
          </a:p>
          <a:p>
            <a:pPr indent="-330200" lvl="0" marL="457200" rtl="0" algn="l">
              <a:spcBef>
                <a:spcPts val="0"/>
              </a:spcBef>
              <a:spcAft>
                <a:spcPts val="0"/>
              </a:spcAft>
              <a:buSzPts val="1600"/>
              <a:buChar char="▹"/>
            </a:pPr>
            <a:r>
              <a:rPr lang="en" sz="1600"/>
              <a:t>Description of evaluation techniques. How will you determine that the program is both effective and efficient?</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4">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6" name="Shape 666"/>
        <p:cNvGrpSpPr/>
        <p:nvPr/>
      </p:nvGrpSpPr>
      <p:grpSpPr>
        <a:xfrm>
          <a:off x="0" y="0"/>
          <a:ext cx="0" cy="0"/>
          <a:chOff x="0" y="0"/>
          <a:chExt cx="0" cy="0"/>
        </a:xfrm>
      </p:grpSpPr>
      <p:sp>
        <p:nvSpPr>
          <p:cNvPr id="667" name="Google Shape;667;p14"/>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definition</a:t>
            </a:r>
            <a:endParaRPr/>
          </a:p>
        </p:txBody>
      </p:sp>
      <p:sp>
        <p:nvSpPr>
          <p:cNvPr id="668" name="Google Shape;668;p14"/>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1600"/>
              <a:t>A </a:t>
            </a:r>
            <a:r>
              <a:rPr b="1" lang="en" sz="1600">
                <a:latin typeface="Catamaran"/>
                <a:ea typeface="Catamaran"/>
                <a:cs typeface="Catamaran"/>
                <a:sym typeface="Catamaran"/>
              </a:rPr>
              <a:t>proposal</a:t>
            </a:r>
            <a:r>
              <a:rPr lang="en" sz="1600"/>
              <a:t> is “an offer to carry out research or to provide a product or service.” (</a:t>
            </a:r>
            <a:r>
              <a:rPr i="1" lang="en" sz="1600"/>
              <a:t>PSTC</a:t>
            </a:r>
            <a:r>
              <a:rPr lang="en" sz="1600"/>
              <a:t>, p. 291)</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Examples:</a:t>
            </a:r>
            <a:endParaRPr sz="1600"/>
          </a:p>
          <a:p>
            <a:pPr indent="-330200" lvl="0" marL="457200" rtl="0" algn="l">
              <a:spcBef>
                <a:spcPts val="0"/>
              </a:spcBef>
              <a:spcAft>
                <a:spcPts val="0"/>
              </a:spcAft>
              <a:buSzPts val="1600"/>
              <a:buChar char="▹"/>
            </a:pPr>
            <a:r>
              <a:rPr lang="en" sz="1600"/>
              <a:t>A physical </a:t>
            </a:r>
            <a:r>
              <a:rPr lang="en" sz="1600"/>
              <a:t>therapist writes a proposal asking her supervisor for funding to attend a conference;</a:t>
            </a:r>
            <a:endParaRPr sz="1600"/>
          </a:p>
          <a:p>
            <a:pPr indent="-330200" lvl="0" marL="457200" rtl="0" algn="l">
              <a:spcBef>
                <a:spcPts val="0"/>
              </a:spcBef>
              <a:spcAft>
                <a:spcPts val="0"/>
              </a:spcAft>
              <a:buSzPts val="1600"/>
              <a:buChar char="▹"/>
            </a:pPr>
            <a:r>
              <a:rPr lang="en" sz="1600"/>
              <a:t>A defense contractor submits a proposal to design and build drones for the Air Force;</a:t>
            </a:r>
            <a:endParaRPr sz="1600"/>
          </a:p>
          <a:p>
            <a:pPr indent="-330200" lvl="0" marL="457200" rtl="0" algn="l">
              <a:spcBef>
                <a:spcPts val="0"/>
              </a:spcBef>
              <a:spcAft>
                <a:spcPts val="0"/>
              </a:spcAft>
              <a:buSzPts val="1600"/>
              <a:buChar char="▹"/>
            </a:pPr>
            <a:r>
              <a:rPr lang="en" sz="1600"/>
              <a:t>A homeless shelter applies to a philanthropic organization for more funding to serve the homeless community.</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8">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2" name="Shape 672"/>
        <p:cNvGrpSpPr/>
        <p:nvPr/>
      </p:nvGrpSpPr>
      <p:grpSpPr>
        <a:xfrm>
          <a:off x="0" y="0"/>
          <a:ext cx="0" cy="0"/>
          <a:chOff x="0" y="0"/>
          <a:chExt cx="0" cy="0"/>
        </a:xfrm>
      </p:grpSpPr>
      <p:sp>
        <p:nvSpPr>
          <p:cNvPr id="673" name="Google Shape;673;p15"/>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Writing Process</a:t>
            </a:r>
            <a:endParaRPr/>
          </a:p>
        </p:txBody>
      </p:sp>
      <p:sp>
        <p:nvSpPr>
          <p:cNvPr id="674" name="Google Shape;674;p15"/>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1600"/>
              <a:t>During the </a:t>
            </a:r>
            <a:r>
              <a:rPr b="1" lang="en" sz="1600">
                <a:latin typeface="Catamaran"/>
                <a:ea typeface="Catamaran"/>
                <a:cs typeface="Catamaran"/>
                <a:sym typeface="Catamaran"/>
              </a:rPr>
              <a:t>planning</a:t>
            </a:r>
            <a:r>
              <a:rPr lang="en" sz="1600"/>
              <a:t> stage, you should be interested in “your readers’ knowledge about and attitudes toward what you are proposing.”</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When </a:t>
            </a:r>
            <a:r>
              <a:rPr b="1" lang="en" sz="1600">
                <a:latin typeface="Catamaran"/>
                <a:ea typeface="Catamaran"/>
                <a:cs typeface="Catamaran"/>
                <a:sym typeface="Catamaran"/>
              </a:rPr>
              <a:t>drafting</a:t>
            </a:r>
            <a:r>
              <a:rPr lang="en" sz="1600"/>
              <a:t> a proposal, pay special attention to any instructions in the request for proposal (RFP), information for bid (IFB), or call for papers (CFP). If there are no instructions, follow the basic proposal outline we discuss in class.</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When </a:t>
            </a:r>
            <a:r>
              <a:rPr b="1" lang="en" sz="1600">
                <a:latin typeface="Catamaran"/>
                <a:ea typeface="Catamaran"/>
                <a:cs typeface="Catamaran"/>
                <a:sym typeface="Catamaran"/>
              </a:rPr>
              <a:t>revising, editing, and proofreading</a:t>
            </a:r>
            <a:r>
              <a:rPr lang="en" sz="1600"/>
              <a:t>, </a:t>
            </a:r>
            <a:r>
              <a:rPr lang="en" sz="1600"/>
              <a:t>remember that proposals usually have firm deadlines. Make sure that you build in time for revision and editing so that you can send out a polished proposal.</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4">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8" name="Shape 678"/>
        <p:cNvGrpSpPr/>
        <p:nvPr/>
      </p:nvGrpSpPr>
      <p:grpSpPr>
        <a:xfrm>
          <a:off x="0" y="0"/>
          <a:ext cx="0" cy="0"/>
          <a:chOff x="0" y="0"/>
          <a:chExt cx="0" cy="0"/>
        </a:xfrm>
      </p:grpSpPr>
      <p:sp>
        <p:nvSpPr>
          <p:cNvPr id="679" name="Google Shape;679;p16"/>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Proposal Logistics</a:t>
            </a:r>
            <a:endParaRPr/>
          </a:p>
        </p:txBody>
      </p:sp>
      <p:sp>
        <p:nvSpPr>
          <p:cNvPr id="680" name="Google Shape;680;p16"/>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1600"/>
              <a:t>For this project, you are writing an </a:t>
            </a:r>
            <a:r>
              <a:rPr b="1" lang="en" sz="1600">
                <a:latin typeface="Catamaran"/>
                <a:ea typeface="Catamaran"/>
                <a:cs typeface="Catamaran"/>
                <a:sym typeface="Catamaran"/>
              </a:rPr>
              <a:t>external, solicited proposal</a:t>
            </a:r>
            <a:r>
              <a:rPr lang="en" sz="1600"/>
              <a:t>. </a:t>
            </a:r>
            <a:endParaRPr sz="1600"/>
          </a:p>
          <a:p>
            <a:pPr indent="-330200" lvl="0" marL="457200" rtl="0" algn="l">
              <a:spcBef>
                <a:spcPts val="0"/>
              </a:spcBef>
              <a:spcAft>
                <a:spcPts val="0"/>
              </a:spcAft>
              <a:buSzPts val="1600"/>
              <a:buChar char="▹"/>
            </a:pPr>
            <a:r>
              <a:rPr lang="en" sz="1600"/>
              <a:t>External proposals go to an organization outside your own.</a:t>
            </a:r>
            <a:endParaRPr sz="1600"/>
          </a:p>
          <a:p>
            <a:pPr indent="-330200" lvl="0" marL="457200" rtl="0" algn="l">
              <a:spcBef>
                <a:spcPts val="0"/>
              </a:spcBef>
              <a:spcAft>
                <a:spcPts val="0"/>
              </a:spcAft>
              <a:buSzPts val="1600"/>
              <a:buChar char="▹"/>
            </a:pPr>
            <a:r>
              <a:rPr lang="en" sz="1600"/>
              <a:t>Solicited proposals are submitted in response to “a request from the prospective customer.”</a:t>
            </a:r>
            <a:endParaRPr sz="1600"/>
          </a:p>
          <a:p>
            <a:pPr indent="0" lvl="0" marL="0" rtl="0" algn="l">
              <a:spcBef>
                <a:spcPts val="0"/>
              </a:spcBef>
              <a:spcAft>
                <a:spcPts val="0"/>
              </a:spcAft>
              <a:buNone/>
            </a:pPr>
            <a:r>
              <a:rPr lang="en" sz="1600"/>
              <a:t>Organizations publish different types of statements when they are looking for a product or service:</a:t>
            </a:r>
            <a:endParaRPr sz="1600"/>
          </a:p>
          <a:p>
            <a:pPr indent="-330200" lvl="0" marL="457200" rtl="0" algn="l">
              <a:spcBef>
                <a:spcPts val="0"/>
              </a:spcBef>
              <a:spcAft>
                <a:spcPts val="0"/>
              </a:spcAft>
              <a:buSzPts val="1600"/>
              <a:buChar char="▹"/>
            </a:pPr>
            <a:r>
              <a:rPr lang="en" sz="1600"/>
              <a:t>IFB: Information for Bid. Used for a standard product. Typically, the contract goes to the supplies with the lowest bid.</a:t>
            </a:r>
            <a:endParaRPr sz="1600"/>
          </a:p>
          <a:p>
            <a:pPr indent="-330200" lvl="0" marL="457200" rtl="0" algn="l">
              <a:spcBef>
                <a:spcPts val="0"/>
              </a:spcBef>
              <a:spcAft>
                <a:spcPts val="0"/>
              </a:spcAft>
              <a:buSzPts val="1600"/>
              <a:buChar char="▹"/>
            </a:pPr>
            <a:r>
              <a:rPr lang="en" sz="1600"/>
              <a:t>RFP: Request for Proposals. Used for customized products or services. Often contains technical specifications.</a:t>
            </a:r>
            <a:endParaRPr sz="1600"/>
          </a:p>
          <a:p>
            <a:pPr indent="-330200" lvl="0" marL="457200" rtl="0" algn="l">
              <a:spcBef>
                <a:spcPts val="0"/>
              </a:spcBef>
              <a:spcAft>
                <a:spcPts val="0"/>
              </a:spcAft>
              <a:buSzPts val="1600"/>
              <a:buChar char="▹"/>
            </a:pPr>
            <a:r>
              <a:rPr lang="en" sz="1600"/>
              <a:t>CFP: Call for Papers, an academic request for proposed presentations or publications on a particular research problem or </a:t>
            </a:r>
            <a:r>
              <a:rPr lang="en" sz="1600"/>
              <a:t>question</a:t>
            </a:r>
            <a:r>
              <a:rPr lang="en" sz="1600"/>
              <a:t>.</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0">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4" name="Shape 684"/>
        <p:cNvGrpSpPr/>
        <p:nvPr/>
      </p:nvGrpSpPr>
      <p:grpSpPr>
        <a:xfrm>
          <a:off x="0" y="0"/>
          <a:ext cx="0" cy="0"/>
          <a:chOff x="0" y="0"/>
          <a:chExt cx="0" cy="0"/>
        </a:xfrm>
      </p:grpSpPr>
      <p:sp>
        <p:nvSpPr>
          <p:cNvPr id="685" name="Google Shape;685;p17"/>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Deliverables</a:t>
            </a:r>
            <a:endParaRPr/>
          </a:p>
        </p:txBody>
      </p:sp>
      <p:sp>
        <p:nvSpPr>
          <p:cNvPr id="686" name="Google Shape;686;p17"/>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600">
                <a:latin typeface="Catamaran"/>
                <a:ea typeface="Catamaran"/>
                <a:cs typeface="Catamaran"/>
                <a:sym typeface="Catamaran"/>
              </a:rPr>
              <a:t>Research Proposals</a:t>
            </a:r>
            <a:r>
              <a:rPr lang="en" sz="1600"/>
              <a:t> are documents that promise to research a particular issue, then report on it. You will often write progress reports during this process, and when you have completed the project, you are typically expected to report on your findings. Writing such proposals is often a way to get the resources to carry out research.</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b="1" lang="en" sz="1600">
                <a:latin typeface="Catamaran"/>
                <a:ea typeface="Catamaran"/>
                <a:cs typeface="Catamaran"/>
                <a:sym typeface="Catamaran"/>
              </a:rPr>
              <a:t>Goods and Services Proposals</a:t>
            </a:r>
            <a:r>
              <a:rPr lang="en" sz="1600"/>
              <a:t> offer to supply a tangible product, a service, or a combination of the two. These proposals might be sent to manufacturers (for parts or raw materials) or to funding sources (for local organizations).</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6">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0" name="Shape 690"/>
        <p:cNvGrpSpPr/>
        <p:nvPr/>
      </p:nvGrpSpPr>
      <p:grpSpPr>
        <a:xfrm>
          <a:off x="0" y="0"/>
          <a:ext cx="0" cy="0"/>
          <a:chOff x="0" y="0"/>
          <a:chExt cx="0" cy="0"/>
        </a:xfrm>
      </p:grpSpPr>
      <p:sp>
        <p:nvSpPr>
          <p:cNvPr id="691" name="Google Shape;691;p18"/>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Proposals and Persuasion</a:t>
            </a:r>
            <a:endParaRPr/>
          </a:p>
        </p:txBody>
      </p:sp>
      <p:sp>
        <p:nvSpPr>
          <p:cNvPr id="692" name="Google Shape;692;p18"/>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600">
                <a:latin typeface="Catamaran"/>
                <a:ea typeface="Catamaran"/>
                <a:cs typeface="Catamaran"/>
                <a:sym typeface="Catamaran"/>
              </a:rPr>
              <a:t>A proposal is an argument.</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A proposal convinces your reader:</a:t>
            </a:r>
            <a:endParaRPr sz="1600"/>
          </a:p>
          <a:p>
            <a:pPr indent="-330200" lvl="0" marL="457200" rtl="0" algn="l">
              <a:spcBef>
                <a:spcPts val="0"/>
              </a:spcBef>
              <a:spcAft>
                <a:spcPts val="0"/>
              </a:spcAft>
              <a:buSzPts val="1600"/>
              <a:buChar char="▹"/>
            </a:pPr>
            <a:r>
              <a:rPr lang="en" sz="1600"/>
              <a:t>That you understand their context and their needs;</a:t>
            </a:r>
            <a:endParaRPr sz="1600"/>
          </a:p>
          <a:p>
            <a:pPr indent="-330200" lvl="0" marL="457200" rtl="0" algn="l">
              <a:spcBef>
                <a:spcPts val="0"/>
              </a:spcBef>
              <a:spcAft>
                <a:spcPts val="0"/>
              </a:spcAft>
              <a:buSzPts val="1600"/>
              <a:buChar char="▹"/>
            </a:pPr>
            <a:r>
              <a:rPr lang="en" sz="1600"/>
              <a:t>That you have a plan and you are able to execute that plan;</a:t>
            </a:r>
            <a:endParaRPr sz="1600"/>
          </a:p>
          <a:p>
            <a:pPr indent="-330200" lvl="0" marL="457200" rtl="0" algn="l">
              <a:spcBef>
                <a:spcPts val="0"/>
              </a:spcBef>
              <a:spcAft>
                <a:spcPts val="0"/>
              </a:spcAft>
              <a:buSzPts val="1600"/>
              <a:buChar char="▹"/>
            </a:pPr>
            <a:r>
              <a:rPr lang="en" sz="1600"/>
              <a:t>That you are a professional committed to fulfilling your </a:t>
            </a:r>
            <a:r>
              <a:rPr lang="en" sz="1600"/>
              <a:t>promises.</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b="1" lang="en" sz="1600">
                <a:latin typeface="Catamaran"/>
                <a:ea typeface="Catamaran"/>
                <a:cs typeface="Catamaran"/>
                <a:sym typeface="Catamaran"/>
              </a:rPr>
              <a:t>Contexts</a:t>
            </a:r>
            <a:r>
              <a:rPr lang="en" sz="1600"/>
              <a:t>: “The most crucial element of the proposal is the definition of the problem or opportunity to which the proposed project responds” (</a:t>
            </a:r>
            <a:r>
              <a:rPr i="1" lang="en" sz="1600"/>
              <a:t>PSTC</a:t>
            </a:r>
            <a:r>
              <a:rPr lang="en" sz="1600"/>
              <a:t>, p. 296). </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2">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6" name="Shape 696"/>
        <p:cNvGrpSpPr/>
        <p:nvPr/>
      </p:nvGrpSpPr>
      <p:grpSpPr>
        <a:xfrm>
          <a:off x="0" y="0"/>
          <a:ext cx="0" cy="0"/>
          <a:chOff x="0" y="0"/>
          <a:chExt cx="0" cy="0"/>
        </a:xfrm>
      </p:grpSpPr>
      <p:sp>
        <p:nvSpPr>
          <p:cNvPr id="697" name="Google Shape;697;p19"/>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Proposals and Persuasion</a:t>
            </a:r>
            <a:endParaRPr/>
          </a:p>
        </p:txBody>
      </p:sp>
      <p:sp>
        <p:nvSpPr>
          <p:cNvPr id="698" name="Google Shape;698;p19"/>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600">
                <a:latin typeface="Catamaran"/>
                <a:ea typeface="Catamaran"/>
                <a:cs typeface="Catamaran"/>
                <a:sym typeface="Catamaran"/>
              </a:rPr>
              <a:t>Tips on Context and External Proposals</a:t>
            </a:r>
            <a:endParaRPr sz="1600"/>
          </a:p>
          <a:p>
            <a:pPr indent="-330200" lvl="0" marL="457200" rtl="0" algn="l">
              <a:spcBef>
                <a:spcPts val="0"/>
              </a:spcBef>
              <a:spcAft>
                <a:spcPts val="0"/>
              </a:spcAft>
              <a:buSzPts val="1600"/>
              <a:buAutoNum type="arabicPeriod"/>
            </a:pPr>
            <a:r>
              <a:rPr lang="en" sz="1600"/>
              <a:t>Always start by reading your IFB, RFP, or CFP </a:t>
            </a:r>
            <a:r>
              <a:rPr lang="en" sz="1600" u="sng"/>
              <a:t>thoroughly</a:t>
            </a:r>
            <a:r>
              <a:rPr lang="en" sz="1600"/>
              <a:t>. If you don’t understand something in it, contact the organization to clarify.</a:t>
            </a:r>
            <a:endParaRPr sz="1600"/>
          </a:p>
          <a:p>
            <a:pPr indent="-330200" lvl="0" marL="457200" rtl="0" algn="l">
              <a:spcBef>
                <a:spcPts val="0"/>
              </a:spcBef>
              <a:spcAft>
                <a:spcPts val="0"/>
              </a:spcAft>
              <a:buSzPts val="1600"/>
              <a:buAutoNum type="arabicPeriod"/>
            </a:pPr>
            <a:r>
              <a:rPr lang="en" sz="1600"/>
              <a:t>Analyze your audience’s </a:t>
            </a:r>
            <a:r>
              <a:rPr lang="en" sz="1600"/>
              <a:t>needs and backgrounds and use that information to help you convince your audience that there is a problem.</a:t>
            </a:r>
            <a:endParaRPr sz="1600"/>
          </a:p>
          <a:p>
            <a:pPr indent="-330200" lvl="0" marL="457200" rtl="0" algn="l">
              <a:spcBef>
                <a:spcPts val="0"/>
              </a:spcBef>
              <a:spcAft>
                <a:spcPts val="0"/>
              </a:spcAft>
              <a:buSzPts val="1600"/>
              <a:buAutoNum type="arabicPeriod"/>
            </a:pPr>
            <a:r>
              <a:rPr lang="en" sz="1600"/>
              <a:t>Analyze the culture of the organization to which you are submitting. What is persuasive to your audience? Will you need a translator? Should you use plain language? Can your prospective customer do a read-through?</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98">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2" name="Shape 702"/>
        <p:cNvGrpSpPr/>
        <p:nvPr/>
      </p:nvGrpSpPr>
      <p:grpSpPr>
        <a:xfrm>
          <a:off x="0" y="0"/>
          <a:ext cx="0" cy="0"/>
          <a:chOff x="0" y="0"/>
          <a:chExt cx="0" cy="0"/>
        </a:xfrm>
      </p:grpSpPr>
      <p:sp>
        <p:nvSpPr>
          <p:cNvPr id="703" name="Google Shape;703;p20"/>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Proposals and Persuasion</a:t>
            </a:r>
            <a:endParaRPr/>
          </a:p>
        </p:txBody>
      </p:sp>
      <p:sp>
        <p:nvSpPr>
          <p:cNvPr id="704" name="Google Shape;704;p20"/>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 sz="1600">
                <a:latin typeface="Catamaran"/>
                <a:ea typeface="Catamaran"/>
                <a:cs typeface="Catamaran"/>
                <a:sym typeface="Catamaran"/>
              </a:rPr>
              <a:t>Describing Your Plan</a:t>
            </a:r>
            <a:endParaRPr b="1" sz="1600">
              <a:latin typeface="Catamaran"/>
              <a:ea typeface="Catamaran"/>
              <a:cs typeface="Catamaran"/>
              <a:sym typeface="Catamaran"/>
            </a:endParaRPr>
          </a:p>
          <a:p>
            <a:pPr indent="0" lvl="0" marL="0" rtl="0" algn="l">
              <a:spcBef>
                <a:spcPts val="0"/>
              </a:spcBef>
              <a:spcAft>
                <a:spcPts val="0"/>
              </a:spcAft>
              <a:buNone/>
            </a:pPr>
            <a:r>
              <a:rPr lang="en" sz="1600"/>
              <a:t>Once you’ve shown that you understand the problem, you have to describe how you plan to solve it. This part of the proposal convinces your reader that you can respond effectively to the situation at hand.</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b="1" lang="en" sz="1600">
                <a:latin typeface="Catamaran"/>
                <a:ea typeface="Catamaran"/>
                <a:cs typeface="Catamaran"/>
                <a:sym typeface="Catamaran"/>
              </a:rPr>
              <a:t>Demonstrate Your Professionalism</a:t>
            </a:r>
            <a:endParaRPr sz="1600"/>
          </a:p>
          <a:p>
            <a:pPr indent="0" lvl="0" marL="0" rtl="0" algn="l">
              <a:spcBef>
                <a:spcPts val="0"/>
              </a:spcBef>
              <a:spcAft>
                <a:spcPts val="0"/>
              </a:spcAft>
              <a:buNone/>
            </a:pPr>
            <a:r>
              <a:rPr lang="en" sz="1600"/>
              <a:t>Your audience needs to believe that you and/or your organization are committed to following through on your proposal. You can help convince them of this by showing them your credentials, giving a clear work schedule and budget, and describing quality-control measures.</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0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0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0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0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04">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8" name="Shape 708"/>
        <p:cNvGrpSpPr/>
        <p:nvPr/>
      </p:nvGrpSpPr>
      <p:grpSpPr>
        <a:xfrm>
          <a:off x="0" y="0"/>
          <a:ext cx="0" cy="0"/>
          <a:chOff x="0" y="0"/>
          <a:chExt cx="0" cy="0"/>
        </a:xfrm>
      </p:grpSpPr>
      <p:sp>
        <p:nvSpPr>
          <p:cNvPr id="709" name="Google Shape;709;p21"/>
          <p:cNvSpPr txBox="1"/>
          <p:nvPr>
            <p:ph type="title"/>
          </p:nvPr>
        </p:nvSpPr>
        <p:spPr>
          <a:xfrm>
            <a:off x="1241875" y="455000"/>
            <a:ext cx="6660300" cy="3963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Ethics and Proposal Writing</a:t>
            </a:r>
            <a:endParaRPr/>
          </a:p>
        </p:txBody>
      </p:sp>
      <p:sp>
        <p:nvSpPr>
          <p:cNvPr id="710" name="Google Shape;710;p21"/>
          <p:cNvSpPr txBox="1"/>
          <p:nvPr>
            <p:ph idx="1" type="body"/>
          </p:nvPr>
        </p:nvSpPr>
        <p:spPr>
          <a:xfrm>
            <a:off x="1241875" y="1125350"/>
            <a:ext cx="6660300" cy="2972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 sz="1600"/>
              <a:t>To a large extent, proposals have to do with </a:t>
            </a:r>
            <a:r>
              <a:rPr b="1" lang="en" sz="1600">
                <a:latin typeface="Catamaran"/>
                <a:ea typeface="Catamaran"/>
                <a:cs typeface="Catamaran"/>
                <a:sym typeface="Catamaran"/>
              </a:rPr>
              <a:t>trust</a:t>
            </a:r>
            <a:r>
              <a:rPr lang="en" sz="1600"/>
              <a:t>. </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To show your audience that they can trust you, you shouldn’t exaggerate who will be participating in the project or when the project will be finished. You should be honest about the qualities of the finished product and honest about whether or not it will be finished under or over budget.</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t>Honesty in proposals helps you in three ways:</a:t>
            </a:r>
            <a:endParaRPr sz="1600"/>
          </a:p>
          <a:p>
            <a:pPr indent="-330200" lvl="0" marL="457200" rtl="0" algn="l">
              <a:spcBef>
                <a:spcPts val="0"/>
              </a:spcBef>
              <a:spcAft>
                <a:spcPts val="0"/>
              </a:spcAft>
              <a:buSzPts val="1600"/>
              <a:buChar char="▹"/>
            </a:pPr>
            <a:r>
              <a:rPr lang="en" sz="1600"/>
              <a:t>First, it’s simply the ethical way to work with people.</a:t>
            </a:r>
            <a:endParaRPr sz="1600"/>
          </a:p>
          <a:p>
            <a:pPr indent="-330200" lvl="0" marL="457200" rtl="0" algn="l">
              <a:spcBef>
                <a:spcPts val="0"/>
              </a:spcBef>
              <a:spcAft>
                <a:spcPts val="0"/>
              </a:spcAft>
              <a:buSzPts val="1600"/>
              <a:buChar char="▹"/>
            </a:pPr>
            <a:r>
              <a:rPr lang="en" sz="1600"/>
              <a:t>Second, it helps you avoid legal trouble stemming from breach-of-contract.</a:t>
            </a:r>
            <a:endParaRPr sz="1600"/>
          </a:p>
          <a:p>
            <a:pPr indent="-330200" lvl="0" marL="457200" rtl="0" algn="l">
              <a:spcBef>
                <a:spcPts val="0"/>
              </a:spcBef>
              <a:spcAft>
                <a:spcPts val="0"/>
              </a:spcAft>
              <a:buSzPts val="1600"/>
              <a:buChar char="▹"/>
            </a:pPr>
            <a:r>
              <a:rPr lang="en" sz="1600"/>
              <a:t>Finally, honesty keeps your business from getting a bad reputation.</a:t>
            </a:r>
            <a:endParaRPr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0">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0">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Hubert template">
  <a:themeElements>
    <a:clrScheme name="Custom 347">
      <a:dk1>
        <a:srgbClr val="FFFFFF"/>
      </a:dk1>
      <a:lt1>
        <a:srgbClr val="04152C"/>
      </a:lt1>
      <a:dk2>
        <a:srgbClr val="CAD3E2"/>
      </a:dk2>
      <a:lt2>
        <a:srgbClr val="4C5E81"/>
      </a:lt2>
      <a:accent1>
        <a:srgbClr val="8097FF"/>
      </a:accent1>
      <a:accent2>
        <a:srgbClr val="3BE5CC"/>
      </a:accent2>
      <a:accent3>
        <a:srgbClr val="FFC229"/>
      </a:accent3>
      <a:accent4>
        <a:srgbClr val="FF826C"/>
      </a:accent4>
      <a:accent5>
        <a:srgbClr val="A54FA5"/>
      </a:accent5>
      <a:accent6>
        <a:srgbClr val="F00286"/>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