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Catamaran"/>
      <p:regular r:id="rId19"/>
      <p:bold r:id="rId20"/>
    </p:embeddedFont>
    <p:embeddedFont>
      <p:font typeface="Catamaran Light"/>
      <p:regular r:id="rId21"/>
      <p:bold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atamaran-bold.fntdata"/><Relationship Id="rId11" Type="http://schemas.openxmlformats.org/officeDocument/2006/relationships/slide" Target="slides/slide6.xml"/><Relationship Id="rId22" Type="http://schemas.openxmlformats.org/officeDocument/2006/relationships/font" Target="fonts/CatamaranLight-bold.fntdata"/><Relationship Id="rId10" Type="http://schemas.openxmlformats.org/officeDocument/2006/relationships/slide" Target="slides/slide5.xml"/><Relationship Id="rId21" Type="http://schemas.openxmlformats.org/officeDocument/2006/relationships/font" Target="fonts/CatamaranLight-regular.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Catamaran-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8" name="Shape 658"/>
        <p:cNvGrpSpPr/>
        <p:nvPr/>
      </p:nvGrpSpPr>
      <p:grpSpPr>
        <a:xfrm>
          <a:off x="0" y="0"/>
          <a:ext cx="0" cy="0"/>
          <a:chOff x="0" y="0"/>
          <a:chExt cx="0" cy="0"/>
        </a:xfrm>
      </p:grpSpPr>
      <p:sp>
        <p:nvSpPr>
          <p:cNvPr id="659" name="Google Shape;6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60" name="Google Shape;6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1" name="Shape 711"/>
        <p:cNvGrpSpPr/>
        <p:nvPr/>
      </p:nvGrpSpPr>
      <p:grpSpPr>
        <a:xfrm>
          <a:off x="0" y="0"/>
          <a:ext cx="0" cy="0"/>
          <a:chOff x="0" y="0"/>
          <a:chExt cx="0" cy="0"/>
        </a:xfrm>
      </p:grpSpPr>
      <p:sp>
        <p:nvSpPr>
          <p:cNvPr id="712" name="Google Shape;712;g2c037115b84_0_6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3" name="Google Shape;713;g2c037115b84_0_6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7" name="Shape 717"/>
        <p:cNvGrpSpPr/>
        <p:nvPr/>
      </p:nvGrpSpPr>
      <p:grpSpPr>
        <a:xfrm>
          <a:off x="0" y="0"/>
          <a:ext cx="0" cy="0"/>
          <a:chOff x="0" y="0"/>
          <a:chExt cx="0" cy="0"/>
        </a:xfrm>
      </p:grpSpPr>
      <p:sp>
        <p:nvSpPr>
          <p:cNvPr id="718" name="Google Shape;718;g2c037115b84_0_6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9" name="Google Shape;719;g2c037115b84_0_6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3" name="Shape 723"/>
        <p:cNvGrpSpPr/>
        <p:nvPr/>
      </p:nvGrpSpPr>
      <p:grpSpPr>
        <a:xfrm>
          <a:off x="0" y="0"/>
          <a:ext cx="0" cy="0"/>
          <a:chOff x="0" y="0"/>
          <a:chExt cx="0" cy="0"/>
        </a:xfrm>
      </p:grpSpPr>
      <p:sp>
        <p:nvSpPr>
          <p:cNvPr id="724" name="Google Shape;724;g2c037115b84_0_7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5" name="Google Shape;725;g2c037115b84_0_7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9" name="Shape 729"/>
        <p:cNvGrpSpPr/>
        <p:nvPr/>
      </p:nvGrpSpPr>
      <p:grpSpPr>
        <a:xfrm>
          <a:off x="0" y="0"/>
          <a:ext cx="0" cy="0"/>
          <a:chOff x="0" y="0"/>
          <a:chExt cx="0" cy="0"/>
        </a:xfrm>
      </p:grpSpPr>
      <p:sp>
        <p:nvSpPr>
          <p:cNvPr id="730" name="Google Shape;730;g2c037115b84_0_7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1" name="Google Shape;731;g2c037115b84_0_7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3" name="Shape 663"/>
        <p:cNvGrpSpPr/>
        <p:nvPr/>
      </p:nvGrpSpPr>
      <p:grpSpPr>
        <a:xfrm>
          <a:off x="0" y="0"/>
          <a:ext cx="0" cy="0"/>
          <a:chOff x="0" y="0"/>
          <a:chExt cx="0" cy="0"/>
        </a:xfrm>
      </p:grpSpPr>
      <p:sp>
        <p:nvSpPr>
          <p:cNvPr id="664" name="Google Shape;664;g2c037115b84_0_6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5" name="Google Shape;665;g2c037115b84_0_6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9" name="Shape 669"/>
        <p:cNvGrpSpPr/>
        <p:nvPr/>
      </p:nvGrpSpPr>
      <p:grpSpPr>
        <a:xfrm>
          <a:off x="0" y="0"/>
          <a:ext cx="0" cy="0"/>
          <a:chOff x="0" y="0"/>
          <a:chExt cx="0" cy="0"/>
        </a:xfrm>
      </p:grpSpPr>
      <p:sp>
        <p:nvSpPr>
          <p:cNvPr id="670" name="Google Shape;670;g2c037115b84_0_6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1" name="Google Shape;671;g2c037115b84_0_6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5" name="Shape 675"/>
        <p:cNvGrpSpPr/>
        <p:nvPr/>
      </p:nvGrpSpPr>
      <p:grpSpPr>
        <a:xfrm>
          <a:off x="0" y="0"/>
          <a:ext cx="0" cy="0"/>
          <a:chOff x="0" y="0"/>
          <a:chExt cx="0" cy="0"/>
        </a:xfrm>
      </p:grpSpPr>
      <p:sp>
        <p:nvSpPr>
          <p:cNvPr id="676" name="Google Shape;676;g2c037115b84_0_6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7" name="Google Shape;677;g2c037115b84_0_6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1" name="Shape 681"/>
        <p:cNvGrpSpPr/>
        <p:nvPr/>
      </p:nvGrpSpPr>
      <p:grpSpPr>
        <a:xfrm>
          <a:off x="0" y="0"/>
          <a:ext cx="0" cy="0"/>
          <a:chOff x="0" y="0"/>
          <a:chExt cx="0" cy="0"/>
        </a:xfrm>
      </p:grpSpPr>
      <p:sp>
        <p:nvSpPr>
          <p:cNvPr id="682" name="Google Shape;682;g2c037115b84_0_6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3" name="Google Shape;683;g2c037115b84_0_6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7" name="Shape 687"/>
        <p:cNvGrpSpPr/>
        <p:nvPr/>
      </p:nvGrpSpPr>
      <p:grpSpPr>
        <a:xfrm>
          <a:off x="0" y="0"/>
          <a:ext cx="0" cy="0"/>
          <a:chOff x="0" y="0"/>
          <a:chExt cx="0" cy="0"/>
        </a:xfrm>
      </p:grpSpPr>
      <p:sp>
        <p:nvSpPr>
          <p:cNvPr id="688" name="Google Shape;688;g2c037115b84_0_6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9" name="Google Shape;689;g2c037115b84_0_6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3" name="Shape 693"/>
        <p:cNvGrpSpPr/>
        <p:nvPr/>
      </p:nvGrpSpPr>
      <p:grpSpPr>
        <a:xfrm>
          <a:off x="0" y="0"/>
          <a:ext cx="0" cy="0"/>
          <a:chOff x="0" y="0"/>
          <a:chExt cx="0" cy="0"/>
        </a:xfrm>
      </p:grpSpPr>
      <p:sp>
        <p:nvSpPr>
          <p:cNvPr id="694" name="Google Shape;694;g2c037115b84_0_6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5" name="Google Shape;695;g2c037115b84_0_6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9" name="Shape 699"/>
        <p:cNvGrpSpPr/>
        <p:nvPr/>
      </p:nvGrpSpPr>
      <p:grpSpPr>
        <a:xfrm>
          <a:off x="0" y="0"/>
          <a:ext cx="0" cy="0"/>
          <a:chOff x="0" y="0"/>
          <a:chExt cx="0" cy="0"/>
        </a:xfrm>
      </p:grpSpPr>
      <p:sp>
        <p:nvSpPr>
          <p:cNvPr id="700" name="Google Shape;700;g2c037115b84_0_6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1" name="Google Shape;701;g2c037115b84_0_6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5" name="Shape 705"/>
        <p:cNvGrpSpPr/>
        <p:nvPr/>
      </p:nvGrpSpPr>
      <p:grpSpPr>
        <a:xfrm>
          <a:off x="0" y="0"/>
          <a:ext cx="0" cy="0"/>
          <a:chOff x="0" y="0"/>
          <a:chExt cx="0" cy="0"/>
        </a:xfrm>
      </p:grpSpPr>
      <p:sp>
        <p:nvSpPr>
          <p:cNvPr id="706" name="Google Shape;706;g2c037115b84_0_6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7" name="Google Shape;707;g2c037115b84_0_6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855300" y="1115325"/>
            <a:ext cx="7433400" cy="1350600"/>
          </a:xfrm>
          <a:prstGeom prst="rect">
            <a:avLst/>
          </a:prstGeom>
          <a:noFill/>
          <a:ln>
            <a:noFill/>
          </a:ln>
        </p:spPr>
        <p:txBody>
          <a:bodyPr anchorCtr="0" anchor="b" bIns="0" lIns="0" spcFirstLastPara="1" rIns="0" wrap="square" tIns="0">
            <a:noAutofit/>
          </a:bodyPr>
          <a:lstStyle>
            <a:lvl1pPr lvl="0" algn="ctr">
              <a:lnSpc>
                <a:spcPct val="90000"/>
              </a:lnSpc>
              <a:spcBef>
                <a:spcPts val="0"/>
              </a:spcBef>
              <a:spcAft>
                <a:spcPts val="0"/>
              </a:spcAft>
              <a:buSzPts val="4800"/>
              <a:buNone/>
              <a:defRPr sz="4800"/>
            </a:lvl1pPr>
            <a:lvl2pPr lvl="1" algn="ctr">
              <a:lnSpc>
                <a:spcPct val="90000"/>
              </a:lnSpc>
              <a:spcBef>
                <a:spcPts val="0"/>
              </a:spcBef>
              <a:spcAft>
                <a:spcPts val="0"/>
              </a:spcAft>
              <a:buSzPts val="4800"/>
              <a:buNone/>
              <a:defRPr sz="4800"/>
            </a:lvl2pPr>
            <a:lvl3pPr lvl="2" algn="ctr">
              <a:lnSpc>
                <a:spcPct val="90000"/>
              </a:lnSpc>
              <a:spcBef>
                <a:spcPts val="0"/>
              </a:spcBef>
              <a:spcAft>
                <a:spcPts val="0"/>
              </a:spcAft>
              <a:buSzPts val="4800"/>
              <a:buNone/>
              <a:defRPr sz="4800"/>
            </a:lvl3pPr>
            <a:lvl4pPr lvl="3" algn="ctr">
              <a:lnSpc>
                <a:spcPct val="90000"/>
              </a:lnSpc>
              <a:spcBef>
                <a:spcPts val="0"/>
              </a:spcBef>
              <a:spcAft>
                <a:spcPts val="0"/>
              </a:spcAft>
              <a:buSzPts val="4800"/>
              <a:buNone/>
              <a:defRPr sz="4800"/>
            </a:lvl4pPr>
            <a:lvl5pPr lvl="4" algn="ctr">
              <a:lnSpc>
                <a:spcPct val="90000"/>
              </a:lnSpc>
              <a:spcBef>
                <a:spcPts val="0"/>
              </a:spcBef>
              <a:spcAft>
                <a:spcPts val="0"/>
              </a:spcAft>
              <a:buSzPts val="4800"/>
              <a:buNone/>
              <a:defRPr sz="4800"/>
            </a:lvl5pPr>
            <a:lvl6pPr lvl="5" algn="ctr">
              <a:lnSpc>
                <a:spcPct val="90000"/>
              </a:lnSpc>
              <a:spcBef>
                <a:spcPts val="0"/>
              </a:spcBef>
              <a:spcAft>
                <a:spcPts val="0"/>
              </a:spcAft>
              <a:buSzPts val="4800"/>
              <a:buNone/>
              <a:defRPr sz="4800"/>
            </a:lvl6pPr>
            <a:lvl7pPr lvl="6" algn="ctr">
              <a:lnSpc>
                <a:spcPct val="90000"/>
              </a:lnSpc>
              <a:spcBef>
                <a:spcPts val="0"/>
              </a:spcBef>
              <a:spcAft>
                <a:spcPts val="0"/>
              </a:spcAft>
              <a:buSzPts val="4800"/>
              <a:buNone/>
              <a:defRPr sz="4800"/>
            </a:lvl7pPr>
            <a:lvl8pPr lvl="7" algn="ctr">
              <a:lnSpc>
                <a:spcPct val="90000"/>
              </a:lnSpc>
              <a:spcBef>
                <a:spcPts val="0"/>
              </a:spcBef>
              <a:spcAft>
                <a:spcPts val="0"/>
              </a:spcAft>
              <a:buSzPts val="4800"/>
              <a:buNone/>
              <a:defRPr sz="4800"/>
            </a:lvl8pPr>
            <a:lvl9pPr lvl="8" algn="ctr">
              <a:lnSpc>
                <a:spcPct val="90000"/>
              </a:lnSpc>
              <a:spcBef>
                <a:spcPts val="0"/>
              </a:spcBef>
              <a:spcAft>
                <a:spcPts val="0"/>
              </a:spcAft>
              <a:buSzPts val="4800"/>
              <a:buNone/>
              <a:defRPr sz="4800"/>
            </a:lvl9pPr>
          </a:lstStyle>
          <a:p/>
        </p:txBody>
      </p:sp>
      <p:grpSp>
        <p:nvGrpSpPr>
          <p:cNvPr id="11" name="Google Shape;11;p2"/>
          <p:cNvGrpSpPr/>
          <p:nvPr/>
        </p:nvGrpSpPr>
        <p:grpSpPr>
          <a:xfrm>
            <a:off x="0" y="2396973"/>
            <a:ext cx="9144000" cy="2463362"/>
            <a:chOff x="0" y="1786473"/>
            <a:chExt cx="9144000" cy="2463362"/>
          </a:xfrm>
        </p:grpSpPr>
        <p:sp>
          <p:nvSpPr>
            <p:cNvPr id="12" name="Google Shape;12;p2"/>
            <p:cNvSpPr/>
            <p:nvPr/>
          </p:nvSpPr>
          <p:spPr>
            <a:xfrm>
              <a:off x="387953" y="3203434"/>
              <a:ext cx="1506902" cy="10464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gradFill>
              <a:gsLst>
                <a:gs pos="0">
                  <a:srgbClr val="FF826C"/>
                </a:gs>
                <a:gs pos="100000">
                  <a:srgbClr val="FF3E45"/>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3" name="Google Shape;13;p2"/>
            <p:cNvSpPr/>
            <p:nvPr/>
          </p:nvSpPr>
          <p:spPr>
            <a:xfrm>
              <a:off x="455961" y="3203339"/>
              <a:ext cx="1387697" cy="1027233"/>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04152C">
                <a:alpha val="13333"/>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 name="Google Shape;14;p2"/>
            <p:cNvSpPr/>
            <p:nvPr/>
          </p:nvSpPr>
          <p:spPr>
            <a:xfrm>
              <a:off x="464296" y="3203434"/>
              <a:ext cx="852487" cy="485578"/>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002FFF">
                <a:alpha val="4941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 name="Google Shape;15;p2"/>
            <p:cNvSpPr/>
            <p:nvPr/>
          </p:nvSpPr>
          <p:spPr>
            <a:xfrm>
              <a:off x="1894904" y="2489983"/>
              <a:ext cx="963930" cy="713456"/>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832887"/>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 name="Google Shape;16;p2"/>
            <p:cNvSpPr/>
            <p:nvPr/>
          </p:nvSpPr>
          <p:spPr>
            <a:xfrm>
              <a:off x="1316783" y="2071853"/>
              <a:ext cx="1372123" cy="1131588"/>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FFA22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7" name="Google Shape;17;p2"/>
            <p:cNvSpPr/>
            <p:nvPr/>
          </p:nvSpPr>
          <p:spPr>
            <a:xfrm>
              <a:off x="2688907" y="3203434"/>
              <a:ext cx="785813" cy="342887"/>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gradFill>
              <a:gsLst>
                <a:gs pos="0">
                  <a:srgbClr val="A54FA6"/>
                </a:gs>
                <a:gs pos="100000">
                  <a:srgbClr val="F702A2"/>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8" name="Google Shape;18;p2"/>
            <p:cNvSpPr/>
            <p:nvPr/>
          </p:nvSpPr>
          <p:spPr>
            <a:xfrm>
              <a:off x="6347555" y="3203434"/>
              <a:ext cx="987313" cy="485530"/>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F0028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9" name="Google Shape;19;p2"/>
            <p:cNvSpPr/>
            <p:nvPr/>
          </p:nvSpPr>
          <p:spPr>
            <a:xfrm>
              <a:off x="4433316" y="3203434"/>
              <a:ext cx="1359026" cy="913651"/>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gradFill>
              <a:gsLst>
                <a:gs pos="0">
                  <a:srgbClr val="BEF176"/>
                </a:gs>
                <a:gs pos="100000">
                  <a:srgbClr val="17A892"/>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 name="Google Shape;20;p2"/>
            <p:cNvSpPr/>
            <p:nvPr/>
          </p:nvSpPr>
          <p:spPr>
            <a:xfrm>
              <a:off x="3474719" y="2357234"/>
              <a:ext cx="958596" cy="846206"/>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FF3D47"/>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 name="Google Shape;21;p2"/>
            <p:cNvSpPr/>
            <p:nvPr/>
          </p:nvSpPr>
          <p:spPr>
            <a:xfrm>
              <a:off x="5792342" y="2975558"/>
              <a:ext cx="530066" cy="227878"/>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A54FA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 name="Google Shape;22;p2"/>
            <p:cNvSpPr/>
            <p:nvPr/>
          </p:nvSpPr>
          <p:spPr>
            <a:xfrm>
              <a:off x="0" y="2737741"/>
              <a:ext cx="464201" cy="465648"/>
            </a:xfrm>
            <a:custGeom>
              <a:rect b="b" l="l" r="r" t="t"/>
              <a:pathLst>
                <a:path extrusionOk="0" h="620864" w="618934">
                  <a:moveTo>
                    <a:pt x="0" y="0"/>
                  </a:moveTo>
                  <a:lnTo>
                    <a:pt x="0" y="620865"/>
                  </a:lnTo>
                  <a:lnTo>
                    <a:pt x="618935" y="620865"/>
                  </a:lnTo>
                  <a:cubicBezTo>
                    <a:pt x="480632" y="309101"/>
                    <a:pt x="339535" y="1459"/>
                    <a:pt x="0" y="0"/>
                  </a:cubicBezTo>
                  <a:close/>
                </a:path>
              </a:pathLst>
            </a:custGeom>
            <a:gradFill>
              <a:gsLst>
                <a:gs pos="0">
                  <a:srgbClr val="BEF176"/>
                </a:gs>
                <a:gs pos="100000">
                  <a:srgbClr val="17A892"/>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 name="Google Shape;23;p2"/>
            <p:cNvSpPr/>
            <p:nvPr/>
          </p:nvSpPr>
          <p:spPr>
            <a:xfrm>
              <a:off x="8765190" y="3203434"/>
              <a:ext cx="378809" cy="485483"/>
            </a:xfrm>
            <a:custGeom>
              <a:rect b="b" l="l" r="r" t="t"/>
              <a:pathLst>
                <a:path extrusionOk="0" h="647310" w="505079">
                  <a:moveTo>
                    <a:pt x="0" y="0"/>
                  </a:moveTo>
                  <a:cubicBezTo>
                    <a:pt x="127000" y="368460"/>
                    <a:pt x="278765" y="644013"/>
                    <a:pt x="505079" y="647310"/>
                  </a:cubicBezTo>
                  <a:lnTo>
                    <a:pt x="505079" y="0"/>
                  </a:lnTo>
                  <a:close/>
                </a:path>
              </a:pathLst>
            </a:custGeom>
            <a:gradFill>
              <a:gsLst>
                <a:gs pos="0">
                  <a:srgbClr val="FF826C"/>
                </a:gs>
                <a:gs pos="100000">
                  <a:srgbClr val="FF3E45"/>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 name="Google Shape;24;p2"/>
            <p:cNvSpPr/>
            <p:nvPr/>
          </p:nvSpPr>
          <p:spPr>
            <a:xfrm>
              <a:off x="1894904" y="2489983"/>
              <a:ext cx="794003" cy="713456"/>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FF800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5" name="Google Shape;25;p2"/>
            <p:cNvSpPr/>
            <p:nvPr/>
          </p:nvSpPr>
          <p:spPr>
            <a:xfrm>
              <a:off x="5288756" y="3203434"/>
              <a:ext cx="940450" cy="428073"/>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7DFF29">
                <a:alpha val="4941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6" name="Google Shape;26;p2"/>
            <p:cNvSpPr/>
            <p:nvPr/>
          </p:nvSpPr>
          <p:spPr>
            <a:xfrm>
              <a:off x="8514492" y="2394856"/>
              <a:ext cx="629507" cy="808583"/>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FF964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7" name="Google Shape;27;p2"/>
            <p:cNvSpPr/>
            <p:nvPr/>
          </p:nvSpPr>
          <p:spPr>
            <a:xfrm>
              <a:off x="3876675" y="2014492"/>
              <a:ext cx="1398460" cy="1189045"/>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AF9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 name="Google Shape;28;p2"/>
            <p:cNvSpPr/>
            <p:nvPr/>
          </p:nvSpPr>
          <p:spPr>
            <a:xfrm>
              <a:off x="0" y="2918101"/>
              <a:ext cx="387952" cy="285382"/>
            </a:xfrm>
            <a:custGeom>
              <a:rect b="b" l="l" r="r" t="t"/>
              <a:pathLst>
                <a:path extrusionOk="0" h="380509" w="517270">
                  <a:moveTo>
                    <a:pt x="0" y="0"/>
                  </a:moveTo>
                  <a:lnTo>
                    <a:pt x="0" y="380510"/>
                  </a:lnTo>
                  <a:lnTo>
                    <a:pt x="517271" y="380510"/>
                  </a:lnTo>
                  <a:cubicBezTo>
                    <a:pt x="385445" y="159053"/>
                    <a:pt x="226378" y="1142"/>
                    <a:pt x="0" y="0"/>
                  </a:cubicBezTo>
                  <a:close/>
                </a:path>
              </a:pathLst>
            </a:custGeom>
            <a:solidFill>
              <a:srgbClr val="029E8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 name="Google Shape;29;p2"/>
            <p:cNvSpPr/>
            <p:nvPr/>
          </p:nvSpPr>
          <p:spPr>
            <a:xfrm>
              <a:off x="6229207" y="2252166"/>
              <a:ext cx="1366075" cy="951274"/>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gradFill>
              <a:gsLst>
                <a:gs pos="0">
                  <a:srgbClr val="3BE5CC"/>
                </a:gs>
                <a:gs pos="100000">
                  <a:srgbClr val="027196"/>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 name="Google Shape;30;p2"/>
            <p:cNvSpPr/>
            <p:nvPr/>
          </p:nvSpPr>
          <p:spPr>
            <a:xfrm>
              <a:off x="7343679" y="1786473"/>
              <a:ext cx="1421463" cy="1416970"/>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gradFill>
              <a:gsLst>
                <a:gs pos="0">
                  <a:srgbClr val="C182FF">
                    <a:alpha val="49411"/>
                  </a:srgbClr>
                </a:gs>
                <a:gs pos="100000">
                  <a:srgbClr val="002FFF">
                    <a:alpha val="49411"/>
                  </a:srgbClr>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 name="Google Shape;31;p2"/>
            <p:cNvSpPr/>
            <p:nvPr/>
          </p:nvSpPr>
          <p:spPr>
            <a:xfrm>
              <a:off x="6229350" y="3129663"/>
              <a:ext cx="93202" cy="73771"/>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FF85C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 name="Google Shape;32;p2"/>
            <p:cNvSpPr/>
            <p:nvPr/>
          </p:nvSpPr>
          <p:spPr>
            <a:xfrm>
              <a:off x="7595330" y="3203434"/>
              <a:ext cx="919163" cy="285382"/>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FFC2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3" name="Google Shape;33;p2"/>
            <p:cNvSpPr/>
            <p:nvPr/>
          </p:nvSpPr>
          <p:spPr>
            <a:xfrm>
              <a:off x="2858547" y="3202435"/>
              <a:ext cx="1012412" cy="474733"/>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33E7FF">
                <a:alpha val="59607"/>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4" name="Google Shape;34;p2"/>
            <p:cNvSpPr/>
            <p:nvPr/>
          </p:nvSpPr>
          <p:spPr>
            <a:xfrm>
              <a:off x="0" y="1968308"/>
              <a:ext cx="9144000" cy="2220131"/>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35" name="Google Shape;35;p2"/>
          <p:cNvGrpSpPr/>
          <p:nvPr/>
        </p:nvGrpSpPr>
        <p:grpSpPr>
          <a:xfrm>
            <a:off x="135815" y="2828480"/>
            <a:ext cx="8869535" cy="2073345"/>
            <a:chOff x="135815" y="2828480"/>
            <a:chExt cx="8869535" cy="2073345"/>
          </a:xfrm>
        </p:grpSpPr>
        <p:sp>
          <p:nvSpPr>
            <p:cNvPr id="36" name="Google Shape;36;p2"/>
            <p:cNvSpPr/>
            <p:nvPr/>
          </p:nvSpPr>
          <p:spPr>
            <a:xfrm>
              <a:off x="2005925" y="3956525"/>
              <a:ext cx="96300" cy="96300"/>
            </a:xfrm>
            <a:prstGeom prst="donut">
              <a:avLst>
                <a:gd fmla="val 22068"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
            <p:cNvSpPr/>
            <p:nvPr/>
          </p:nvSpPr>
          <p:spPr>
            <a:xfrm>
              <a:off x="2320790" y="4086477"/>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2"/>
            <p:cNvSpPr/>
            <p:nvPr/>
          </p:nvSpPr>
          <p:spPr>
            <a:xfrm>
              <a:off x="2102225" y="4326630"/>
              <a:ext cx="124800" cy="124800"/>
            </a:xfrm>
            <a:prstGeom prst="donut">
              <a:avLst>
                <a:gd fmla="val 13795" name="adj"/>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2"/>
            <p:cNvSpPr/>
            <p:nvPr/>
          </p:nvSpPr>
          <p:spPr>
            <a:xfrm>
              <a:off x="268650" y="4401625"/>
              <a:ext cx="96300" cy="96300"/>
            </a:xfrm>
            <a:prstGeom prst="donut">
              <a:avLst>
                <a:gd fmla="val 22068"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2"/>
            <p:cNvSpPr/>
            <p:nvPr/>
          </p:nvSpPr>
          <p:spPr>
            <a:xfrm>
              <a:off x="2719290" y="4420677"/>
              <a:ext cx="58200" cy="58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2"/>
            <p:cNvSpPr/>
            <p:nvPr/>
          </p:nvSpPr>
          <p:spPr>
            <a:xfrm>
              <a:off x="2777500" y="4589780"/>
              <a:ext cx="124800" cy="124800"/>
            </a:xfrm>
            <a:prstGeom prst="donut">
              <a:avLst>
                <a:gd fmla="val 13795"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2"/>
            <p:cNvSpPr/>
            <p:nvPr/>
          </p:nvSpPr>
          <p:spPr>
            <a:xfrm>
              <a:off x="6258675" y="4230325"/>
              <a:ext cx="96300" cy="96300"/>
            </a:xfrm>
            <a:prstGeom prst="donut">
              <a:avLst>
                <a:gd fmla="val 22068"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2"/>
            <p:cNvSpPr/>
            <p:nvPr/>
          </p:nvSpPr>
          <p:spPr>
            <a:xfrm>
              <a:off x="1669290" y="4656377"/>
              <a:ext cx="58200" cy="58200"/>
            </a:xfrm>
            <a:prstGeom prst="ellips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2"/>
            <p:cNvSpPr/>
            <p:nvPr/>
          </p:nvSpPr>
          <p:spPr>
            <a:xfrm>
              <a:off x="1015700" y="3350030"/>
              <a:ext cx="124800" cy="124800"/>
            </a:xfrm>
            <a:prstGeom prst="donut">
              <a:avLst>
                <a:gd fmla="val 13795"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2"/>
            <p:cNvSpPr/>
            <p:nvPr/>
          </p:nvSpPr>
          <p:spPr>
            <a:xfrm>
              <a:off x="4283275" y="4184350"/>
              <a:ext cx="96300" cy="96300"/>
            </a:xfrm>
            <a:prstGeom prst="donut">
              <a:avLst>
                <a:gd fmla="val 22068"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2"/>
            <p:cNvSpPr/>
            <p:nvPr/>
          </p:nvSpPr>
          <p:spPr>
            <a:xfrm>
              <a:off x="6085040" y="4656377"/>
              <a:ext cx="58200" cy="58200"/>
            </a:xfrm>
            <a:prstGeom prst="ellips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2"/>
            <p:cNvSpPr/>
            <p:nvPr/>
          </p:nvSpPr>
          <p:spPr>
            <a:xfrm>
              <a:off x="6570650" y="4497930"/>
              <a:ext cx="124800" cy="124800"/>
            </a:xfrm>
            <a:prstGeom prst="donut">
              <a:avLst>
                <a:gd fmla="val 13795"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2"/>
            <p:cNvSpPr/>
            <p:nvPr/>
          </p:nvSpPr>
          <p:spPr>
            <a:xfrm>
              <a:off x="3225425" y="3253725"/>
              <a:ext cx="96300" cy="96300"/>
            </a:xfrm>
            <a:prstGeom prst="donut">
              <a:avLst>
                <a:gd fmla="val 22068"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2"/>
            <p:cNvSpPr/>
            <p:nvPr/>
          </p:nvSpPr>
          <p:spPr>
            <a:xfrm>
              <a:off x="5755090" y="4451427"/>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 name="Google Shape;50;p2"/>
            <p:cNvSpPr/>
            <p:nvPr/>
          </p:nvSpPr>
          <p:spPr>
            <a:xfrm>
              <a:off x="3005325" y="3474830"/>
              <a:ext cx="124800" cy="124800"/>
            </a:xfrm>
            <a:prstGeom prst="donut">
              <a:avLst>
                <a:gd fmla="val 13795"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2"/>
            <p:cNvSpPr/>
            <p:nvPr/>
          </p:nvSpPr>
          <p:spPr>
            <a:xfrm>
              <a:off x="5505625" y="4805525"/>
              <a:ext cx="96300" cy="96300"/>
            </a:xfrm>
            <a:prstGeom prst="donut">
              <a:avLst>
                <a:gd fmla="val 22068"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2"/>
            <p:cNvSpPr/>
            <p:nvPr/>
          </p:nvSpPr>
          <p:spPr>
            <a:xfrm>
              <a:off x="7109815" y="4420677"/>
              <a:ext cx="58200" cy="582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2"/>
            <p:cNvSpPr/>
            <p:nvPr/>
          </p:nvSpPr>
          <p:spPr>
            <a:xfrm>
              <a:off x="7682275" y="4216080"/>
              <a:ext cx="124800" cy="124800"/>
            </a:xfrm>
            <a:prstGeom prst="donut">
              <a:avLst>
                <a:gd fmla="val 13795"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2"/>
            <p:cNvSpPr/>
            <p:nvPr/>
          </p:nvSpPr>
          <p:spPr>
            <a:xfrm>
              <a:off x="8909050" y="4637325"/>
              <a:ext cx="96300" cy="96300"/>
            </a:xfrm>
            <a:prstGeom prst="donut">
              <a:avLst>
                <a:gd fmla="val 22068"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2"/>
            <p:cNvSpPr/>
            <p:nvPr/>
          </p:nvSpPr>
          <p:spPr>
            <a:xfrm>
              <a:off x="8733490" y="4280652"/>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2"/>
            <p:cNvSpPr/>
            <p:nvPr/>
          </p:nvSpPr>
          <p:spPr>
            <a:xfrm>
              <a:off x="7280975" y="2828480"/>
              <a:ext cx="124800" cy="124800"/>
            </a:xfrm>
            <a:prstGeom prst="donut">
              <a:avLst>
                <a:gd fmla="val 13795" name="adj"/>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2"/>
            <p:cNvSpPr/>
            <p:nvPr/>
          </p:nvSpPr>
          <p:spPr>
            <a:xfrm>
              <a:off x="7446290" y="3072952"/>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2"/>
            <p:cNvSpPr/>
            <p:nvPr/>
          </p:nvSpPr>
          <p:spPr>
            <a:xfrm>
              <a:off x="6143240" y="3416627"/>
              <a:ext cx="58200" cy="58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2"/>
            <p:cNvSpPr/>
            <p:nvPr/>
          </p:nvSpPr>
          <p:spPr>
            <a:xfrm>
              <a:off x="5363775" y="3474825"/>
              <a:ext cx="96300" cy="96300"/>
            </a:xfrm>
            <a:prstGeom prst="donut">
              <a:avLst>
                <a:gd fmla="val 22068"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 name="Google Shape;60;p2"/>
            <p:cNvSpPr/>
            <p:nvPr/>
          </p:nvSpPr>
          <p:spPr>
            <a:xfrm>
              <a:off x="8526265" y="4733627"/>
              <a:ext cx="58200" cy="58200"/>
            </a:xfrm>
            <a:prstGeom prst="ellips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2"/>
            <p:cNvSpPr/>
            <p:nvPr/>
          </p:nvSpPr>
          <p:spPr>
            <a:xfrm>
              <a:off x="135815" y="3975577"/>
              <a:ext cx="58200" cy="58200"/>
            </a:xfrm>
            <a:prstGeom prst="ellips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2"/>
            <p:cNvSpPr/>
            <p:nvPr/>
          </p:nvSpPr>
          <p:spPr>
            <a:xfrm>
              <a:off x="509690" y="3508127"/>
              <a:ext cx="58200" cy="582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79" name="Shape 579"/>
        <p:cNvGrpSpPr/>
        <p:nvPr/>
      </p:nvGrpSpPr>
      <p:grpSpPr>
        <a:xfrm>
          <a:off x="0" y="0"/>
          <a:ext cx="0" cy="0"/>
          <a:chOff x="0" y="0"/>
          <a:chExt cx="0" cy="0"/>
        </a:xfrm>
      </p:grpSpPr>
      <p:sp>
        <p:nvSpPr>
          <p:cNvPr id="580" name="Google Shape;580;p11"/>
          <p:cNvSpPr txBox="1"/>
          <p:nvPr>
            <p:ph idx="1" type="body"/>
          </p:nvPr>
        </p:nvSpPr>
        <p:spPr>
          <a:xfrm>
            <a:off x="855300" y="4253900"/>
            <a:ext cx="7433400" cy="276300"/>
          </a:xfrm>
          <a:prstGeom prst="rect">
            <a:avLst/>
          </a:prstGeom>
          <a:noFill/>
          <a:ln>
            <a:noFill/>
          </a:ln>
        </p:spPr>
        <p:txBody>
          <a:bodyPr anchorCtr="0" anchor="t" bIns="0" lIns="0" spcFirstLastPara="1" rIns="0" wrap="square" tIns="0">
            <a:noAutofit/>
          </a:bodyPr>
          <a:lstStyle>
            <a:lvl1pPr indent="-228600" lvl="0" marL="457200" algn="ctr">
              <a:lnSpc>
                <a:spcPct val="115000"/>
              </a:lnSpc>
              <a:spcBef>
                <a:spcPts val="0"/>
              </a:spcBef>
              <a:spcAft>
                <a:spcPts val="800"/>
              </a:spcAft>
              <a:buSzPts val="1700"/>
              <a:buNone/>
              <a:defRPr sz="1700"/>
            </a:lvl1pPr>
          </a:lstStyle>
          <a:p/>
        </p:txBody>
      </p:sp>
      <p:sp>
        <p:nvSpPr>
          <p:cNvPr id="581" name="Google Shape;581;p11"/>
          <p:cNvSpPr txBox="1"/>
          <p:nvPr>
            <p:ph idx="12" type="sldNum"/>
          </p:nvPr>
        </p:nvSpPr>
        <p:spPr>
          <a:xfrm>
            <a:off x="4297650" y="4413799"/>
            <a:ext cx="548700" cy="729600"/>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1pPr>
            <a:lvl2pPr indent="0" lvl="1"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2pPr>
            <a:lvl3pPr indent="0" lvl="2"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3pPr>
            <a:lvl4pPr indent="0" lvl="3"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4pPr>
            <a:lvl5pPr indent="0" lvl="4"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5pPr>
            <a:lvl6pPr indent="0" lvl="5"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6pPr>
            <a:lvl7pPr indent="0" lvl="6"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7pPr>
            <a:lvl8pPr indent="0" lvl="7"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8pPr>
            <a:lvl9pPr indent="0" lvl="8"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9pPr>
          </a:lstStyle>
          <a:p>
            <a:pPr indent="0" lvl="0" marL="0" rtl="0" algn="ctr">
              <a:spcBef>
                <a:spcPts val="0"/>
              </a:spcBef>
              <a:spcAft>
                <a:spcPts val="0"/>
              </a:spcAft>
              <a:buNone/>
            </a:pPr>
            <a:fld id="{00000000-1234-1234-1234-123412341234}" type="slidenum">
              <a:rPr lang="en"/>
              <a:t>‹#›</a:t>
            </a:fld>
            <a:endParaRPr/>
          </a:p>
        </p:txBody>
      </p:sp>
      <p:grpSp>
        <p:nvGrpSpPr>
          <p:cNvPr id="582" name="Google Shape;582;p11"/>
          <p:cNvGrpSpPr/>
          <p:nvPr/>
        </p:nvGrpSpPr>
        <p:grpSpPr>
          <a:xfrm>
            <a:off x="218" y="264561"/>
            <a:ext cx="9143346" cy="1231682"/>
            <a:chOff x="218" y="898161"/>
            <a:chExt cx="9143346" cy="1231682"/>
          </a:xfrm>
        </p:grpSpPr>
        <p:sp>
          <p:nvSpPr>
            <p:cNvPr id="583" name="Google Shape;583;p11"/>
            <p:cNvSpPr/>
            <p:nvPr/>
          </p:nvSpPr>
          <p:spPr>
            <a:xfrm>
              <a:off x="4571575" y="1374616"/>
              <a:ext cx="236742" cy="232824"/>
            </a:xfrm>
            <a:custGeom>
              <a:rect b="b" l="l" r="r" t="t"/>
              <a:pathLst>
                <a:path extrusionOk="0" h="620864" w="618934">
                  <a:moveTo>
                    <a:pt x="0" y="0"/>
                  </a:moveTo>
                  <a:lnTo>
                    <a:pt x="0" y="620865"/>
                  </a:lnTo>
                  <a:lnTo>
                    <a:pt x="618935" y="620865"/>
                  </a:lnTo>
                  <a:cubicBezTo>
                    <a:pt x="480632" y="309101"/>
                    <a:pt x="339535" y="1459"/>
                    <a:pt x="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4" name="Google Shape;584;p11"/>
            <p:cNvSpPr/>
            <p:nvPr/>
          </p:nvSpPr>
          <p:spPr>
            <a:xfrm flipH="1">
              <a:off x="4340118" y="1374612"/>
              <a:ext cx="232100" cy="232824"/>
            </a:xfrm>
            <a:custGeom>
              <a:rect b="b" l="l" r="r" t="t"/>
              <a:pathLst>
                <a:path extrusionOk="0" h="620864" w="618934">
                  <a:moveTo>
                    <a:pt x="0" y="0"/>
                  </a:moveTo>
                  <a:lnTo>
                    <a:pt x="0" y="620865"/>
                  </a:lnTo>
                  <a:lnTo>
                    <a:pt x="618935" y="620865"/>
                  </a:lnTo>
                  <a:cubicBezTo>
                    <a:pt x="480632" y="309101"/>
                    <a:pt x="339535" y="1459"/>
                    <a:pt x="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5" name="Google Shape;585;p11"/>
            <p:cNvSpPr/>
            <p:nvPr/>
          </p:nvSpPr>
          <p:spPr>
            <a:xfrm>
              <a:off x="4765540"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6" name="Google Shape;586;p11"/>
            <p:cNvSpPr/>
            <p:nvPr/>
          </p:nvSpPr>
          <p:spPr>
            <a:xfrm>
              <a:off x="4803711"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7" name="Google Shape;587;p11"/>
            <p:cNvSpPr/>
            <p:nvPr/>
          </p:nvSpPr>
          <p:spPr>
            <a:xfrm>
              <a:off x="5519015"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8" name="Google Shape;588;p11"/>
            <p:cNvSpPr/>
            <p:nvPr/>
          </p:nvSpPr>
          <p:spPr>
            <a:xfrm>
              <a:off x="522995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89" name="Google Shape;589;p11"/>
            <p:cNvSpPr/>
            <p:nvPr/>
          </p:nvSpPr>
          <p:spPr>
            <a:xfrm>
              <a:off x="5916017"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0" name="Google Shape;590;p11"/>
            <p:cNvSpPr/>
            <p:nvPr/>
          </p:nvSpPr>
          <p:spPr>
            <a:xfrm>
              <a:off x="7745341"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1" name="Google Shape;591;p11"/>
            <p:cNvSpPr/>
            <p:nvPr/>
          </p:nvSpPr>
          <p:spPr>
            <a:xfrm>
              <a:off x="6788222"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2" name="Google Shape;592;p11"/>
            <p:cNvSpPr/>
            <p:nvPr/>
          </p:nvSpPr>
          <p:spPr>
            <a:xfrm>
              <a:off x="6308923"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3" name="Google Shape;593;p11"/>
            <p:cNvSpPr/>
            <p:nvPr/>
          </p:nvSpPr>
          <p:spPr>
            <a:xfrm>
              <a:off x="7467735"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4" name="Google Shape;594;p11"/>
            <p:cNvSpPr/>
            <p:nvPr/>
          </p:nvSpPr>
          <p:spPr>
            <a:xfrm>
              <a:off x="8954159"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5" name="Google Shape;595;p11"/>
            <p:cNvSpPr/>
            <p:nvPr/>
          </p:nvSpPr>
          <p:spPr>
            <a:xfrm>
              <a:off x="551901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6" name="Google Shape;596;p11"/>
            <p:cNvSpPr/>
            <p:nvPr/>
          </p:nvSpPr>
          <p:spPr>
            <a:xfrm>
              <a:off x="7215942"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7" name="Google Shape;597;p11"/>
            <p:cNvSpPr/>
            <p:nvPr/>
          </p:nvSpPr>
          <p:spPr>
            <a:xfrm>
              <a:off x="8828810"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8" name="Google Shape;598;p11"/>
            <p:cNvSpPr/>
            <p:nvPr/>
          </p:nvSpPr>
          <p:spPr>
            <a:xfrm>
              <a:off x="6509901"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99" name="Google Shape;599;p11"/>
            <p:cNvSpPr/>
            <p:nvPr/>
          </p:nvSpPr>
          <p:spPr>
            <a:xfrm>
              <a:off x="768616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0" name="Google Shape;600;p11"/>
            <p:cNvSpPr/>
            <p:nvPr/>
          </p:nvSpPr>
          <p:spPr>
            <a:xfrm>
              <a:off x="8243403"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1" name="Google Shape;601;p11"/>
            <p:cNvSpPr/>
            <p:nvPr/>
          </p:nvSpPr>
          <p:spPr>
            <a:xfrm>
              <a:off x="7686239"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2" name="Google Shape;602;p11"/>
            <p:cNvSpPr/>
            <p:nvPr/>
          </p:nvSpPr>
          <p:spPr>
            <a:xfrm>
              <a:off x="8369228"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3" name="Google Shape;603;p11"/>
            <p:cNvSpPr/>
            <p:nvPr/>
          </p:nvSpPr>
          <p:spPr>
            <a:xfrm>
              <a:off x="6000837"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4" name="Google Shape;604;p11"/>
            <p:cNvSpPr/>
            <p:nvPr/>
          </p:nvSpPr>
          <p:spPr>
            <a:xfrm flipH="1">
              <a:off x="3624791"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5" name="Google Shape;605;p11"/>
            <p:cNvSpPr/>
            <p:nvPr/>
          </p:nvSpPr>
          <p:spPr>
            <a:xfrm flipH="1">
              <a:off x="3913827"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6" name="Google Shape;606;p11"/>
            <p:cNvSpPr/>
            <p:nvPr/>
          </p:nvSpPr>
          <p:spPr>
            <a:xfrm flipH="1">
              <a:off x="3142801"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7" name="Google Shape;607;p11"/>
            <p:cNvSpPr/>
            <p:nvPr/>
          </p:nvSpPr>
          <p:spPr>
            <a:xfrm flipH="1">
              <a:off x="322776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8" name="Google Shape;608;p11"/>
            <p:cNvSpPr/>
            <p:nvPr/>
          </p:nvSpPr>
          <p:spPr>
            <a:xfrm flipH="1">
              <a:off x="2834859"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09" name="Google Shape;609;p11"/>
            <p:cNvSpPr/>
            <p:nvPr/>
          </p:nvSpPr>
          <p:spPr>
            <a:xfrm flipH="1">
              <a:off x="904784"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0" name="Google Shape;610;p11"/>
            <p:cNvSpPr/>
            <p:nvPr/>
          </p:nvSpPr>
          <p:spPr>
            <a:xfrm flipH="1">
              <a:off x="1676047"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1" name="Google Shape;611;p11"/>
            <p:cNvSpPr/>
            <p:nvPr/>
          </p:nvSpPr>
          <p:spPr>
            <a:xfrm flipH="1">
              <a:off x="2355561"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2" name="Google Shape;612;p11"/>
            <p:cNvSpPr/>
            <p:nvPr/>
          </p:nvSpPr>
          <p:spPr>
            <a:xfrm flipH="1">
              <a:off x="1411014"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3" name="Google Shape;613;p11"/>
            <p:cNvSpPr/>
            <p:nvPr/>
          </p:nvSpPr>
          <p:spPr>
            <a:xfrm flipH="1">
              <a:off x="218"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4" name="Google Shape;614;p11"/>
            <p:cNvSpPr/>
            <p:nvPr/>
          </p:nvSpPr>
          <p:spPr>
            <a:xfrm flipH="1">
              <a:off x="322776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5" name="Google Shape;615;p11"/>
            <p:cNvSpPr/>
            <p:nvPr/>
          </p:nvSpPr>
          <p:spPr>
            <a:xfrm flipH="1">
              <a:off x="1457615"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6" name="Google Shape;616;p11"/>
            <p:cNvSpPr/>
            <p:nvPr/>
          </p:nvSpPr>
          <p:spPr>
            <a:xfrm flipH="1">
              <a:off x="218"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7" name="Google Shape;617;p11"/>
            <p:cNvSpPr/>
            <p:nvPr/>
          </p:nvSpPr>
          <p:spPr>
            <a:xfrm flipH="1">
              <a:off x="1934650"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8" name="Google Shape;618;p11"/>
            <p:cNvSpPr/>
            <p:nvPr/>
          </p:nvSpPr>
          <p:spPr>
            <a:xfrm flipH="1">
              <a:off x="189648"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19" name="Google Shape;619;p11"/>
            <p:cNvSpPr/>
            <p:nvPr/>
          </p:nvSpPr>
          <p:spPr>
            <a:xfrm flipH="1">
              <a:off x="1410942"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0" name="Google Shape;620;p11"/>
            <p:cNvSpPr/>
            <p:nvPr/>
          </p:nvSpPr>
          <p:spPr>
            <a:xfrm flipH="1">
              <a:off x="314972"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1" name="Google Shape;621;p11"/>
            <p:cNvSpPr/>
            <p:nvPr/>
          </p:nvSpPr>
          <p:spPr>
            <a:xfrm flipH="1">
              <a:off x="2636739"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2" name="Google Shape;622;p11"/>
            <p:cNvSpPr/>
            <p:nvPr/>
          </p:nvSpPr>
          <p:spPr>
            <a:xfrm flipH="1">
              <a:off x="3650389"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3" name="Google Shape;623;p11"/>
            <p:cNvSpPr/>
            <p:nvPr/>
          </p:nvSpPr>
          <p:spPr>
            <a:xfrm>
              <a:off x="4799544"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4" name="Google Shape;624;p11"/>
            <p:cNvSpPr/>
            <p:nvPr/>
          </p:nvSpPr>
          <p:spPr>
            <a:xfrm flipH="1" rot="10800000">
              <a:off x="4377375" y="1454281"/>
              <a:ext cx="389112" cy="153155"/>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5" name="Google Shape;625;p11"/>
            <p:cNvSpPr/>
            <p:nvPr/>
          </p:nvSpPr>
          <p:spPr>
            <a:xfrm flipH="1">
              <a:off x="77457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6" name="Google Shape;626;p11"/>
            <p:cNvSpPr/>
            <p:nvPr/>
          </p:nvSpPr>
          <p:spPr>
            <a:xfrm>
              <a:off x="4571564"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27" name="Google Shape;627;p11"/>
            <p:cNvSpPr/>
            <p:nvPr/>
          </p:nvSpPr>
          <p:spPr>
            <a:xfrm flipH="1">
              <a:off x="218"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628" name="Google Shape;628;p11"/>
          <p:cNvGrpSpPr/>
          <p:nvPr/>
        </p:nvGrpSpPr>
        <p:grpSpPr>
          <a:xfrm>
            <a:off x="138350" y="260325"/>
            <a:ext cx="8847940" cy="1250750"/>
            <a:chOff x="138350" y="260325"/>
            <a:chExt cx="8847940" cy="1250750"/>
          </a:xfrm>
        </p:grpSpPr>
        <p:sp>
          <p:nvSpPr>
            <p:cNvPr id="629" name="Google Shape;629;p11"/>
            <p:cNvSpPr/>
            <p:nvPr/>
          </p:nvSpPr>
          <p:spPr>
            <a:xfrm>
              <a:off x="1499675" y="12505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0" name="Google Shape;630;p11"/>
            <p:cNvSpPr/>
            <p:nvPr/>
          </p:nvSpPr>
          <p:spPr>
            <a:xfrm>
              <a:off x="26610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1" name="Google Shape;631;p11"/>
            <p:cNvSpPr/>
            <p:nvPr/>
          </p:nvSpPr>
          <p:spPr>
            <a:xfrm>
              <a:off x="964725" y="13648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2" name="Google Shape;632;p11"/>
            <p:cNvSpPr/>
            <p:nvPr/>
          </p:nvSpPr>
          <p:spPr>
            <a:xfrm>
              <a:off x="2853765" y="14338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3" name="Google Shape;633;p11"/>
            <p:cNvSpPr/>
            <p:nvPr/>
          </p:nvSpPr>
          <p:spPr>
            <a:xfrm>
              <a:off x="6511800" y="26032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4" name="Google Shape;634;p11"/>
            <p:cNvSpPr/>
            <p:nvPr/>
          </p:nvSpPr>
          <p:spPr>
            <a:xfrm>
              <a:off x="922865" y="3854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5" name="Google Shape;635;p11"/>
            <p:cNvSpPr/>
            <p:nvPr/>
          </p:nvSpPr>
          <p:spPr>
            <a:xfrm>
              <a:off x="1669300" y="3521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6" name="Google Shape;636;p11"/>
            <p:cNvSpPr/>
            <p:nvPr/>
          </p:nvSpPr>
          <p:spPr>
            <a:xfrm>
              <a:off x="138350" y="3663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7" name="Google Shape;637;p11"/>
            <p:cNvSpPr/>
            <p:nvPr/>
          </p:nvSpPr>
          <p:spPr>
            <a:xfrm>
              <a:off x="5813290" y="108617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8" name="Google Shape;638;p11"/>
            <p:cNvSpPr/>
            <p:nvPr/>
          </p:nvSpPr>
          <p:spPr>
            <a:xfrm>
              <a:off x="8192200" y="3521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9" name="Google Shape;639;p11"/>
            <p:cNvSpPr/>
            <p:nvPr/>
          </p:nvSpPr>
          <p:spPr>
            <a:xfrm>
              <a:off x="3083050" y="5880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0" name="Google Shape;640;p11"/>
            <p:cNvSpPr/>
            <p:nvPr/>
          </p:nvSpPr>
          <p:spPr>
            <a:xfrm>
              <a:off x="59053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1" name="Google Shape;641;p11"/>
            <p:cNvSpPr/>
            <p:nvPr/>
          </p:nvSpPr>
          <p:spPr>
            <a:xfrm>
              <a:off x="3321725" y="1144805"/>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2" name="Google Shape;642;p11"/>
            <p:cNvSpPr/>
            <p:nvPr/>
          </p:nvSpPr>
          <p:spPr>
            <a:xfrm>
              <a:off x="5550600" y="12505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3" name="Google Shape;643;p11"/>
            <p:cNvSpPr/>
            <p:nvPr/>
          </p:nvSpPr>
          <p:spPr>
            <a:xfrm>
              <a:off x="7715565" y="11781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4" name="Google Shape;644;p11"/>
            <p:cNvSpPr/>
            <p:nvPr/>
          </p:nvSpPr>
          <p:spPr>
            <a:xfrm>
              <a:off x="7255125" y="46268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5" name="Google Shape;645;p11"/>
            <p:cNvSpPr/>
            <p:nvPr/>
          </p:nvSpPr>
          <p:spPr>
            <a:xfrm>
              <a:off x="8774600" y="14147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6" name="Google Shape;646;p11"/>
            <p:cNvSpPr/>
            <p:nvPr/>
          </p:nvSpPr>
          <p:spPr>
            <a:xfrm>
              <a:off x="89280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7" name="Google Shape;647;p11"/>
            <p:cNvSpPr/>
            <p:nvPr/>
          </p:nvSpPr>
          <p:spPr>
            <a:xfrm>
              <a:off x="7494550" y="13506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8" name="Google Shape;648;p11"/>
            <p:cNvSpPr/>
            <p:nvPr/>
          </p:nvSpPr>
          <p:spPr>
            <a:xfrm>
              <a:off x="4147815" y="6071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9" name="Google Shape;649;p11"/>
            <p:cNvSpPr/>
            <p:nvPr/>
          </p:nvSpPr>
          <p:spPr>
            <a:xfrm>
              <a:off x="4901365" y="3854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0" name="Google Shape;650;p11"/>
            <p:cNvSpPr/>
            <p:nvPr/>
          </p:nvSpPr>
          <p:spPr>
            <a:xfrm>
              <a:off x="5055300" y="47692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1" name="Google Shape;651;p11"/>
            <p:cNvSpPr/>
            <p:nvPr/>
          </p:nvSpPr>
          <p:spPr>
            <a:xfrm>
              <a:off x="8316990" y="2603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2" name="Google Shape;652;p11"/>
            <p:cNvSpPr/>
            <p:nvPr/>
          </p:nvSpPr>
          <p:spPr>
            <a:xfrm>
              <a:off x="364940" y="14338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3" name="Google Shape;653;p11"/>
            <p:cNvSpPr/>
            <p:nvPr/>
          </p:nvSpPr>
          <p:spPr>
            <a:xfrm>
              <a:off x="194015"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_2">
  <p:cSld name="TITLE_2">
    <p:spTree>
      <p:nvGrpSpPr>
        <p:cNvPr id="654" name="Shape 654"/>
        <p:cNvGrpSpPr/>
        <p:nvPr/>
      </p:nvGrpSpPr>
      <p:grpSpPr>
        <a:xfrm>
          <a:off x="0" y="0"/>
          <a:ext cx="0" cy="0"/>
          <a:chOff x="0" y="0"/>
          <a:chExt cx="0" cy="0"/>
        </a:xfrm>
      </p:grpSpPr>
      <p:sp>
        <p:nvSpPr>
          <p:cNvPr id="655" name="Google Shape;655;p12"/>
          <p:cNvSpPr txBox="1"/>
          <p:nvPr>
            <p:ph type="ctrTitle"/>
          </p:nvPr>
        </p:nvSpPr>
        <p:spPr>
          <a:xfrm>
            <a:off x="311708" y="744575"/>
            <a:ext cx="8520600" cy="2052600"/>
          </a:xfrm>
          <a:prstGeom prst="rect">
            <a:avLst/>
          </a:prstGeom>
        </p:spPr>
        <p:txBody>
          <a:bodyPr anchorCtr="0" anchor="b" bIns="0" lIns="0" spcFirstLastPara="1" rIns="0" wrap="square" tIns="0">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656" name="Google Shape;656;p12"/>
          <p:cNvSpPr txBox="1"/>
          <p:nvPr>
            <p:ph idx="1" type="subTitle"/>
          </p:nvPr>
        </p:nvSpPr>
        <p:spPr>
          <a:xfrm>
            <a:off x="311700" y="2834125"/>
            <a:ext cx="8520600" cy="792600"/>
          </a:xfrm>
          <a:prstGeom prst="rect">
            <a:avLst/>
          </a:prstGeom>
        </p:spPr>
        <p:txBody>
          <a:bodyPr anchorCtr="0" anchor="t" bIns="0" lIns="0" spcFirstLastPara="1" rIns="0" wrap="square" tIns="0">
            <a:noAutofit/>
          </a:bodyPr>
          <a:lstStyle>
            <a:lvl1pPr lvl="0" rtl="0" algn="ctr">
              <a:lnSpc>
                <a:spcPct val="100000"/>
              </a:lnSpc>
              <a:spcBef>
                <a:spcPts val="0"/>
              </a:spcBef>
              <a:spcAft>
                <a:spcPts val="0"/>
              </a:spcAft>
              <a:buSzPts val="2800"/>
              <a:buNone/>
              <a:defRPr sz="2800"/>
            </a:lvl1pPr>
            <a:lvl2pPr lvl="1" rtl="0" algn="ctr">
              <a:lnSpc>
                <a:spcPct val="100000"/>
              </a:lnSpc>
              <a:spcBef>
                <a:spcPts val="800"/>
              </a:spcBef>
              <a:spcAft>
                <a:spcPts val="0"/>
              </a:spcAft>
              <a:buSzPts val="2800"/>
              <a:buNone/>
              <a:defRPr sz="2800"/>
            </a:lvl2pPr>
            <a:lvl3pPr lvl="2" rtl="0" algn="ctr">
              <a:lnSpc>
                <a:spcPct val="100000"/>
              </a:lnSpc>
              <a:spcBef>
                <a:spcPts val="800"/>
              </a:spcBef>
              <a:spcAft>
                <a:spcPts val="0"/>
              </a:spcAft>
              <a:buSzPts val="2800"/>
              <a:buNone/>
              <a:defRPr sz="2800"/>
            </a:lvl3pPr>
            <a:lvl4pPr lvl="3" rtl="0" algn="ctr">
              <a:lnSpc>
                <a:spcPct val="100000"/>
              </a:lnSpc>
              <a:spcBef>
                <a:spcPts val="800"/>
              </a:spcBef>
              <a:spcAft>
                <a:spcPts val="0"/>
              </a:spcAft>
              <a:buSzPts val="2800"/>
              <a:buNone/>
              <a:defRPr sz="2800"/>
            </a:lvl4pPr>
            <a:lvl5pPr lvl="4" rtl="0" algn="ctr">
              <a:lnSpc>
                <a:spcPct val="100000"/>
              </a:lnSpc>
              <a:spcBef>
                <a:spcPts val="800"/>
              </a:spcBef>
              <a:spcAft>
                <a:spcPts val="0"/>
              </a:spcAft>
              <a:buSzPts val="2800"/>
              <a:buNone/>
              <a:defRPr sz="2800"/>
            </a:lvl5pPr>
            <a:lvl6pPr lvl="5" rtl="0" algn="ctr">
              <a:lnSpc>
                <a:spcPct val="100000"/>
              </a:lnSpc>
              <a:spcBef>
                <a:spcPts val="800"/>
              </a:spcBef>
              <a:spcAft>
                <a:spcPts val="0"/>
              </a:spcAft>
              <a:buSzPts val="2800"/>
              <a:buNone/>
              <a:defRPr sz="2800"/>
            </a:lvl6pPr>
            <a:lvl7pPr lvl="6" rtl="0" algn="ctr">
              <a:lnSpc>
                <a:spcPct val="100000"/>
              </a:lnSpc>
              <a:spcBef>
                <a:spcPts val="800"/>
              </a:spcBef>
              <a:spcAft>
                <a:spcPts val="0"/>
              </a:spcAft>
              <a:buSzPts val="2800"/>
              <a:buNone/>
              <a:defRPr sz="2800"/>
            </a:lvl7pPr>
            <a:lvl8pPr lvl="7" rtl="0" algn="ctr">
              <a:lnSpc>
                <a:spcPct val="100000"/>
              </a:lnSpc>
              <a:spcBef>
                <a:spcPts val="800"/>
              </a:spcBef>
              <a:spcAft>
                <a:spcPts val="0"/>
              </a:spcAft>
              <a:buSzPts val="2800"/>
              <a:buNone/>
              <a:defRPr sz="2800"/>
            </a:lvl8pPr>
            <a:lvl9pPr lvl="8" rtl="0" algn="ctr">
              <a:lnSpc>
                <a:spcPct val="100000"/>
              </a:lnSpc>
              <a:spcBef>
                <a:spcPts val="800"/>
              </a:spcBef>
              <a:spcAft>
                <a:spcPts val="0"/>
              </a:spcAft>
              <a:buSzPts val="2800"/>
              <a:buNone/>
              <a:defRPr sz="2800"/>
            </a:lvl9pPr>
          </a:lstStyle>
          <a:p/>
        </p:txBody>
      </p:sp>
      <p:sp>
        <p:nvSpPr>
          <p:cNvPr id="657" name="Google Shape;657;p12"/>
          <p:cNvSpPr txBox="1"/>
          <p:nvPr>
            <p:ph idx="12" type="sldNum"/>
          </p:nvPr>
        </p:nvSpPr>
        <p:spPr>
          <a:xfrm>
            <a:off x="8472458" y="4663217"/>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63" name="Shape 63"/>
        <p:cNvGrpSpPr/>
        <p:nvPr/>
      </p:nvGrpSpPr>
      <p:grpSpPr>
        <a:xfrm>
          <a:off x="0" y="0"/>
          <a:ext cx="0" cy="0"/>
          <a:chOff x="0" y="0"/>
          <a:chExt cx="0" cy="0"/>
        </a:xfrm>
      </p:grpSpPr>
      <p:grpSp>
        <p:nvGrpSpPr>
          <p:cNvPr id="64" name="Google Shape;64;p3"/>
          <p:cNvGrpSpPr/>
          <p:nvPr/>
        </p:nvGrpSpPr>
        <p:grpSpPr>
          <a:xfrm>
            <a:off x="218" y="3708336"/>
            <a:ext cx="9143346" cy="1231682"/>
            <a:chOff x="218" y="898161"/>
            <a:chExt cx="9143346" cy="1231682"/>
          </a:xfrm>
        </p:grpSpPr>
        <p:sp>
          <p:nvSpPr>
            <p:cNvPr id="65" name="Google Shape;65;p3"/>
            <p:cNvSpPr/>
            <p:nvPr/>
          </p:nvSpPr>
          <p:spPr>
            <a:xfrm>
              <a:off x="4571575" y="1374616"/>
              <a:ext cx="236742" cy="232824"/>
            </a:xfrm>
            <a:custGeom>
              <a:rect b="b" l="l" r="r" t="t"/>
              <a:pathLst>
                <a:path extrusionOk="0" h="620864" w="618934">
                  <a:moveTo>
                    <a:pt x="0" y="0"/>
                  </a:moveTo>
                  <a:lnTo>
                    <a:pt x="0" y="620865"/>
                  </a:lnTo>
                  <a:lnTo>
                    <a:pt x="618935" y="620865"/>
                  </a:lnTo>
                  <a:cubicBezTo>
                    <a:pt x="480632" y="309101"/>
                    <a:pt x="339535" y="1459"/>
                    <a:pt x="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6" name="Google Shape;66;p3"/>
            <p:cNvSpPr/>
            <p:nvPr/>
          </p:nvSpPr>
          <p:spPr>
            <a:xfrm flipH="1">
              <a:off x="4340118" y="1374612"/>
              <a:ext cx="232100" cy="232824"/>
            </a:xfrm>
            <a:custGeom>
              <a:rect b="b" l="l" r="r" t="t"/>
              <a:pathLst>
                <a:path extrusionOk="0" h="620864" w="618934">
                  <a:moveTo>
                    <a:pt x="0" y="0"/>
                  </a:moveTo>
                  <a:lnTo>
                    <a:pt x="0" y="620865"/>
                  </a:lnTo>
                  <a:lnTo>
                    <a:pt x="618935" y="620865"/>
                  </a:lnTo>
                  <a:cubicBezTo>
                    <a:pt x="480632" y="309101"/>
                    <a:pt x="339535" y="1459"/>
                    <a:pt x="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7" name="Google Shape;67;p3"/>
            <p:cNvSpPr/>
            <p:nvPr/>
          </p:nvSpPr>
          <p:spPr>
            <a:xfrm>
              <a:off x="4765540"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8" name="Google Shape;68;p3"/>
            <p:cNvSpPr/>
            <p:nvPr/>
          </p:nvSpPr>
          <p:spPr>
            <a:xfrm>
              <a:off x="4803711"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69" name="Google Shape;69;p3"/>
            <p:cNvSpPr/>
            <p:nvPr/>
          </p:nvSpPr>
          <p:spPr>
            <a:xfrm>
              <a:off x="5519015"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0" name="Google Shape;70;p3"/>
            <p:cNvSpPr/>
            <p:nvPr/>
          </p:nvSpPr>
          <p:spPr>
            <a:xfrm>
              <a:off x="522995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1" name="Google Shape;71;p3"/>
            <p:cNvSpPr/>
            <p:nvPr/>
          </p:nvSpPr>
          <p:spPr>
            <a:xfrm>
              <a:off x="5916017"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2" name="Google Shape;72;p3"/>
            <p:cNvSpPr/>
            <p:nvPr/>
          </p:nvSpPr>
          <p:spPr>
            <a:xfrm>
              <a:off x="7745341"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3" name="Google Shape;73;p3"/>
            <p:cNvSpPr/>
            <p:nvPr/>
          </p:nvSpPr>
          <p:spPr>
            <a:xfrm>
              <a:off x="6788222"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4" name="Google Shape;74;p3"/>
            <p:cNvSpPr/>
            <p:nvPr/>
          </p:nvSpPr>
          <p:spPr>
            <a:xfrm>
              <a:off x="6308923"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5" name="Google Shape;75;p3"/>
            <p:cNvSpPr/>
            <p:nvPr/>
          </p:nvSpPr>
          <p:spPr>
            <a:xfrm>
              <a:off x="7467735"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6" name="Google Shape;76;p3"/>
            <p:cNvSpPr/>
            <p:nvPr/>
          </p:nvSpPr>
          <p:spPr>
            <a:xfrm>
              <a:off x="8954159"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7" name="Google Shape;77;p3"/>
            <p:cNvSpPr/>
            <p:nvPr/>
          </p:nvSpPr>
          <p:spPr>
            <a:xfrm>
              <a:off x="551901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8" name="Google Shape;78;p3"/>
            <p:cNvSpPr/>
            <p:nvPr/>
          </p:nvSpPr>
          <p:spPr>
            <a:xfrm>
              <a:off x="7215942"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79" name="Google Shape;79;p3"/>
            <p:cNvSpPr/>
            <p:nvPr/>
          </p:nvSpPr>
          <p:spPr>
            <a:xfrm>
              <a:off x="8828810"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0" name="Google Shape;80;p3"/>
            <p:cNvSpPr/>
            <p:nvPr/>
          </p:nvSpPr>
          <p:spPr>
            <a:xfrm>
              <a:off x="6509901"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1" name="Google Shape;81;p3"/>
            <p:cNvSpPr/>
            <p:nvPr/>
          </p:nvSpPr>
          <p:spPr>
            <a:xfrm>
              <a:off x="768616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2" name="Google Shape;82;p3"/>
            <p:cNvSpPr/>
            <p:nvPr/>
          </p:nvSpPr>
          <p:spPr>
            <a:xfrm>
              <a:off x="8243403"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3" name="Google Shape;83;p3"/>
            <p:cNvSpPr/>
            <p:nvPr/>
          </p:nvSpPr>
          <p:spPr>
            <a:xfrm>
              <a:off x="7686239"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4" name="Google Shape;84;p3"/>
            <p:cNvSpPr/>
            <p:nvPr/>
          </p:nvSpPr>
          <p:spPr>
            <a:xfrm>
              <a:off x="8369228"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5" name="Google Shape;85;p3"/>
            <p:cNvSpPr/>
            <p:nvPr/>
          </p:nvSpPr>
          <p:spPr>
            <a:xfrm>
              <a:off x="6000837"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6" name="Google Shape;86;p3"/>
            <p:cNvSpPr/>
            <p:nvPr/>
          </p:nvSpPr>
          <p:spPr>
            <a:xfrm flipH="1">
              <a:off x="3624791"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7" name="Google Shape;87;p3"/>
            <p:cNvSpPr/>
            <p:nvPr/>
          </p:nvSpPr>
          <p:spPr>
            <a:xfrm flipH="1">
              <a:off x="3913827"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8" name="Google Shape;88;p3"/>
            <p:cNvSpPr/>
            <p:nvPr/>
          </p:nvSpPr>
          <p:spPr>
            <a:xfrm flipH="1">
              <a:off x="3142801"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89" name="Google Shape;89;p3"/>
            <p:cNvSpPr/>
            <p:nvPr/>
          </p:nvSpPr>
          <p:spPr>
            <a:xfrm flipH="1">
              <a:off x="322776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0" name="Google Shape;90;p3"/>
            <p:cNvSpPr/>
            <p:nvPr/>
          </p:nvSpPr>
          <p:spPr>
            <a:xfrm flipH="1">
              <a:off x="2834859"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1" name="Google Shape;91;p3"/>
            <p:cNvSpPr/>
            <p:nvPr/>
          </p:nvSpPr>
          <p:spPr>
            <a:xfrm flipH="1">
              <a:off x="904784"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2" name="Google Shape;92;p3"/>
            <p:cNvSpPr/>
            <p:nvPr/>
          </p:nvSpPr>
          <p:spPr>
            <a:xfrm flipH="1">
              <a:off x="1676047"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3" name="Google Shape;93;p3"/>
            <p:cNvSpPr/>
            <p:nvPr/>
          </p:nvSpPr>
          <p:spPr>
            <a:xfrm flipH="1">
              <a:off x="2355561"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4" name="Google Shape;94;p3"/>
            <p:cNvSpPr/>
            <p:nvPr/>
          </p:nvSpPr>
          <p:spPr>
            <a:xfrm flipH="1">
              <a:off x="1411014"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5" name="Google Shape;95;p3"/>
            <p:cNvSpPr/>
            <p:nvPr/>
          </p:nvSpPr>
          <p:spPr>
            <a:xfrm flipH="1">
              <a:off x="218"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6" name="Google Shape;96;p3"/>
            <p:cNvSpPr/>
            <p:nvPr/>
          </p:nvSpPr>
          <p:spPr>
            <a:xfrm flipH="1">
              <a:off x="322776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7" name="Google Shape;97;p3"/>
            <p:cNvSpPr/>
            <p:nvPr/>
          </p:nvSpPr>
          <p:spPr>
            <a:xfrm flipH="1">
              <a:off x="1457615"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8" name="Google Shape;98;p3"/>
            <p:cNvSpPr/>
            <p:nvPr/>
          </p:nvSpPr>
          <p:spPr>
            <a:xfrm flipH="1">
              <a:off x="218"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99" name="Google Shape;99;p3"/>
            <p:cNvSpPr/>
            <p:nvPr/>
          </p:nvSpPr>
          <p:spPr>
            <a:xfrm flipH="1">
              <a:off x="1934650"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0" name="Google Shape;100;p3"/>
            <p:cNvSpPr/>
            <p:nvPr/>
          </p:nvSpPr>
          <p:spPr>
            <a:xfrm flipH="1">
              <a:off x="189648"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1" name="Google Shape;101;p3"/>
            <p:cNvSpPr/>
            <p:nvPr/>
          </p:nvSpPr>
          <p:spPr>
            <a:xfrm flipH="1">
              <a:off x="1410942"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2" name="Google Shape;102;p3"/>
            <p:cNvSpPr/>
            <p:nvPr/>
          </p:nvSpPr>
          <p:spPr>
            <a:xfrm flipH="1">
              <a:off x="314972"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3" name="Google Shape;103;p3"/>
            <p:cNvSpPr/>
            <p:nvPr/>
          </p:nvSpPr>
          <p:spPr>
            <a:xfrm flipH="1">
              <a:off x="2636739"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4" name="Google Shape;104;p3"/>
            <p:cNvSpPr/>
            <p:nvPr/>
          </p:nvSpPr>
          <p:spPr>
            <a:xfrm flipH="1">
              <a:off x="3650389"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5" name="Google Shape;105;p3"/>
            <p:cNvSpPr/>
            <p:nvPr/>
          </p:nvSpPr>
          <p:spPr>
            <a:xfrm>
              <a:off x="4799544"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6" name="Google Shape;106;p3"/>
            <p:cNvSpPr/>
            <p:nvPr/>
          </p:nvSpPr>
          <p:spPr>
            <a:xfrm flipH="1" rot="10800000">
              <a:off x="4377375" y="1454281"/>
              <a:ext cx="389112" cy="153155"/>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7" name="Google Shape;107;p3"/>
            <p:cNvSpPr/>
            <p:nvPr/>
          </p:nvSpPr>
          <p:spPr>
            <a:xfrm flipH="1">
              <a:off x="77457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8" name="Google Shape;108;p3"/>
            <p:cNvSpPr/>
            <p:nvPr/>
          </p:nvSpPr>
          <p:spPr>
            <a:xfrm>
              <a:off x="4571564"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09" name="Google Shape;109;p3"/>
            <p:cNvSpPr/>
            <p:nvPr/>
          </p:nvSpPr>
          <p:spPr>
            <a:xfrm flipH="1">
              <a:off x="218"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10" name="Google Shape;110;p3"/>
          <p:cNvSpPr txBox="1"/>
          <p:nvPr>
            <p:ph type="title"/>
          </p:nvPr>
        </p:nvSpPr>
        <p:spPr>
          <a:xfrm>
            <a:off x="1241875" y="455000"/>
            <a:ext cx="6660300" cy="396300"/>
          </a:xfrm>
          <a:prstGeom prst="rect">
            <a:avLst/>
          </a:prstGeom>
          <a:noFill/>
          <a:ln>
            <a:noFill/>
          </a:ln>
        </p:spPr>
        <p:txBody>
          <a:bodyPr anchorCtr="0" anchor="b" bIns="0" lIns="0" spcFirstLastPara="1" rIns="0" wrap="square" tIns="0">
            <a:noAutofit/>
          </a:bodyPr>
          <a:lstStyle>
            <a:lvl1pPr lvl="0" algn="ctr">
              <a:lnSpc>
                <a:spcPct val="90000"/>
              </a:lnSpc>
              <a:spcBef>
                <a:spcPts val="0"/>
              </a:spcBef>
              <a:spcAft>
                <a:spcPts val="0"/>
              </a:spcAft>
              <a:buSzPts val="2000"/>
              <a:buNone/>
              <a:defRPr/>
            </a:lvl1pPr>
            <a:lvl2pPr lvl="1" algn="ctr">
              <a:lnSpc>
                <a:spcPct val="90000"/>
              </a:lnSpc>
              <a:spcBef>
                <a:spcPts val="0"/>
              </a:spcBef>
              <a:spcAft>
                <a:spcPts val="0"/>
              </a:spcAft>
              <a:buSzPts val="2000"/>
              <a:buNone/>
              <a:defRPr/>
            </a:lvl2pPr>
            <a:lvl3pPr lvl="2" algn="ctr">
              <a:lnSpc>
                <a:spcPct val="90000"/>
              </a:lnSpc>
              <a:spcBef>
                <a:spcPts val="0"/>
              </a:spcBef>
              <a:spcAft>
                <a:spcPts val="0"/>
              </a:spcAft>
              <a:buSzPts val="2000"/>
              <a:buNone/>
              <a:defRPr/>
            </a:lvl3pPr>
            <a:lvl4pPr lvl="3" algn="ctr">
              <a:lnSpc>
                <a:spcPct val="90000"/>
              </a:lnSpc>
              <a:spcBef>
                <a:spcPts val="0"/>
              </a:spcBef>
              <a:spcAft>
                <a:spcPts val="0"/>
              </a:spcAft>
              <a:buSzPts val="2000"/>
              <a:buNone/>
              <a:defRPr/>
            </a:lvl4pPr>
            <a:lvl5pPr lvl="4" algn="ctr">
              <a:lnSpc>
                <a:spcPct val="90000"/>
              </a:lnSpc>
              <a:spcBef>
                <a:spcPts val="0"/>
              </a:spcBef>
              <a:spcAft>
                <a:spcPts val="0"/>
              </a:spcAft>
              <a:buSzPts val="2000"/>
              <a:buNone/>
              <a:defRPr/>
            </a:lvl5pPr>
            <a:lvl6pPr lvl="5" algn="ctr">
              <a:lnSpc>
                <a:spcPct val="90000"/>
              </a:lnSpc>
              <a:spcBef>
                <a:spcPts val="0"/>
              </a:spcBef>
              <a:spcAft>
                <a:spcPts val="0"/>
              </a:spcAft>
              <a:buSzPts val="2000"/>
              <a:buNone/>
              <a:defRPr/>
            </a:lvl6pPr>
            <a:lvl7pPr lvl="6" algn="ctr">
              <a:lnSpc>
                <a:spcPct val="90000"/>
              </a:lnSpc>
              <a:spcBef>
                <a:spcPts val="0"/>
              </a:spcBef>
              <a:spcAft>
                <a:spcPts val="0"/>
              </a:spcAft>
              <a:buSzPts val="2000"/>
              <a:buNone/>
              <a:defRPr/>
            </a:lvl7pPr>
            <a:lvl8pPr lvl="7" algn="ctr">
              <a:lnSpc>
                <a:spcPct val="90000"/>
              </a:lnSpc>
              <a:spcBef>
                <a:spcPts val="0"/>
              </a:spcBef>
              <a:spcAft>
                <a:spcPts val="0"/>
              </a:spcAft>
              <a:buSzPts val="2000"/>
              <a:buNone/>
              <a:defRPr/>
            </a:lvl8pPr>
            <a:lvl9pPr lvl="8" algn="ctr">
              <a:lnSpc>
                <a:spcPct val="90000"/>
              </a:lnSpc>
              <a:spcBef>
                <a:spcPts val="0"/>
              </a:spcBef>
              <a:spcAft>
                <a:spcPts val="0"/>
              </a:spcAft>
              <a:buSzPts val="2000"/>
              <a:buNone/>
              <a:defRPr/>
            </a:lvl9pPr>
          </a:lstStyle>
          <a:p/>
        </p:txBody>
      </p:sp>
      <p:sp>
        <p:nvSpPr>
          <p:cNvPr id="111" name="Google Shape;111;p3"/>
          <p:cNvSpPr txBox="1"/>
          <p:nvPr>
            <p:ph idx="1" type="body"/>
          </p:nvPr>
        </p:nvSpPr>
        <p:spPr>
          <a:xfrm>
            <a:off x="1241825" y="1125350"/>
            <a:ext cx="3111900" cy="2734800"/>
          </a:xfrm>
          <a:prstGeom prst="rect">
            <a:avLst/>
          </a:prstGeom>
          <a:noFill/>
          <a:ln>
            <a:noFill/>
          </a:ln>
        </p:spPr>
        <p:txBody>
          <a:bodyPr anchorCtr="0" anchor="t" bIns="0" lIns="0" spcFirstLastPara="1" rIns="0" wrap="square" tIns="0">
            <a:noAutofit/>
          </a:bodyPr>
          <a:lstStyle>
            <a:lvl1pPr indent="-355600" lvl="0" marL="457200" algn="l">
              <a:lnSpc>
                <a:spcPct val="115000"/>
              </a:lnSpc>
              <a:spcBef>
                <a:spcPts val="0"/>
              </a:spcBef>
              <a:spcAft>
                <a:spcPts val="0"/>
              </a:spcAft>
              <a:buSzPts val="2000"/>
              <a:buChar char="▹"/>
              <a:defRPr sz="2000"/>
            </a:lvl1pPr>
            <a:lvl2pPr indent="-355600" lvl="1" marL="914400" algn="l">
              <a:lnSpc>
                <a:spcPct val="115000"/>
              </a:lnSpc>
              <a:spcBef>
                <a:spcPts val="800"/>
              </a:spcBef>
              <a:spcAft>
                <a:spcPts val="0"/>
              </a:spcAft>
              <a:buSzPts val="2000"/>
              <a:buChar char="▸"/>
              <a:defRPr sz="2000"/>
            </a:lvl2pPr>
            <a:lvl3pPr indent="-355600" lvl="2" marL="1371600" algn="l">
              <a:lnSpc>
                <a:spcPct val="115000"/>
              </a:lnSpc>
              <a:spcBef>
                <a:spcPts val="800"/>
              </a:spcBef>
              <a:spcAft>
                <a:spcPts val="0"/>
              </a:spcAft>
              <a:buSzPts val="2000"/>
              <a:buChar char="■"/>
              <a:defRPr sz="2000"/>
            </a:lvl3pPr>
            <a:lvl4pPr indent="-355600" lvl="3" marL="1828800" algn="l">
              <a:lnSpc>
                <a:spcPct val="115000"/>
              </a:lnSpc>
              <a:spcBef>
                <a:spcPts val="800"/>
              </a:spcBef>
              <a:spcAft>
                <a:spcPts val="0"/>
              </a:spcAft>
              <a:buSzPts val="2000"/>
              <a:buChar char="●"/>
              <a:defRPr sz="2000"/>
            </a:lvl4pPr>
            <a:lvl5pPr indent="-355600" lvl="4" marL="2286000" algn="l">
              <a:lnSpc>
                <a:spcPct val="115000"/>
              </a:lnSpc>
              <a:spcBef>
                <a:spcPts val="800"/>
              </a:spcBef>
              <a:spcAft>
                <a:spcPts val="0"/>
              </a:spcAft>
              <a:buSzPts val="2000"/>
              <a:buChar char="○"/>
              <a:defRPr sz="2000"/>
            </a:lvl5pPr>
            <a:lvl6pPr indent="-355600" lvl="5" marL="2743200" algn="l">
              <a:lnSpc>
                <a:spcPct val="115000"/>
              </a:lnSpc>
              <a:spcBef>
                <a:spcPts val="800"/>
              </a:spcBef>
              <a:spcAft>
                <a:spcPts val="0"/>
              </a:spcAft>
              <a:buSzPts val="2000"/>
              <a:buChar char="■"/>
              <a:defRPr sz="2000"/>
            </a:lvl6pPr>
            <a:lvl7pPr indent="-355600" lvl="6" marL="3200400" algn="l">
              <a:lnSpc>
                <a:spcPct val="115000"/>
              </a:lnSpc>
              <a:spcBef>
                <a:spcPts val="800"/>
              </a:spcBef>
              <a:spcAft>
                <a:spcPts val="0"/>
              </a:spcAft>
              <a:buSzPts val="2000"/>
              <a:buChar char="●"/>
              <a:defRPr sz="2000"/>
            </a:lvl7pPr>
            <a:lvl8pPr indent="-355600" lvl="7" marL="3657600" algn="l">
              <a:lnSpc>
                <a:spcPct val="115000"/>
              </a:lnSpc>
              <a:spcBef>
                <a:spcPts val="800"/>
              </a:spcBef>
              <a:spcAft>
                <a:spcPts val="0"/>
              </a:spcAft>
              <a:buSzPts val="2000"/>
              <a:buChar char="○"/>
              <a:defRPr sz="2000"/>
            </a:lvl8pPr>
            <a:lvl9pPr indent="-355600" lvl="8" marL="4114800" algn="l">
              <a:lnSpc>
                <a:spcPct val="115000"/>
              </a:lnSpc>
              <a:spcBef>
                <a:spcPts val="800"/>
              </a:spcBef>
              <a:spcAft>
                <a:spcPts val="800"/>
              </a:spcAft>
              <a:buSzPts val="2000"/>
              <a:buChar char="■"/>
              <a:defRPr sz="2000"/>
            </a:lvl9pPr>
          </a:lstStyle>
          <a:p/>
        </p:txBody>
      </p:sp>
      <p:sp>
        <p:nvSpPr>
          <p:cNvPr id="112" name="Google Shape;112;p3"/>
          <p:cNvSpPr txBox="1"/>
          <p:nvPr>
            <p:ph idx="2" type="body"/>
          </p:nvPr>
        </p:nvSpPr>
        <p:spPr>
          <a:xfrm>
            <a:off x="4790250" y="1125350"/>
            <a:ext cx="3111900" cy="2734800"/>
          </a:xfrm>
          <a:prstGeom prst="rect">
            <a:avLst/>
          </a:prstGeom>
          <a:noFill/>
          <a:ln>
            <a:noFill/>
          </a:ln>
        </p:spPr>
        <p:txBody>
          <a:bodyPr anchorCtr="0" anchor="t" bIns="0" lIns="0" spcFirstLastPara="1" rIns="0" wrap="square" tIns="0">
            <a:noAutofit/>
          </a:bodyPr>
          <a:lstStyle>
            <a:lvl1pPr indent="-355600" lvl="0" marL="457200" algn="l">
              <a:lnSpc>
                <a:spcPct val="115000"/>
              </a:lnSpc>
              <a:spcBef>
                <a:spcPts val="0"/>
              </a:spcBef>
              <a:spcAft>
                <a:spcPts val="0"/>
              </a:spcAft>
              <a:buSzPts val="2000"/>
              <a:buChar char="▹"/>
              <a:defRPr sz="2000"/>
            </a:lvl1pPr>
            <a:lvl2pPr indent="-355600" lvl="1" marL="914400" algn="l">
              <a:lnSpc>
                <a:spcPct val="115000"/>
              </a:lnSpc>
              <a:spcBef>
                <a:spcPts val="800"/>
              </a:spcBef>
              <a:spcAft>
                <a:spcPts val="0"/>
              </a:spcAft>
              <a:buSzPts val="2000"/>
              <a:buChar char="▸"/>
              <a:defRPr sz="2000"/>
            </a:lvl2pPr>
            <a:lvl3pPr indent="-355600" lvl="2" marL="1371600" algn="l">
              <a:lnSpc>
                <a:spcPct val="115000"/>
              </a:lnSpc>
              <a:spcBef>
                <a:spcPts val="800"/>
              </a:spcBef>
              <a:spcAft>
                <a:spcPts val="0"/>
              </a:spcAft>
              <a:buSzPts val="2000"/>
              <a:buChar char="■"/>
              <a:defRPr sz="2000"/>
            </a:lvl3pPr>
            <a:lvl4pPr indent="-355600" lvl="3" marL="1828800" algn="l">
              <a:lnSpc>
                <a:spcPct val="115000"/>
              </a:lnSpc>
              <a:spcBef>
                <a:spcPts val="800"/>
              </a:spcBef>
              <a:spcAft>
                <a:spcPts val="0"/>
              </a:spcAft>
              <a:buSzPts val="2000"/>
              <a:buChar char="●"/>
              <a:defRPr sz="2000"/>
            </a:lvl4pPr>
            <a:lvl5pPr indent="-355600" lvl="4" marL="2286000" algn="l">
              <a:lnSpc>
                <a:spcPct val="115000"/>
              </a:lnSpc>
              <a:spcBef>
                <a:spcPts val="800"/>
              </a:spcBef>
              <a:spcAft>
                <a:spcPts val="0"/>
              </a:spcAft>
              <a:buSzPts val="2000"/>
              <a:buChar char="○"/>
              <a:defRPr sz="2000"/>
            </a:lvl5pPr>
            <a:lvl6pPr indent="-355600" lvl="5" marL="2743200" algn="l">
              <a:lnSpc>
                <a:spcPct val="115000"/>
              </a:lnSpc>
              <a:spcBef>
                <a:spcPts val="800"/>
              </a:spcBef>
              <a:spcAft>
                <a:spcPts val="0"/>
              </a:spcAft>
              <a:buSzPts val="2000"/>
              <a:buChar char="■"/>
              <a:defRPr sz="2000"/>
            </a:lvl6pPr>
            <a:lvl7pPr indent="-355600" lvl="6" marL="3200400" algn="l">
              <a:lnSpc>
                <a:spcPct val="115000"/>
              </a:lnSpc>
              <a:spcBef>
                <a:spcPts val="800"/>
              </a:spcBef>
              <a:spcAft>
                <a:spcPts val="0"/>
              </a:spcAft>
              <a:buSzPts val="2000"/>
              <a:buChar char="●"/>
              <a:defRPr sz="2000"/>
            </a:lvl7pPr>
            <a:lvl8pPr indent="-355600" lvl="7" marL="3657600" algn="l">
              <a:lnSpc>
                <a:spcPct val="115000"/>
              </a:lnSpc>
              <a:spcBef>
                <a:spcPts val="800"/>
              </a:spcBef>
              <a:spcAft>
                <a:spcPts val="0"/>
              </a:spcAft>
              <a:buSzPts val="2000"/>
              <a:buChar char="○"/>
              <a:defRPr sz="2000"/>
            </a:lvl8pPr>
            <a:lvl9pPr indent="-355600" lvl="8" marL="4114800" algn="l">
              <a:lnSpc>
                <a:spcPct val="115000"/>
              </a:lnSpc>
              <a:spcBef>
                <a:spcPts val="800"/>
              </a:spcBef>
              <a:spcAft>
                <a:spcPts val="800"/>
              </a:spcAft>
              <a:buSzPts val="2000"/>
              <a:buChar char="■"/>
              <a:defRPr sz="2000"/>
            </a:lvl9pPr>
          </a:lstStyle>
          <a:p/>
        </p:txBody>
      </p:sp>
      <p:sp>
        <p:nvSpPr>
          <p:cNvPr id="113" name="Google Shape;113;p3"/>
          <p:cNvSpPr txBox="1"/>
          <p:nvPr>
            <p:ph idx="12" type="sldNum"/>
          </p:nvPr>
        </p:nvSpPr>
        <p:spPr>
          <a:xfrm>
            <a:off x="4297650" y="4413799"/>
            <a:ext cx="548700" cy="729600"/>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1pPr>
            <a:lvl2pPr indent="0" lvl="1"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2pPr>
            <a:lvl3pPr indent="0" lvl="2"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3pPr>
            <a:lvl4pPr indent="0" lvl="3"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4pPr>
            <a:lvl5pPr indent="0" lvl="4"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5pPr>
            <a:lvl6pPr indent="0" lvl="5"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6pPr>
            <a:lvl7pPr indent="0" lvl="6"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7pPr>
            <a:lvl8pPr indent="0" lvl="7"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8pPr>
            <a:lvl9pPr indent="0" lvl="8"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9pPr>
          </a:lstStyle>
          <a:p>
            <a:pPr indent="0" lvl="0" marL="0" rtl="0" algn="ctr">
              <a:spcBef>
                <a:spcPts val="0"/>
              </a:spcBef>
              <a:spcAft>
                <a:spcPts val="0"/>
              </a:spcAft>
              <a:buNone/>
            </a:pPr>
            <a:fld id="{00000000-1234-1234-1234-123412341234}" type="slidenum">
              <a:rPr lang="en"/>
              <a:t>‹#›</a:t>
            </a:fld>
            <a:endParaRPr/>
          </a:p>
        </p:txBody>
      </p:sp>
      <p:grpSp>
        <p:nvGrpSpPr>
          <p:cNvPr id="114" name="Google Shape;114;p3"/>
          <p:cNvGrpSpPr/>
          <p:nvPr/>
        </p:nvGrpSpPr>
        <p:grpSpPr>
          <a:xfrm>
            <a:off x="138350" y="3775000"/>
            <a:ext cx="8847940" cy="1250750"/>
            <a:chOff x="138350" y="260325"/>
            <a:chExt cx="8847940" cy="1250750"/>
          </a:xfrm>
        </p:grpSpPr>
        <p:sp>
          <p:nvSpPr>
            <p:cNvPr id="115" name="Google Shape;115;p3"/>
            <p:cNvSpPr/>
            <p:nvPr/>
          </p:nvSpPr>
          <p:spPr>
            <a:xfrm>
              <a:off x="1499675" y="12505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3"/>
            <p:cNvSpPr/>
            <p:nvPr/>
          </p:nvSpPr>
          <p:spPr>
            <a:xfrm>
              <a:off x="26610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3"/>
            <p:cNvSpPr/>
            <p:nvPr/>
          </p:nvSpPr>
          <p:spPr>
            <a:xfrm>
              <a:off x="964725" y="13648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3"/>
            <p:cNvSpPr/>
            <p:nvPr/>
          </p:nvSpPr>
          <p:spPr>
            <a:xfrm>
              <a:off x="2853765" y="14338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3"/>
            <p:cNvSpPr/>
            <p:nvPr/>
          </p:nvSpPr>
          <p:spPr>
            <a:xfrm>
              <a:off x="6511800" y="26032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3"/>
            <p:cNvSpPr/>
            <p:nvPr/>
          </p:nvSpPr>
          <p:spPr>
            <a:xfrm>
              <a:off x="922865" y="3854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3"/>
            <p:cNvSpPr/>
            <p:nvPr/>
          </p:nvSpPr>
          <p:spPr>
            <a:xfrm>
              <a:off x="1669300" y="3521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3"/>
            <p:cNvSpPr/>
            <p:nvPr/>
          </p:nvSpPr>
          <p:spPr>
            <a:xfrm>
              <a:off x="138350" y="3663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3"/>
            <p:cNvSpPr/>
            <p:nvPr/>
          </p:nvSpPr>
          <p:spPr>
            <a:xfrm>
              <a:off x="5813290" y="108617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3"/>
            <p:cNvSpPr/>
            <p:nvPr/>
          </p:nvSpPr>
          <p:spPr>
            <a:xfrm>
              <a:off x="8192200" y="3521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3"/>
            <p:cNvSpPr/>
            <p:nvPr/>
          </p:nvSpPr>
          <p:spPr>
            <a:xfrm>
              <a:off x="3083050" y="5880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 name="Google Shape;126;p3"/>
            <p:cNvSpPr/>
            <p:nvPr/>
          </p:nvSpPr>
          <p:spPr>
            <a:xfrm>
              <a:off x="59053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 name="Google Shape;127;p3"/>
            <p:cNvSpPr/>
            <p:nvPr/>
          </p:nvSpPr>
          <p:spPr>
            <a:xfrm>
              <a:off x="3321725" y="1144805"/>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3"/>
            <p:cNvSpPr/>
            <p:nvPr/>
          </p:nvSpPr>
          <p:spPr>
            <a:xfrm>
              <a:off x="5550600" y="12505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 name="Google Shape;129;p3"/>
            <p:cNvSpPr/>
            <p:nvPr/>
          </p:nvSpPr>
          <p:spPr>
            <a:xfrm>
              <a:off x="7715565" y="11781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 name="Google Shape;130;p3"/>
            <p:cNvSpPr/>
            <p:nvPr/>
          </p:nvSpPr>
          <p:spPr>
            <a:xfrm>
              <a:off x="7255125" y="46268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 name="Google Shape;131;p3"/>
            <p:cNvSpPr/>
            <p:nvPr/>
          </p:nvSpPr>
          <p:spPr>
            <a:xfrm>
              <a:off x="8774600" y="14147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 name="Google Shape;132;p3"/>
            <p:cNvSpPr/>
            <p:nvPr/>
          </p:nvSpPr>
          <p:spPr>
            <a:xfrm>
              <a:off x="89280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 name="Google Shape;133;p3"/>
            <p:cNvSpPr/>
            <p:nvPr/>
          </p:nvSpPr>
          <p:spPr>
            <a:xfrm>
              <a:off x="7494550" y="13506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 name="Google Shape;134;p3"/>
            <p:cNvSpPr/>
            <p:nvPr/>
          </p:nvSpPr>
          <p:spPr>
            <a:xfrm>
              <a:off x="4147815" y="6071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 name="Google Shape;135;p3"/>
            <p:cNvSpPr/>
            <p:nvPr/>
          </p:nvSpPr>
          <p:spPr>
            <a:xfrm>
              <a:off x="4901365" y="3854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 name="Google Shape;136;p3"/>
            <p:cNvSpPr/>
            <p:nvPr/>
          </p:nvSpPr>
          <p:spPr>
            <a:xfrm>
              <a:off x="5055300" y="47692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 name="Google Shape;137;p3"/>
            <p:cNvSpPr/>
            <p:nvPr/>
          </p:nvSpPr>
          <p:spPr>
            <a:xfrm>
              <a:off x="8316990" y="2603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 name="Google Shape;138;p3"/>
            <p:cNvSpPr/>
            <p:nvPr/>
          </p:nvSpPr>
          <p:spPr>
            <a:xfrm>
              <a:off x="364940" y="14338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 name="Google Shape;139;p3"/>
            <p:cNvSpPr/>
            <p:nvPr/>
          </p:nvSpPr>
          <p:spPr>
            <a:xfrm>
              <a:off x="194015"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40" name="Google Shape;140;p3"/>
          <p:cNvSpPr/>
          <p:nvPr/>
        </p:nvSpPr>
        <p:spPr>
          <a:xfrm>
            <a:off x="4212739" y="916323"/>
            <a:ext cx="718522" cy="200800"/>
          </a:xfrm>
          <a:custGeom>
            <a:rect b="b" l="l" r="r" t="t"/>
            <a:pathLst>
              <a:path extrusionOk="0" h="436521" w="1562005">
                <a:moveTo>
                  <a:pt x="937260" y="436521"/>
                </a:moveTo>
                <a:cubicBezTo>
                  <a:pt x="896645" y="436521"/>
                  <a:pt x="890776" y="349597"/>
                  <a:pt x="885947" y="206493"/>
                </a:cubicBezTo>
                <a:cubicBezTo>
                  <a:pt x="883770" y="141015"/>
                  <a:pt x="879699" y="18979"/>
                  <a:pt x="861522" y="18979"/>
                </a:cubicBezTo>
                <a:cubicBezTo>
                  <a:pt x="841357" y="18979"/>
                  <a:pt x="830659" y="96889"/>
                  <a:pt x="823653" y="148417"/>
                </a:cubicBezTo>
                <a:cubicBezTo>
                  <a:pt x="812860" y="226611"/>
                  <a:pt x="803582" y="294177"/>
                  <a:pt x="766849" y="294177"/>
                </a:cubicBezTo>
                <a:cubicBezTo>
                  <a:pt x="746210" y="294177"/>
                  <a:pt x="739394" y="277001"/>
                  <a:pt x="734376" y="264475"/>
                </a:cubicBezTo>
                <a:cubicBezTo>
                  <a:pt x="729359" y="251949"/>
                  <a:pt x="726235" y="246729"/>
                  <a:pt x="719513" y="246729"/>
                </a:cubicBezTo>
                <a:cubicBezTo>
                  <a:pt x="706543" y="246729"/>
                  <a:pt x="701336" y="266752"/>
                  <a:pt x="694993" y="297214"/>
                </a:cubicBezTo>
                <a:cubicBezTo>
                  <a:pt x="687419" y="333939"/>
                  <a:pt x="677951" y="379584"/>
                  <a:pt x="634307" y="379584"/>
                </a:cubicBezTo>
                <a:cubicBezTo>
                  <a:pt x="597480" y="379584"/>
                  <a:pt x="590095" y="315624"/>
                  <a:pt x="582332" y="247773"/>
                </a:cubicBezTo>
                <a:cubicBezTo>
                  <a:pt x="576746" y="199281"/>
                  <a:pt x="569078" y="132854"/>
                  <a:pt x="549102" y="132854"/>
                </a:cubicBezTo>
                <a:cubicBezTo>
                  <a:pt x="538404" y="132854"/>
                  <a:pt x="527895" y="170813"/>
                  <a:pt x="520700" y="195486"/>
                </a:cubicBezTo>
                <a:cubicBezTo>
                  <a:pt x="508393" y="239328"/>
                  <a:pt x="495801" y="284688"/>
                  <a:pt x="463896" y="284688"/>
                </a:cubicBezTo>
                <a:cubicBezTo>
                  <a:pt x="443447" y="284688"/>
                  <a:pt x="433696" y="256219"/>
                  <a:pt x="422335" y="222341"/>
                </a:cubicBezTo>
                <a:cubicBezTo>
                  <a:pt x="415235" y="201274"/>
                  <a:pt x="403401" y="166068"/>
                  <a:pt x="392892" y="166068"/>
                </a:cubicBezTo>
                <a:cubicBezTo>
                  <a:pt x="382383" y="166068"/>
                  <a:pt x="376608" y="180492"/>
                  <a:pt x="369129" y="195770"/>
                </a:cubicBezTo>
                <a:cubicBezTo>
                  <a:pt x="357958" y="218450"/>
                  <a:pt x="344041" y="246729"/>
                  <a:pt x="312325" y="246729"/>
                </a:cubicBezTo>
                <a:lnTo>
                  <a:pt x="0" y="246729"/>
                </a:lnTo>
                <a:lnTo>
                  <a:pt x="0" y="227750"/>
                </a:lnTo>
                <a:lnTo>
                  <a:pt x="312420" y="227750"/>
                </a:lnTo>
                <a:cubicBezTo>
                  <a:pt x="331355" y="227750"/>
                  <a:pt x="340159" y="211713"/>
                  <a:pt x="352183" y="187325"/>
                </a:cubicBezTo>
                <a:cubicBezTo>
                  <a:pt x="361650" y="167586"/>
                  <a:pt x="371874" y="147089"/>
                  <a:pt x="392892" y="147089"/>
                </a:cubicBezTo>
                <a:cubicBezTo>
                  <a:pt x="416844" y="147089"/>
                  <a:pt x="428299" y="180682"/>
                  <a:pt x="440228" y="216268"/>
                </a:cubicBezTo>
                <a:cubicBezTo>
                  <a:pt x="445625" y="232305"/>
                  <a:pt x="456891" y="265709"/>
                  <a:pt x="463802" y="265709"/>
                </a:cubicBezTo>
                <a:cubicBezTo>
                  <a:pt x="481600" y="265709"/>
                  <a:pt x="493245" y="223954"/>
                  <a:pt x="502618" y="190361"/>
                </a:cubicBezTo>
                <a:cubicBezTo>
                  <a:pt x="514073" y="149366"/>
                  <a:pt x="523919" y="113875"/>
                  <a:pt x="549007" y="113875"/>
                </a:cubicBezTo>
                <a:cubicBezTo>
                  <a:pt x="585835" y="113875"/>
                  <a:pt x="593219" y="177835"/>
                  <a:pt x="600982" y="245686"/>
                </a:cubicBezTo>
                <a:cubicBezTo>
                  <a:pt x="606568" y="294177"/>
                  <a:pt x="614237" y="360604"/>
                  <a:pt x="634213" y="360604"/>
                </a:cubicBezTo>
                <a:cubicBezTo>
                  <a:pt x="660437" y="360604"/>
                  <a:pt x="667916" y="334034"/>
                  <a:pt x="676437" y="293418"/>
                </a:cubicBezTo>
                <a:cubicBezTo>
                  <a:pt x="683064" y="261154"/>
                  <a:pt x="690070" y="227750"/>
                  <a:pt x="719418" y="227750"/>
                </a:cubicBezTo>
                <a:cubicBezTo>
                  <a:pt x="740057" y="227750"/>
                  <a:pt x="746873" y="244926"/>
                  <a:pt x="751891" y="257453"/>
                </a:cubicBezTo>
                <a:cubicBezTo>
                  <a:pt x="756908" y="269979"/>
                  <a:pt x="760033" y="275198"/>
                  <a:pt x="766754" y="275198"/>
                </a:cubicBezTo>
                <a:cubicBezTo>
                  <a:pt x="786920" y="275198"/>
                  <a:pt x="797618" y="197289"/>
                  <a:pt x="804624" y="145760"/>
                </a:cubicBezTo>
                <a:cubicBezTo>
                  <a:pt x="815416" y="67566"/>
                  <a:pt x="824694" y="0"/>
                  <a:pt x="861427" y="0"/>
                </a:cubicBezTo>
                <a:cubicBezTo>
                  <a:pt x="896172" y="0"/>
                  <a:pt x="900432" y="74398"/>
                  <a:pt x="904787" y="205924"/>
                </a:cubicBezTo>
                <a:cubicBezTo>
                  <a:pt x="907438" y="285067"/>
                  <a:pt x="911888" y="417542"/>
                  <a:pt x="937165" y="417542"/>
                </a:cubicBezTo>
                <a:cubicBezTo>
                  <a:pt x="966419" y="417542"/>
                  <a:pt x="977212" y="315814"/>
                  <a:pt x="984502" y="248437"/>
                </a:cubicBezTo>
                <a:cubicBezTo>
                  <a:pt x="993401" y="163980"/>
                  <a:pt x="998797" y="123365"/>
                  <a:pt x="1022371" y="123365"/>
                </a:cubicBezTo>
                <a:cubicBezTo>
                  <a:pt x="1050773" y="123365"/>
                  <a:pt x="1061944" y="158856"/>
                  <a:pt x="1073494" y="196435"/>
                </a:cubicBezTo>
                <a:cubicBezTo>
                  <a:pt x="1085044" y="234013"/>
                  <a:pt x="1097636" y="275198"/>
                  <a:pt x="1126511" y="275198"/>
                </a:cubicBezTo>
                <a:cubicBezTo>
                  <a:pt x="1139481" y="275198"/>
                  <a:pt x="1146108" y="268460"/>
                  <a:pt x="1156711" y="256219"/>
                </a:cubicBezTo>
                <a:cubicBezTo>
                  <a:pt x="1167315" y="243977"/>
                  <a:pt x="1182462" y="227750"/>
                  <a:pt x="1211716" y="227750"/>
                </a:cubicBezTo>
                <a:lnTo>
                  <a:pt x="1562005" y="227750"/>
                </a:lnTo>
                <a:lnTo>
                  <a:pt x="1562005" y="246729"/>
                </a:lnTo>
                <a:lnTo>
                  <a:pt x="1211811" y="246729"/>
                </a:lnTo>
                <a:cubicBezTo>
                  <a:pt x="1191078" y="246729"/>
                  <a:pt x="1181705" y="257168"/>
                  <a:pt x="1170912" y="269315"/>
                </a:cubicBezTo>
                <a:cubicBezTo>
                  <a:pt x="1160120" y="281461"/>
                  <a:pt x="1148759" y="294177"/>
                  <a:pt x="1126606" y="294177"/>
                </a:cubicBezTo>
                <a:cubicBezTo>
                  <a:pt x="1083719" y="294177"/>
                  <a:pt x="1068666" y="245211"/>
                  <a:pt x="1055412" y="202033"/>
                </a:cubicBezTo>
                <a:cubicBezTo>
                  <a:pt x="1046607" y="173565"/>
                  <a:pt x="1037424" y="143198"/>
                  <a:pt x="1023128" y="142344"/>
                </a:cubicBezTo>
                <a:cubicBezTo>
                  <a:pt x="1013661" y="149746"/>
                  <a:pt x="1007697" y="207822"/>
                  <a:pt x="1003247" y="250430"/>
                </a:cubicBezTo>
                <a:cubicBezTo>
                  <a:pt x="993496" y="341910"/>
                  <a:pt x="983555" y="436521"/>
                  <a:pt x="937260" y="436521"/>
                </a:cubicBezTo>
                <a:close/>
              </a:path>
            </a:pathLst>
          </a:custGeom>
          <a:gradFill>
            <a:gsLst>
              <a:gs pos="0">
                <a:srgbClr val="8097FF">
                  <a:alpha val="0"/>
                </a:srgbClr>
              </a:gs>
              <a:gs pos="22000">
                <a:schemeClr val="accent1"/>
              </a:gs>
              <a:gs pos="76000">
                <a:schemeClr val="accent1"/>
              </a:gs>
              <a:gs pos="100000">
                <a:srgbClr val="8097FF">
                  <a:alpha val="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letely Blank">
  <p:cSld name="BLANK_1">
    <p:spTree>
      <p:nvGrpSpPr>
        <p:cNvPr id="141" name="Shape 141"/>
        <p:cNvGrpSpPr/>
        <p:nvPr/>
      </p:nvGrpSpPr>
      <p:grpSpPr>
        <a:xfrm>
          <a:off x="0" y="0"/>
          <a:ext cx="0" cy="0"/>
          <a:chOff x="0" y="0"/>
          <a:chExt cx="0" cy="0"/>
        </a:xfrm>
      </p:grpSpPr>
      <p:sp>
        <p:nvSpPr>
          <p:cNvPr id="142" name="Google Shape;142;p4"/>
          <p:cNvSpPr txBox="1"/>
          <p:nvPr>
            <p:ph idx="12" type="sldNum"/>
          </p:nvPr>
        </p:nvSpPr>
        <p:spPr>
          <a:xfrm>
            <a:off x="4297650" y="4413799"/>
            <a:ext cx="548700" cy="729600"/>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1pPr>
            <a:lvl2pPr indent="0" lvl="1"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2pPr>
            <a:lvl3pPr indent="0" lvl="2"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3pPr>
            <a:lvl4pPr indent="0" lvl="3"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4pPr>
            <a:lvl5pPr indent="0" lvl="4"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5pPr>
            <a:lvl6pPr indent="0" lvl="5"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6pPr>
            <a:lvl7pPr indent="0" lvl="6"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7pPr>
            <a:lvl8pPr indent="0" lvl="7"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8pPr>
            <a:lvl9pPr indent="0" lvl="8"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bg>
      <p:bgPr>
        <a:gradFill>
          <a:gsLst>
            <a:gs pos="0">
              <a:schemeClr val="dk1"/>
            </a:gs>
            <a:gs pos="49000">
              <a:schemeClr val="dk2"/>
            </a:gs>
            <a:gs pos="100000">
              <a:schemeClr val="dk2"/>
            </a:gs>
          </a:gsLst>
          <a:lin ang="5400012" scaled="0"/>
        </a:gradFill>
      </p:bgPr>
    </p:bg>
    <p:spTree>
      <p:nvGrpSpPr>
        <p:cNvPr id="143" name="Shape 143"/>
        <p:cNvGrpSpPr/>
        <p:nvPr/>
      </p:nvGrpSpPr>
      <p:grpSpPr>
        <a:xfrm>
          <a:off x="0" y="0"/>
          <a:ext cx="0" cy="0"/>
          <a:chOff x="0" y="0"/>
          <a:chExt cx="0" cy="0"/>
        </a:xfrm>
      </p:grpSpPr>
      <p:grpSp>
        <p:nvGrpSpPr>
          <p:cNvPr id="144" name="Google Shape;144;p5"/>
          <p:cNvGrpSpPr/>
          <p:nvPr/>
        </p:nvGrpSpPr>
        <p:grpSpPr>
          <a:xfrm>
            <a:off x="0" y="2396973"/>
            <a:ext cx="9144000" cy="2463362"/>
            <a:chOff x="0" y="1786473"/>
            <a:chExt cx="9144000" cy="2463362"/>
          </a:xfrm>
        </p:grpSpPr>
        <p:sp>
          <p:nvSpPr>
            <p:cNvPr id="145" name="Google Shape;145;p5"/>
            <p:cNvSpPr/>
            <p:nvPr/>
          </p:nvSpPr>
          <p:spPr>
            <a:xfrm>
              <a:off x="387953" y="3203434"/>
              <a:ext cx="1506902" cy="10464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gradFill>
              <a:gsLst>
                <a:gs pos="0">
                  <a:srgbClr val="FF826C"/>
                </a:gs>
                <a:gs pos="100000">
                  <a:srgbClr val="FF3E45"/>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6" name="Google Shape;146;p5"/>
            <p:cNvSpPr/>
            <p:nvPr/>
          </p:nvSpPr>
          <p:spPr>
            <a:xfrm>
              <a:off x="455961" y="3203339"/>
              <a:ext cx="1387697" cy="1027233"/>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04152C">
                <a:alpha val="13333"/>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7" name="Google Shape;147;p5"/>
            <p:cNvSpPr/>
            <p:nvPr/>
          </p:nvSpPr>
          <p:spPr>
            <a:xfrm>
              <a:off x="464296" y="3203434"/>
              <a:ext cx="852487" cy="485578"/>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002FFF">
                <a:alpha val="4941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8" name="Google Shape;148;p5"/>
            <p:cNvSpPr/>
            <p:nvPr/>
          </p:nvSpPr>
          <p:spPr>
            <a:xfrm>
              <a:off x="1894904" y="2489983"/>
              <a:ext cx="963930" cy="713456"/>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832887"/>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49" name="Google Shape;149;p5"/>
            <p:cNvSpPr/>
            <p:nvPr/>
          </p:nvSpPr>
          <p:spPr>
            <a:xfrm>
              <a:off x="1316783" y="2071853"/>
              <a:ext cx="1372123" cy="1131588"/>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FFA22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0" name="Google Shape;150;p5"/>
            <p:cNvSpPr/>
            <p:nvPr/>
          </p:nvSpPr>
          <p:spPr>
            <a:xfrm>
              <a:off x="2688907" y="3203434"/>
              <a:ext cx="785813" cy="342887"/>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gradFill>
              <a:gsLst>
                <a:gs pos="0">
                  <a:srgbClr val="A54FA6"/>
                </a:gs>
                <a:gs pos="100000">
                  <a:srgbClr val="F702A2"/>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1" name="Google Shape;151;p5"/>
            <p:cNvSpPr/>
            <p:nvPr/>
          </p:nvSpPr>
          <p:spPr>
            <a:xfrm>
              <a:off x="6347555" y="3203434"/>
              <a:ext cx="987313" cy="485530"/>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F0028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2" name="Google Shape;152;p5"/>
            <p:cNvSpPr/>
            <p:nvPr/>
          </p:nvSpPr>
          <p:spPr>
            <a:xfrm>
              <a:off x="4433316" y="3203434"/>
              <a:ext cx="1359026" cy="913651"/>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gradFill>
              <a:gsLst>
                <a:gs pos="0">
                  <a:srgbClr val="BEF176"/>
                </a:gs>
                <a:gs pos="100000">
                  <a:srgbClr val="17A892"/>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3" name="Google Shape;153;p5"/>
            <p:cNvSpPr/>
            <p:nvPr/>
          </p:nvSpPr>
          <p:spPr>
            <a:xfrm>
              <a:off x="3474719" y="2357234"/>
              <a:ext cx="958596" cy="846206"/>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FF3D47"/>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4" name="Google Shape;154;p5"/>
            <p:cNvSpPr/>
            <p:nvPr/>
          </p:nvSpPr>
          <p:spPr>
            <a:xfrm>
              <a:off x="5792342" y="2975558"/>
              <a:ext cx="530066" cy="227878"/>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A54FA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5" name="Google Shape;155;p5"/>
            <p:cNvSpPr/>
            <p:nvPr/>
          </p:nvSpPr>
          <p:spPr>
            <a:xfrm>
              <a:off x="0" y="2737741"/>
              <a:ext cx="464201" cy="465648"/>
            </a:xfrm>
            <a:custGeom>
              <a:rect b="b" l="l" r="r" t="t"/>
              <a:pathLst>
                <a:path extrusionOk="0" h="620864" w="618934">
                  <a:moveTo>
                    <a:pt x="0" y="0"/>
                  </a:moveTo>
                  <a:lnTo>
                    <a:pt x="0" y="620865"/>
                  </a:lnTo>
                  <a:lnTo>
                    <a:pt x="618935" y="620865"/>
                  </a:lnTo>
                  <a:cubicBezTo>
                    <a:pt x="480632" y="309101"/>
                    <a:pt x="339535" y="1459"/>
                    <a:pt x="0" y="0"/>
                  </a:cubicBezTo>
                  <a:close/>
                </a:path>
              </a:pathLst>
            </a:custGeom>
            <a:gradFill>
              <a:gsLst>
                <a:gs pos="0">
                  <a:srgbClr val="BEF176"/>
                </a:gs>
                <a:gs pos="100000">
                  <a:srgbClr val="17A892"/>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6" name="Google Shape;156;p5"/>
            <p:cNvSpPr/>
            <p:nvPr/>
          </p:nvSpPr>
          <p:spPr>
            <a:xfrm>
              <a:off x="8765190" y="3203434"/>
              <a:ext cx="378809" cy="485483"/>
            </a:xfrm>
            <a:custGeom>
              <a:rect b="b" l="l" r="r" t="t"/>
              <a:pathLst>
                <a:path extrusionOk="0" h="647310" w="505079">
                  <a:moveTo>
                    <a:pt x="0" y="0"/>
                  </a:moveTo>
                  <a:cubicBezTo>
                    <a:pt x="127000" y="368460"/>
                    <a:pt x="278765" y="644013"/>
                    <a:pt x="505079" y="647310"/>
                  </a:cubicBezTo>
                  <a:lnTo>
                    <a:pt x="505079" y="0"/>
                  </a:lnTo>
                  <a:close/>
                </a:path>
              </a:pathLst>
            </a:custGeom>
            <a:gradFill>
              <a:gsLst>
                <a:gs pos="0">
                  <a:srgbClr val="FF826C"/>
                </a:gs>
                <a:gs pos="100000">
                  <a:srgbClr val="FF3E45"/>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7" name="Google Shape;157;p5"/>
            <p:cNvSpPr/>
            <p:nvPr/>
          </p:nvSpPr>
          <p:spPr>
            <a:xfrm>
              <a:off x="1894904" y="2489983"/>
              <a:ext cx="794003" cy="713456"/>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FF800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8" name="Google Shape;158;p5"/>
            <p:cNvSpPr/>
            <p:nvPr/>
          </p:nvSpPr>
          <p:spPr>
            <a:xfrm>
              <a:off x="5288756" y="3203434"/>
              <a:ext cx="940450" cy="428073"/>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7DFF29">
                <a:alpha val="4941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59" name="Google Shape;159;p5"/>
            <p:cNvSpPr/>
            <p:nvPr/>
          </p:nvSpPr>
          <p:spPr>
            <a:xfrm>
              <a:off x="8514492" y="2394856"/>
              <a:ext cx="629507" cy="808583"/>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FF964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0" name="Google Shape;160;p5"/>
            <p:cNvSpPr/>
            <p:nvPr/>
          </p:nvSpPr>
          <p:spPr>
            <a:xfrm>
              <a:off x="3876675" y="2014492"/>
              <a:ext cx="1398460" cy="1189045"/>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AF9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1" name="Google Shape;161;p5"/>
            <p:cNvSpPr/>
            <p:nvPr/>
          </p:nvSpPr>
          <p:spPr>
            <a:xfrm>
              <a:off x="0" y="2918101"/>
              <a:ext cx="387952" cy="285382"/>
            </a:xfrm>
            <a:custGeom>
              <a:rect b="b" l="l" r="r" t="t"/>
              <a:pathLst>
                <a:path extrusionOk="0" h="380509" w="517270">
                  <a:moveTo>
                    <a:pt x="0" y="0"/>
                  </a:moveTo>
                  <a:lnTo>
                    <a:pt x="0" y="380510"/>
                  </a:lnTo>
                  <a:lnTo>
                    <a:pt x="517271" y="380510"/>
                  </a:lnTo>
                  <a:cubicBezTo>
                    <a:pt x="385445" y="159053"/>
                    <a:pt x="226378" y="1142"/>
                    <a:pt x="0" y="0"/>
                  </a:cubicBezTo>
                  <a:close/>
                </a:path>
              </a:pathLst>
            </a:custGeom>
            <a:solidFill>
              <a:srgbClr val="029E8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2" name="Google Shape;162;p5"/>
            <p:cNvSpPr/>
            <p:nvPr/>
          </p:nvSpPr>
          <p:spPr>
            <a:xfrm>
              <a:off x="6229207" y="2252166"/>
              <a:ext cx="1366075" cy="951274"/>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gradFill>
              <a:gsLst>
                <a:gs pos="0">
                  <a:srgbClr val="3BE5CC"/>
                </a:gs>
                <a:gs pos="100000">
                  <a:srgbClr val="027196"/>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3" name="Google Shape;163;p5"/>
            <p:cNvSpPr/>
            <p:nvPr/>
          </p:nvSpPr>
          <p:spPr>
            <a:xfrm>
              <a:off x="7343679" y="1786473"/>
              <a:ext cx="1421463" cy="1416970"/>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gradFill>
              <a:gsLst>
                <a:gs pos="0">
                  <a:srgbClr val="C182FF">
                    <a:alpha val="49411"/>
                  </a:srgbClr>
                </a:gs>
                <a:gs pos="100000">
                  <a:srgbClr val="002FFF">
                    <a:alpha val="49411"/>
                  </a:srgbClr>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4" name="Google Shape;164;p5"/>
            <p:cNvSpPr/>
            <p:nvPr/>
          </p:nvSpPr>
          <p:spPr>
            <a:xfrm>
              <a:off x="6229350" y="3129663"/>
              <a:ext cx="93202" cy="73771"/>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FF85C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5" name="Google Shape;165;p5"/>
            <p:cNvSpPr/>
            <p:nvPr/>
          </p:nvSpPr>
          <p:spPr>
            <a:xfrm>
              <a:off x="7595330" y="3203434"/>
              <a:ext cx="919163" cy="285382"/>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FFC2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6" name="Google Shape;166;p5"/>
            <p:cNvSpPr/>
            <p:nvPr/>
          </p:nvSpPr>
          <p:spPr>
            <a:xfrm>
              <a:off x="2858547" y="3202435"/>
              <a:ext cx="1012412" cy="474733"/>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33E7FF">
                <a:alpha val="59607"/>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167" name="Google Shape;167;p5"/>
            <p:cNvSpPr/>
            <p:nvPr/>
          </p:nvSpPr>
          <p:spPr>
            <a:xfrm>
              <a:off x="0" y="1968308"/>
              <a:ext cx="9144000" cy="2220131"/>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lt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168" name="Google Shape;168;p5"/>
          <p:cNvSpPr txBox="1"/>
          <p:nvPr>
            <p:ph type="ctrTitle"/>
          </p:nvPr>
        </p:nvSpPr>
        <p:spPr>
          <a:xfrm>
            <a:off x="855300" y="1114800"/>
            <a:ext cx="7433400" cy="1018800"/>
          </a:xfrm>
          <a:prstGeom prst="rect">
            <a:avLst/>
          </a:prstGeom>
          <a:noFill/>
          <a:ln>
            <a:noFill/>
          </a:ln>
        </p:spPr>
        <p:txBody>
          <a:bodyPr anchorCtr="0" anchor="b" bIns="0" lIns="0" spcFirstLastPara="1" rIns="0" wrap="square" tIns="0">
            <a:noAutofit/>
          </a:bodyPr>
          <a:lstStyle>
            <a:lvl1pPr lvl="0" algn="ctr">
              <a:lnSpc>
                <a:spcPct val="90000"/>
              </a:lnSpc>
              <a:spcBef>
                <a:spcPts val="0"/>
              </a:spcBef>
              <a:spcAft>
                <a:spcPts val="0"/>
              </a:spcAft>
              <a:buClr>
                <a:schemeClr val="lt1"/>
              </a:buClr>
              <a:buSzPts val="3600"/>
              <a:buNone/>
              <a:defRPr sz="3600">
                <a:solidFill>
                  <a:schemeClr val="lt1"/>
                </a:solidFill>
              </a:defRPr>
            </a:lvl1pPr>
            <a:lvl2pPr lvl="1" algn="ctr">
              <a:lnSpc>
                <a:spcPct val="90000"/>
              </a:lnSpc>
              <a:spcBef>
                <a:spcPts val="0"/>
              </a:spcBef>
              <a:spcAft>
                <a:spcPts val="0"/>
              </a:spcAft>
              <a:buClr>
                <a:schemeClr val="lt1"/>
              </a:buClr>
              <a:buSzPts val="3600"/>
              <a:buNone/>
              <a:defRPr sz="3600">
                <a:solidFill>
                  <a:schemeClr val="lt1"/>
                </a:solidFill>
              </a:defRPr>
            </a:lvl2pPr>
            <a:lvl3pPr lvl="2" algn="ctr">
              <a:lnSpc>
                <a:spcPct val="90000"/>
              </a:lnSpc>
              <a:spcBef>
                <a:spcPts val="0"/>
              </a:spcBef>
              <a:spcAft>
                <a:spcPts val="0"/>
              </a:spcAft>
              <a:buClr>
                <a:schemeClr val="lt1"/>
              </a:buClr>
              <a:buSzPts val="3600"/>
              <a:buNone/>
              <a:defRPr sz="3600">
                <a:solidFill>
                  <a:schemeClr val="lt1"/>
                </a:solidFill>
              </a:defRPr>
            </a:lvl3pPr>
            <a:lvl4pPr lvl="3" algn="ctr">
              <a:lnSpc>
                <a:spcPct val="90000"/>
              </a:lnSpc>
              <a:spcBef>
                <a:spcPts val="0"/>
              </a:spcBef>
              <a:spcAft>
                <a:spcPts val="0"/>
              </a:spcAft>
              <a:buClr>
                <a:schemeClr val="lt1"/>
              </a:buClr>
              <a:buSzPts val="3600"/>
              <a:buNone/>
              <a:defRPr sz="3600">
                <a:solidFill>
                  <a:schemeClr val="lt1"/>
                </a:solidFill>
              </a:defRPr>
            </a:lvl4pPr>
            <a:lvl5pPr lvl="4" algn="ctr">
              <a:lnSpc>
                <a:spcPct val="90000"/>
              </a:lnSpc>
              <a:spcBef>
                <a:spcPts val="0"/>
              </a:spcBef>
              <a:spcAft>
                <a:spcPts val="0"/>
              </a:spcAft>
              <a:buClr>
                <a:schemeClr val="lt1"/>
              </a:buClr>
              <a:buSzPts val="3600"/>
              <a:buNone/>
              <a:defRPr sz="3600">
                <a:solidFill>
                  <a:schemeClr val="lt1"/>
                </a:solidFill>
              </a:defRPr>
            </a:lvl5pPr>
            <a:lvl6pPr lvl="5" algn="ctr">
              <a:lnSpc>
                <a:spcPct val="90000"/>
              </a:lnSpc>
              <a:spcBef>
                <a:spcPts val="0"/>
              </a:spcBef>
              <a:spcAft>
                <a:spcPts val="0"/>
              </a:spcAft>
              <a:buClr>
                <a:schemeClr val="lt1"/>
              </a:buClr>
              <a:buSzPts val="3600"/>
              <a:buNone/>
              <a:defRPr sz="3600">
                <a:solidFill>
                  <a:schemeClr val="lt1"/>
                </a:solidFill>
              </a:defRPr>
            </a:lvl6pPr>
            <a:lvl7pPr lvl="6" algn="ctr">
              <a:lnSpc>
                <a:spcPct val="90000"/>
              </a:lnSpc>
              <a:spcBef>
                <a:spcPts val="0"/>
              </a:spcBef>
              <a:spcAft>
                <a:spcPts val="0"/>
              </a:spcAft>
              <a:buClr>
                <a:schemeClr val="lt1"/>
              </a:buClr>
              <a:buSzPts val="3600"/>
              <a:buNone/>
              <a:defRPr sz="3600">
                <a:solidFill>
                  <a:schemeClr val="lt1"/>
                </a:solidFill>
              </a:defRPr>
            </a:lvl7pPr>
            <a:lvl8pPr lvl="7" algn="ctr">
              <a:lnSpc>
                <a:spcPct val="90000"/>
              </a:lnSpc>
              <a:spcBef>
                <a:spcPts val="0"/>
              </a:spcBef>
              <a:spcAft>
                <a:spcPts val="0"/>
              </a:spcAft>
              <a:buClr>
                <a:schemeClr val="lt1"/>
              </a:buClr>
              <a:buSzPts val="3600"/>
              <a:buNone/>
              <a:defRPr sz="3600">
                <a:solidFill>
                  <a:schemeClr val="lt1"/>
                </a:solidFill>
              </a:defRPr>
            </a:lvl8pPr>
            <a:lvl9pPr lvl="8" algn="ctr">
              <a:lnSpc>
                <a:spcPct val="90000"/>
              </a:lnSpc>
              <a:spcBef>
                <a:spcPts val="0"/>
              </a:spcBef>
              <a:spcAft>
                <a:spcPts val="0"/>
              </a:spcAft>
              <a:buClr>
                <a:schemeClr val="lt1"/>
              </a:buClr>
              <a:buSzPts val="3600"/>
              <a:buNone/>
              <a:defRPr sz="3600">
                <a:solidFill>
                  <a:schemeClr val="lt1"/>
                </a:solidFill>
              </a:defRPr>
            </a:lvl9pPr>
          </a:lstStyle>
          <a:p/>
        </p:txBody>
      </p:sp>
      <p:sp>
        <p:nvSpPr>
          <p:cNvPr id="169" name="Google Shape;169;p5"/>
          <p:cNvSpPr txBox="1"/>
          <p:nvPr>
            <p:ph idx="1" type="subTitle"/>
          </p:nvPr>
        </p:nvSpPr>
        <p:spPr>
          <a:xfrm>
            <a:off x="855300" y="2117602"/>
            <a:ext cx="7433400" cy="355500"/>
          </a:xfrm>
          <a:prstGeom prst="rect">
            <a:avLst/>
          </a:prstGeom>
          <a:noFill/>
          <a:ln>
            <a:noFill/>
          </a:ln>
        </p:spPr>
        <p:txBody>
          <a:bodyPr anchorCtr="0" anchor="t" bIns="0" lIns="0" spcFirstLastPara="1" rIns="0" wrap="square" tIns="0">
            <a:noAutofit/>
          </a:bodyPr>
          <a:lstStyle>
            <a:lvl1pPr lvl="0" algn="ctr">
              <a:lnSpc>
                <a:spcPct val="115000"/>
              </a:lnSpc>
              <a:spcBef>
                <a:spcPts val="0"/>
              </a:spcBef>
              <a:spcAft>
                <a:spcPts val="0"/>
              </a:spcAft>
              <a:buClr>
                <a:schemeClr val="lt2"/>
              </a:buClr>
              <a:buSzPts val="2000"/>
              <a:buNone/>
              <a:defRPr sz="2000">
                <a:solidFill>
                  <a:schemeClr val="lt2"/>
                </a:solidFill>
              </a:defRPr>
            </a:lvl1pPr>
            <a:lvl2pPr lvl="1" algn="ctr">
              <a:lnSpc>
                <a:spcPct val="115000"/>
              </a:lnSpc>
              <a:spcBef>
                <a:spcPts val="800"/>
              </a:spcBef>
              <a:spcAft>
                <a:spcPts val="0"/>
              </a:spcAft>
              <a:buClr>
                <a:schemeClr val="lt2"/>
              </a:buClr>
              <a:buSzPts val="2000"/>
              <a:buNone/>
              <a:defRPr sz="2000">
                <a:solidFill>
                  <a:schemeClr val="lt2"/>
                </a:solidFill>
              </a:defRPr>
            </a:lvl2pPr>
            <a:lvl3pPr lvl="2" algn="ctr">
              <a:lnSpc>
                <a:spcPct val="115000"/>
              </a:lnSpc>
              <a:spcBef>
                <a:spcPts val="800"/>
              </a:spcBef>
              <a:spcAft>
                <a:spcPts val="0"/>
              </a:spcAft>
              <a:buClr>
                <a:schemeClr val="lt2"/>
              </a:buClr>
              <a:buSzPts val="2000"/>
              <a:buNone/>
              <a:defRPr sz="2000">
                <a:solidFill>
                  <a:schemeClr val="lt2"/>
                </a:solidFill>
              </a:defRPr>
            </a:lvl3pPr>
            <a:lvl4pPr lvl="3" algn="ctr">
              <a:lnSpc>
                <a:spcPct val="115000"/>
              </a:lnSpc>
              <a:spcBef>
                <a:spcPts val="800"/>
              </a:spcBef>
              <a:spcAft>
                <a:spcPts val="0"/>
              </a:spcAft>
              <a:buClr>
                <a:schemeClr val="lt2"/>
              </a:buClr>
              <a:buSzPts val="2000"/>
              <a:buNone/>
              <a:defRPr sz="2000">
                <a:solidFill>
                  <a:schemeClr val="lt2"/>
                </a:solidFill>
              </a:defRPr>
            </a:lvl4pPr>
            <a:lvl5pPr lvl="4" algn="ctr">
              <a:lnSpc>
                <a:spcPct val="115000"/>
              </a:lnSpc>
              <a:spcBef>
                <a:spcPts val="800"/>
              </a:spcBef>
              <a:spcAft>
                <a:spcPts val="0"/>
              </a:spcAft>
              <a:buClr>
                <a:schemeClr val="lt2"/>
              </a:buClr>
              <a:buSzPts val="2000"/>
              <a:buNone/>
              <a:defRPr sz="2000">
                <a:solidFill>
                  <a:schemeClr val="lt2"/>
                </a:solidFill>
              </a:defRPr>
            </a:lvl5pPr>
            <a:lvl6pPr lvl="5" algn="ctr">
              <a:lnSpc>
                <a:spcPct val="115000"/>
              </a:lnSpc>
              <a:spcBef>
                <a:spcPts val="800"/>
              </a:spcBef>
              <a:spcAft>
                <a:spcPts val="0"/>
              </a:spcAft>
              <a:buClr>
                <a:schemeClr val="lt2"/>
              </a:buClr>
              <a:buSzPts val="2000"/>
              <a:buNone/>
              <a:defRPr sz="2000">
                <a:solidFill>
                  <a:schemeClr val="lt2"/>
                </a:solidFill>
              </a:defRPr>
            </a:lvl6pPr>
            <a:lvl7pPr lvl="6" algn="ctr">
              <a:lnSpc>
                <a:spcPct val="115000"/>
              </a:lnSpc>
              <a:spcBef>
                <a:spcPts val="800"/>
              </a:spcBef>
              <a:spcAft>
                <a:spcPts val="0"/>
              </a:spcAft>
              <a:buClr>
                <a:schemeClr val="lt2"/>
              </a:buClr>
              <a:buSzPts val="2000"/>
              <a:buNone/>
              <a:defRPr sz="2000">
                <a:solidFill>
                  <a:schemeClr val="lt2"/>
                </a:solidFill>
              </a:defRPr>
            </a:lvl7pPr>
            <a:lvl8pPr lvl="7" algn="ctr">
              <a:lnSpc>
                <a:spcPct val="115000"/>
              </a:lnSpc>
              <a:spcBef>
                <a:spcPts val="800"/>
              </a:spcBef>
              <a:spcAft>
                <a:spcPts val="0"/>
              </a:spcAft>
              <a:buClr>
                <a:schemeClr val="lt2"/>
              </a:buClr>
              <a:buSzPts val="2000"/>
              <a:buNone/>
              <a:defRPr sz="2000">
                <a:solidFill>
                  <a:schemeClr val="lt2"/>
                </a:solidFill>
              </a:defRPr>
            </a:lvl8pPr>
            <a:lvl9pPr lvl="8" algn="ctr">
              <a:lnSpc>
                <a:spcPct val="115000"/>
              </a:lnSpc>
              <a:spcBef>
                <a:spcPts val="800"/>
              </a:spcBef>
              <a:spcAft>
                <a:spcPts val="800"/>
              </a:spcAft>
              <a:buClr>
                <a:schemeClr val="lt2"/>
              </a:buClr>
              <a:buSzPts val="2000"/>
              <a:buNone/>
              <a:defRPr sz="2000">
                <a:solidFill>
                  <a:schemeClr val="lt2"/>
                </a:solidFill>
              </a:defRPr>
            </a:lvl9pPr>
          </a:lstStyle>
          <a:p/>
        </p:txBody>
      </p:sp>
      <p:grpSp>
        <p:nvGrpSpPr>
          <p:cNvPr id="170" name="Google Shape;170;p5"/>
          <p:cNvGrpSpPr/>
          <p:nvPr/>
        </p:nvGrpSpPr>
        <p:grpSpPr>
          <a:xfrm>
            <a:off x="135815" y="2828480"/>
            <a:ext cx="8869535" cy="2073345"/>
            <a:chOff x="135815" y="2828480"/>
            <a:chExt cx="8869535" cy="2073345"/>
          </a:xfrm>
        </p:grpSpPr>
        <p:sp>
          <p:nvSpPr>
            <p:cNvPr id="171" name="Google Shape;171;p5"/>
            <p:cNvSpPr/>
            <p:nvPr/>
          </p:nvSpPr>
          <p:spPr>
            <a:xfrm>
              <a:off x="2005925" y="3956525"/>
              <a:ext cx="96300" cy="96300"/>
            </a:xfrm>
            <a:prstGeom prst="donut">
              <a:avLst>
                <a:gd fmla="val 22068"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 name="Google Shape;172;p5"/>
            <p:cNvSpPr/>
            <p:nvPr/>
          </p:nvSpPr>
          <p:spPr>
            <a:xfrm>
              <a:off x="2320790" y="4086477"/>
              <a:ext cx="58200" cy="58200"/>
            </a:xfrm>
            <a:prstGeom prst="ellipse">
              <a:avLst/>
            </a:prstGeom>
            <a:solidFill>
              <a:srgbClr val="BEF17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 name="Google Shape;173;p5"/>
            <p:cNvSpPr/>
            <p:nvPr/>
          </p:nvSpPr>
          <p:spPr>
            <a:xfrm>
              <a:off x="2102225" y="4326630"/>
              <a:ext cx="124800" cy="124800"/>
            </a:xfrm>
            <a:prstGeom prst="donut">
              <a:avLst>
                <a:gd fmla="val 13795" name="adj"/>
              </a:avLst>
            </a:prstGeom>
            <a:solidFill>
              <a:srgbClr val="FFD6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5"/>
            <p:cNvSpPr/>
            <p:nvPr/>
          </p:nvSpPr>
          <p:spPr>
            <a:xfrm>
              <a:off x="268650" y="4401625"/>
              <a:ext cx="96300" cy="96300"/>
            </a:xfrm>
            <a:prstGeom prst="donut">
              <a:avLst>
                <a:gd fmla="val 22068" name="adj"/>
              </a:avLst>
            </a:prstGeom>
            <a:solidFill>
              <a:srgbClr val="BEF17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 name="Google Shape;175;p5"/>
            <p:cNvSpPr/>
            <p:nvPr/>
          </p:nvSpPr>
          <p:spPr>
            <a:xfrm>
              <a:off x="2719290" y="4420677"/>
              <a:ext cx="58200" cy="58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5"/>
            <p:cNvSpPr/>
            <p:nvPr/>
          </p:nvSpPr>
          <p:spPr>
            <a:xfrm>
              <a:off x="2777500" y="4589780"/>
              <a:ext cx="124800" cy="124800"/>
            </a:xfrm>
            <a:prstGeom prst="donut">
              <a:avLst>
                <a:gd fmla="val 13795"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p5"/>
            <p:cNvSpPr/>
            <p:nvPr/>
          </p:nvSpPr>
          <p:spPr>
            <a:xfrm>
              <a:off x="6258675" y="4230325"/>
              <a:ext cx="96300" cy="96300"/>
            </a:xfrm>
            <a:prstGeom prst="donut">
              <a:avLst>
                <a:gd fmla="val 22068"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5"/>
            <p:cNvSpPr/>
            <p:nvPr/>
          </p:nvSpPr>
          <p:spPr>
            <a:xfrm>
              <a:off x="1669290" y="4656377"/>
              <a:ext cx="58200" cy="58200"/>
            </a:xfrm>
            <a:prstGeom prst="ellipse">
              <a:avLst/>
            </a:prstGeom>
            <a:solidFill>
              <a:srgbClr val="17A89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 name="Google Shape;179;p5"/>
            <p:cNvSpPr/>
            <p:nvPr/>
          </p:nvSpPr>
          <p:spPr>
            <a:xfrm>
              <a:off x="1015700" y="3350030"/>
              <a:ext cx="124800" cy="124800"/>
            </a:xfrm>
            <a:prstGeom prst="donut">
              <a:avLst>
                <a:gd fmla="val 13795"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 name="Google Shape;180;p5"/>
            <p:cNvSpPr/>
            <p:nvPr/>
          </p:nvSpPr>
          <p:spPr>
            <a:xfrm>
              <a:off x="4283275" y="4184350"/>
              <a:ext cx="96300" cy="96300"/>
            </a:xfrm>
            <a:prstGeom prst="donut">
              <a:avLst>
                <a:gd fmla="val 22068"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 name="Google Shape;181;p5"/>
            <p:cNvSpPr/>
            <p:nvPr/>
          </p:nvSpPr>
          <p:spPr>
            <a:xfrm>
              <a:off x="6085040" y="4656377"/>
              <a:ext cx="58200" cy="58200"/>
            </a:xfrm>
            <a:prstGeom prst="ellipse">
              <a:avLst/>
            </a:prstGeom>
            <a:solidFill>
              <a:srgbClr val="FFD6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 name="Google Shape;182;p5"/>
            <p:cNvSpPr/>
            <p:nvPr/>
          </p:nvSpPr>
          <p:spPr>
            <a:xfrm>
              <a:off x="6570650" y="4497930"/>
              <a:ext cx="124800" cy="124800"/>
            </a:xfrm>
            <a:prstGeom prst="donut">
              <a:avLst>
                <a:gd fmla="val 13795" name="adj"/>
              </a:avLst>
            </a:prstGeom>
            <a:solidFill>
              <a:srgbClr val="17A89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 name="Google Shape;183;p5"/>
            <p:cNvSpPr/>
            <p:nvPr/>
          </p:nvSpPr>
          <p:spPr>
            <a:xfrm>
              <a:off x="3225425" y="3253725"/>
              <a:ext cx="96300" cy="96300"/>
            </a:xfrm>
            <a:prstGeom prst="donut">
              <a:avLst>
                <a:gd fmla="val 22068" name="adj"/>
              </a:avLst>
            </a:prstGeom>
            <a:solidFill>
              <a:srgbClr val="17A89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 name="Google Shape;184;p5"/>
            <p:cNvSpPr/>
            <p:nvPr/>
          </p:nvSpPr>
          <p:spPr>
            <a:xfrm>
              <a:off x="5755090" y="4451427"/>
              <a:ext cx="58200" cy="58200"/>
            </a:xfrm>
            <a:prstGeom prst="ellipse">
              <a:avLst/>
            </a:prstGeom>
            <a:solidFill>
              <a:srgbClr val="BEF17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 name="Google Shape;185;p5"/>
            <p:cNvSpPr/>
            <p:nvPr/>
          </p:nvSpPr>
          <p:spPr>
            <a:xfrm>
              <a:off x="3005325" y="3474830"/>
              <a:ext cx="124800" cy="124800"/>
            </a:xfrm>
            <a:prstGeom prst="donut">
              <a:avLst>
                <a:gd fmla="val 13795" name="adj"/>
              </a:avLst>
            </a:prstGeom>
            <a:solidFill>
              <a:srgbClr val="BEF17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 name="Google Shape;186;p5"/>
            <p:cNvSpPr/>
            <p:nvPr/>
          </p:nvSpPr>
          <p:spPr>
            <a:xfrm>
              <a:off x="5505625" y="4805525"/>
              <a:ext cx="96300" cy="96300"/>
            </a:xfrm>
            <a:prstGeom prst="donut">
              <a:avLst>
                <a:gd fmla="val 22068"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 name="Google Shape;187;p5"/>
            <p:cNvSpPr/>
            <p:nvPr/>
          </p:nvSpPr>
          <p:spPr>
            <a:xfrm>
              <a:off x="7109815" y="4420677"/>
              <a:ext cx="58200" cy="58200"/>
            </a:xfrm>
            <a:prstGeom prst="ellipse">
              <a:avLst/>
            </a:prstGeom>
            <a:solidFill>
              <a:srgbClr val="FFD6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 name="Google Shape;188;p5"/>
            <p:cNvSpPr/>
            <p:nvPr/>
          </p:nvSpPr>
          <p:spPr>
            <a:xfrm>
              <a:off x="7682275" y="4216080"/>
              <a:ext cx="124800" cy="124800"/>
            </a:xfrm>
            <a:prstGeom prst="donut">
              <a:avLst>
                <a:gd fmla="val 13795"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 name="Google Shape;189;p5"/>
            <p:cNvSpPr/>
            <p:nvPr/>
          </p:nvSpPr>
          <p:spPr>
            <a:xfrm>
              <a:off x="8909050" y="4637325"/>
              <a:ext cx="96300" cy="96300"/>
            </a:xfrm>
            <a:prstGeom prst="donut">
              <a:avLst>
                <a:gd fmla="val 22068" name="adj"/>
              </a:avLst>
            </a:prstGeom>
            <a:solidFill>
              <a:srgbClr val="17A89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 name="Google Shape;190;p5"/>
            <p:cNvSpPr/>
            <p:nvPr/>
          </p:nvSpPr>
          <p:spPr>
            <a:xfrm>
              <a:off x="8733490" y="4280652"/>
              <a:ext cx="58200" cy="58200"/>
            </a:xfrm>
            <a:prstGeom prst="ellipse">
              <a:avLst/>
            </a:prstGeom>
            <a:solidFill>
              <a:srgbClr val="BEF17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 name="Google Shape;191;p5"/>
            <p:cNvSpPr/>
            <p:nvPr/>
          </p:nvSpPr>
          <p:spPr>
            <a:xfrm>
              <a:off x="7280975" y="2828480"/>
              <a:ext cx="124800" cy="124800"/>
            </a:xfrm>
            <a:prstGeom prst="donut">
              <a:avLst>
                <a:gd fmla="val 13795" name="adj"/>
              </a:avLst>
            </a:prstGeom>
            <a:solidFill>
              <a:srgbClr val="FFD6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 name="Google Shape;192;p5"/>
            <p:cNvSpPr/>
            <p:nvPr/>
          </p:nvSpPr>
          <p:spPr>
            <a:xfrm>
              <a:off x="7446290" y="3072952"/>
              <a:ext cx="58200" cy="58200"/>
            </a:xfrm>
            <a:prstGeom prst="ellipse">
              <a:avLst/>
            </a:prstGeom>
            <a:solidFill>
              <a:srgbClr val="BEF17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5"/>
            <p:cNvSpPr/>
            <p:nvPr/>
          </p:nvSpPr>
          <p:spPr>
            <a:xfrm>
              <a:off x="6143240" y="3416627"/>
              <a:ext cx="58200" cy="58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4" name="Google Shape;194;p5"/>
            <p:cNvSpPr/>
            <p:nvPr/>
          </p:nvSpPr>
          <p:spPr>
            <a:xfrm>
              <a:off x="5363775" y="3474825"/>
              <a:ext cx="96300" cy="96300"/>
            </a:xfrm>
            <a:prstGeom prst="donut">
              <a:avLst>
                <a:gd fmla="val 22068" name="adj"/>
              </a:avLst>
            </a:prstGeom>
            <a:solidFill>
              <a:srgbClr val="FFD6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 name="Google Shape;195;p5"/>
            <p:cNvSpPr/>
            <p:nvPr/>
          </p:nvSpPr>
          <p:spPr>
            <a:xfrm>
              <a:off x="8526265" y="4733627"/>
              <a:ext cx="58200" cy="58200"/>
            </a:xfrm>
            <a:prstGeom prst="ellipse">
              <a:avLst/>
            </a:prstGeom>
            <a:solidFill>
              <a:srgbClr val="FFD6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 name="Google Shape;196;p5"/>
            <p:cNvSpPr/>
            <p:nvPr/>
          </p:nvSpPr>
          <p:spPr>
            <a:xfrm>
              <a:off x="135815" y="3975577"/>
              <a:ext cx="58200" cy="58200"/>
            </a:xfrm>
            <a:prstGeom prst="ellipse">
              <a:avLst/>
            </a:prstGeom>
            <a:solidFill>
              <a:srgbClr val="FFD6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 name="Google Shape;197;p5"/>
            <p:cNvSpPr/>
            <p:nvPr/>
          </p:nvSpPr>
          <p:spPr>
            <a:xfrm>
              <a:off x="509690" y="3508127"/>
              <a:ext cx="58200" cy="58200"/>
            </a:xfrm>
            <a:prstGeom prst="ellipse">
              <a:avLst/>
            </a:prstGeom>
            <a:solidFill>
              <a:srgbClr val="FFD6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198" name="Shape 198"/>
        <p:cNvGrpSpPr/>
        <p:nvPr/>
      </p:nvGrpSpPr>
      <p:grpSpPr>
        <a:xfrm>
          <a:off x="0" y="0"/>
          <a:ext cx="0" cy="0"/>
          <a:chOff x="0" y="0"/>
          <a:chExt cx="0" cy="0"/>
        </a:xfrm>
      </p:grpSpPr>
      <p:sp>
        <p:nvSpPr>
          <p:cNvPr id="199" name="Google Shape;199;p6"/>
          <p:cNvSpPr txBox="1"/>
          <p:nvPr>
            <p:ph idx="1" type="body"/>
          </p:nvPr>
        </p:nvSpPr>
        <p:spPr>
          <a:xfrm>
            <a:off x="1241875" y="1933200"/>
            <a:ext cx="6660300" cy="2480700"/>
          </a:xfrm>
          <a:prstGeom prst="rect">
            <a:avLst/>
          </a:prstGeom>
          <a:noFill/>
          <a:ln>
            <a:noFill/>
          </a:ln>
        </p:spPr>
        <p:txBody>
          <a:bodyPr anchorCtr="0" anchor="t" bIns="0" lIns="0" spcFirstLastPara="1" rIns="0" wrap="square" tIns="0">
            <a:noAutofit/>
          </a:bodyPr>
          <a:lstStyle>
            <a:lvl1pPr indent="-419100" lvl="0" marL="457200" algn="ctr">
              <a:lnSpc>
                <a:spcPct val="115000"/>
              </a:lnSpc>
              <a:spcBef>
                <a:spcPts val="0"/>
              </a:spcBef>
              <a:spcAft>
                <a:spcPts val="0"/>
              </a:spcAft>
              <a:buSzPts val="3000"/>
              <a:buChar char="▹"/>
              <a:defRPr sz="3000"/>
            </a:lvl1pPr>
            <a:lvl2pPr indent="-419100" lvl="1" marL="914400" algn="ctr">
              <a:lnSpc>
                <a:spcPct val="115000"/>
              </a:lnSpc>
              <a:spcBef>
                <a:spcPts val="800"/>
              </a:spcBef>
              <a:spcAft>
                <a:spcPts val="0"/>
              </a:spcAft>
              <a:buSzPts val="3000"/>
              <a:buChar char="▸"/>
              <a:defRPr sz="3000"/>
            </a:lvl2pPr>
            <a:lvl3pPr indent="-419100" lvl="2" marL="1371600" algn="ctr">
              <a:lnSpc>
                <a:spcPct val="115000"/>
              </a:lnSpc>
              <a:spcBef>
                <a:spcPts val="800"/>
              </a:spcBef>
              <a:spcAft>
                <a:spcPts val="0"/>
              </a:spcAft>
              <a:buSzPts val="3000"/>
              <a:buChar char="■"/>
              <a:defRPr sz="3000"/>
            </a:lvl3pPr>
            <a:lvl4pPr indent="-419100" lvl="3" marL="1828800" algn="ctr">
              <a:lnSpc>
                <a:spcPct val="115000"/>
              </a:lnSpc>
              <a:spcBef>
                <a:spcPts val="800"/>
              </a:spcBef>
              <a:spcAft>
                <a:spcPts val="0"/>
              </a:spcAft>
              <a:buSzPts val="3000"/>
              <a:buChar char="●"/>
              <a:defRPr sz="3000"/>
            </a:lvl4pPr>
            <a:lvl5pPr indent="-419100" lvl="4" marL="2286000" algn="ctr">
              <a:lnSpc>
                <a:spcPct val="115000"/>
              </a:lnSpc>
              <a:spcBef>
                <a:spcPts val="800"/>
              </a:spcBef>
              <a:spcAft>
                <a:spcPts val="0"/>
              </a:spcAft>
              <a:buSzPts val="3000"/>
              <a:buChar char="○"/>
              <a:defRPr sz="3000"/>
            </a:lvl5pPr>
            <a:lvl6pPr indent="-419100" lvl="5" marL="2743200" algn="ctr">
              <a:lnSpc>
                <a:spcPct val="115000"/>
              </a:lnSpc>
              <a:spcBef>
                <a:spcPts val="800"/>
              </a:spcBef>
              <a:spcAft>
                <a:spcPts val="0"/>
              </a:spcAft>
              <a:buSzPts val="3000"/>
              <a:buChar char="■"/>
              <a:defRPr sz="3000"/>
            </a:lvl6pPr>
            <a:lvl7pPr indent="-419100" lvl="6" marL="3200400" algn="ctr">
              <a:lnSpc>
                <a:spcPct val="115000"/>
              </a:lnSpc>
              <a:spcBef>
                <a:spcPts val="800"/>
              </a:spcBef>
              <a:spcAft>
                <a:spcPts val="0"/>
              </a:spcAft>
              <a:buSzPts val="3000"/>
              <a:buChar char="●"/>
              <a:defRPr sz="3000"/>
            </a:lvl7pPr>
            <a:lvl8pPr indent="-419100" lvl="7" marL="3657600" algn="ctr">
              <a:lnSpc>
                <a:spcPct val="115000"/>
              </a:lnSpc>
              <a:spcBef>
                <a:spcPts val="800"/>
              </a:spcBef>
              <a:spcAft>
                <a:spcPts val="0"/>
              </a:spcAft>
              <a:buSzPts val="3000"/>
              <a:buChar char="○"/>
              <a:defRPr sz="3000"/>
            </a:lvl8pPr>
            <a:lvl9pPr indent="-419100" lvl="8" marL="4114800" algn="ctr">
              <a:lnSpc>
                <a:spcPct val="115000"/>
              </a:lnSpc>
              <a:spcBef>
                <a:spcPts val="800"/>
              </a:spcBef>
              <a:spcAft>
                <a:spcPts val="800"/>
              </a:spcAft>
              <a:buSzPts val="3000"/>
              <a:buChar char="■"/>
              <a:defRPr sz="3000"/>
            </a:lvl9pPr>
          </a:lstStyle>
          <a:p/>
        </p:txBody>
      </p:sp>
      <p:sp>
        <p:nvSpPr>
          <p:cNvPr id="200" name="Google Shape;200;p6"/>
          <p:cNvSpPr txBox="1"/>
          <p:nvPr/>
        </p:nvSpPr>
        <p:spPr>
          <a:xfrm>
            <a:off x="3593400" y="1086169"/>
            <a:ext cx="1957200" cy="653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9600"/>
              <a:buFont typeface="Arial"/>
              <a:buNone/>
            </a:pPr>
            <a:r>
              <a:rPr b="0" i="0" lang="en" sz="9600" u="none" cap="none" strike="noStrike">
                <a:solidFill>
                  <a:schemeClr val="accent2"/>
                </a:solidFill>
                <a:latin typeface="Catamaran"/>
                <a:ea typeface="Catamaran"/>
                <a:cs typeface="Catamaran"/>
                <a:sym typeface="Catamaran"/>
              </a:rPr>
              <a:t>“</a:t>
            </a:r>
            <a:endParaRPr b="0" i="0" sz="9600" u="none" cap="none" strike="noStrike">
              <a:solidFill>
                <a:schemeClr val="accent2"/>
              </a:solidFill>
              <a:latin typeface="Catamaran"/>
              <a:ea typeface="Catamaran"/>
              <a:cs typeface="Catamaran"/>
              <a:sym typeface="Catamaran"/>
            </a:endParaRPr>
          </a:p>
        </p:txBody>
      </p:sp>
      <p:sp>
        <p:nvSpPr>
          <p:cNvPr id="201" name="Google Shape;201;p6"/>
          <p:cNvSpPr txBox="1"/>
          <p:nvPr>
            <p:ph idx="12" type="sldNum"/>
          </p:nvPr>
        </p:nvSpPr>
        <p:spPr>
          <a:xfrm>
            <a:off x="4297650" y="4413799"/>
            <a:ext cx="548700" cy="729600"/>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1pPr>
            <a:lvl2pPr indent="0" lvl="1"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2pPr>
            <a:lvl3pPr indent="0" lvl="2"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3pPr>
            <a:lvl4pPr indent="0" lvl="3"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4pPr>
            <a:lvl5pPr indent="0" lvl="4"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5pPr>
            <a:lvl6pPr indent="0" lvl="5"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6pPr>
            <a:lvl7pPr indent="0" lvl="6"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7pPr>
            <a:lvl8pPr indent="0" lvl="7"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8pPr>
            <a:lvl9pPr indent="0" lvl="8"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9pPr>
          </a:lstStyle>
          <a:p>
            <a:pPr indent="0" lvl="0" marL="0" rtl="0" algn="ctr">
              <a:spcBef>
                <a:spcPts val="0"/>
              </a:spcBef>
              <a:spcAft>
                <a:spcPts val="0"/>
              </a:spcAft>
              <a:buNone/>
            </a:pPr>
            <a:fld id="{00000000-1234-1234-1234-123412341234}" type="slidenum">
              <a:rPr lang="en"/>
              <a:t>‹#›</a:t>
            </a:fld>
            <a:endParaRPr/>
          </a:p>
        </p:txBody>
      </p:sp>
      <p:grpSp>
        <p:nvGrpSpPr>
          <p:cNvPr id="202" name="Google Shape;202;p6"/>
          <p:cNvGrpSpPr/>
          <p:nvPr/>
        </p:nvGrpSpPr>
        <p:grpSpPr>
          <a:xfrm>
            <a:off x="218" y="260336"/>
            <a:ext cx="9143346" cy="1231682"/>
            <a:chOff x="218" y="898161"/>
            <a:chExt cx="9143346" cy="1231682"/>
          </a:xfrm>
        </p:grpSpPr>
        <p:sp>
          <p:nvSpPr>
            <p:cNvPr id="203" name="Google Shape;203;p6"/>
            <p:cNvSpPr/>
            <p:nvPr/>
          </p:nvSpPr>
          <p:spPr>
            <a:xfrm>
              <a:off x="4567150" y="1374616"/>
              <a:ext cx="236742" cy="232824"/>
            </a:xfrm>
            <a:custGeom>
              <a:rect b="b" l="l" r="r" t="t"/>
              <a:pathLst>
                <a:path extrusionOk="0" h="620864" w="618934">
                  <a:moveTo>
                    <a:pt x="0" y="0"/>
                  </a:moveTo>
                  <a:lnTo>
                    <a:pt x="0" y="620865"/>
                  </a:lnTo>
                  <a:lnTo>
                    <a:pt x="618935" y="620865"/>
                  </a:lnTo>
                  <a:cubicBezTo>
                    <a:pt x="480632" y="309101"/>
                    <a:pt x="339535" y="1459"/>
                    <a:pt x="0" y="0"/>
                  </a:cubicBezTo>
                  <a:close/>
                </a:path>
              </a:pathLst>
            </a:custGeom>
            <a:gradFill>
              <a:gsLst>
                <a:gs pos="0">
                  <a:srgbClr val="FFC229"/>
                </a:gs>
                <a:gs pos="100000">
                  <a:srgbClr val="FF826C"/>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4" name="Google Shape;204;p6"/>
            <p:cNvSpPr/>
            <p:nvPr/>
          </p:nvSpPr>
          <p:spPr>
            <a:xfrm flipH="1">
              <a:off x="4340118" y="1374612"/>
              <a:ext cx="232100" cy="232824"/>
            </a:xfrm>
            <a:custGeom>
              <a:rect b="b" l="l" r="r" t="t"/>
              <a:pathLst>
                <a:path extrusionOk="0" h="620864" w="618934">
                  <a:moveTo>
                    <a:pt x="0" y="0"/>
                  </a:moveTo>
                  <a:lnTo>
                    <a:pt x="0" y="620865"/>
                  </a:lnTo>
                  <a:lnTo>
                    <a:pt x="618935" y="620865"/>
                  </a:lnTo>
                  <a:cubicBezTo>
                    <a:pt x="480632" y="309101"/>
                    <a:pt x="339535" y="1459"/>
                    <a:pt x="0" y="0"/>
                  </a:cubicBezTo>
                  <a:close/>
                </a:path>
              </a:pathLst>
            </a:custGeom>
            <a:gradFill>
              <a:gsLst>
                <a:gs pos="0">
                  <a:srgbClr val="BEF176"/>
                </a:gs>
                <a:gs pos="100000">
                  <a:srgbClr val="FFC229"/>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5" name="Google Shape;205;p6"/>
            <p:cNvSpPr/>
            <p:nvPr/>
          </p:nvSpPr>
          <p:spPr>
            <a:xfrm>
              <a:off x="4765540"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gradFill>
              <a:gsLst>
                <a:gs pos="0">
                  <a:srgbClr val="FF826C"/>
                </a:gs>
                <a:gs pos="100000">
                  <a:srgbClr val="FF3E45"/>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6" name="Google Shape;206;p6"/>
            <p:cNvSpPr/>
            <p:nvPr/>
          </p:nvSpPr>
          <p:spPr>
            <a:xfrm>
              <a:off x="4803711"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33E7FF">
                <a:alpha val="59607"/>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7" name="Google Shape;207;p6"/>
            <p:cNvSpPr/>
            <p:nvPr/>
          </p:nvSpPr>
          <p:spPr>
            <a:xfrm>
              <a:off x="5519015"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832887"/>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8" name="Google Shape;208;p6"/>
            <p:cNvSpPr/>
            <p:nvPr/>
          </p:nvSpPr>
          <p:spPr>
            <a:xfrm>
              <a:off x="522995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FFA22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09" name="Google Shape;209;p6"/>
            <p:cNvSpPr/>
            <p:nvPr/>
          </p:nvSpPr>
          <p:spPr>
            <a:xfrm>
              <a:off x="5916017"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gradFill>
              <a:gsLst>
                <a:gs pos="0">
                  <a:srgbClr val="A54FA6"/>
                </a:gs>
                <a:gs pos="100000">
                  <a:srgbClr val="F702A2"/>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0" name="Google Shape;210;p6"/>
            <p:cNvSpPr/>
            <p:nvPr/>
          </p:nvSpPr>
          <p:spPr>
            <a:xfrm>
              <a:off x="7745341"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F0028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1" name="Google Shape;211;p6"/>
            <p:cNvSpPr/>
            <p:nvPr/>
          </p:nvSpPr>
          <p:spPr>
            <a:xfrm>
              <a:off x="6788222"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gradFill>
              <a:gsLst>
                <a:gs pos="0">
                  <a:srgbClr val="BEF176"/>
                </a:gs>
                <a:gs pos="100000">
                  <a:srgbClr val="17A892"/>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2" name="Google Shape;212;p6"/>
            <p:cNvSpPr/>
            <p:nvPr/>
          </p:nvSpPr>
          <p:spPr>
            <a:xfrm>
              <a:off x="6308923"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FF3D47"/>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3" name="Google Shape;213;p6"/>
            <p:cNvSpPr/>
            <p:nvPr/>
          </p:nvSpPr>
          <p:spPr>
            <a:xfrm>
              <a:off x="7467735"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A54FA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4" name="Google Shape;214;p6"/>
            <p:cNvSpPr/>
            <p:nvPr/>
          </p:nvSpPr>
          <p:spPr>
            <a:xfrm>
              <a:off x="8954159"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gradFill>
              <a:gsLst>
                <a:gs pos="0">
                  <a:srgbClr val="FF826C"/>
                </a:gs>
                <a:gs pos="100000">
                  <a:srgbClr val="FF3E45"/>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5" name="Google Shape;215;p6"/>
            <p:cNvSpPr/>
            <p:nvPr/>
          </p:nvSpPr>
          <p:spPr>
            <a:xfrm>
              <a:off x="551901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FF800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6" name="Google Shape;216;p6"/>
            <p:cNvSpPr/>
            <p:nvPr/>
          </p:nvSpPr>
          <p:spPr>
            <a:xfrm>
              <a:off x="7215942"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7DFF29">
                <a:alpha val="4941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7" name="Google Shape;217;p6"/>
            <p:cNvSpPr/>
            <p:nvPr/>
          </p:nvSpPr>
          <p:spPr>
            <a:xfrm>
              <a:off x="8828810"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FF964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8" name="Google Shape;218;p6"/>
            <p:cNvSpPr/>
            <p:nvPr/>
          </p:nvSpPr>
          <p:spPr>
            <a:xfrm>
              <a:off x="6509901"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AF9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19" name="Google Shape;219;p6"/>
            <p:cNvSpPr/>
            <p:nvPr/>
          </p:nvSpPr>
          <p:spPr>
            <a:xfrm>
              <a:off x="768616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gradFill>
              <a:gsLst>
                <a:gs pos="0">
                  <a:srgbClr val="3BE5CC"/>
                </a:gs>
                <a:gs pos="100000">
                  <a:srgbClr val="027196"/>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0" name="Google Shape;220;p6"/>
            <p:cNvSpPr/>
            <p:nvPr/>
          </p:nvSpPr>
          <p:spPr>
            <a:xfrm>
              <a:off x="8243403"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gradFill>
              <a:gsLst>
                <a:gs pos="0">
                  <a:srgbClr val="C182FF">
                    <a:alpha val="49411"/>
                  </a:srgbClr>
                </a:gs>
                <a:gs pos="100000">
                  <a:srgbClr val="002FFF">
                    <a:alpha val="49411"/>
                  </a:srgbClr>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1" name="Google Shape;221;p6"/>
            <p:cNvSpPr/>
            <p:nvPr/>
          </p:nvSpPr>
          <p:spPr>
            <a:xfrm>
              <a:off x="7686239"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FF85C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2" name="Google Shape;222;p6"/>
            <p:cNvSpPr/>
            <p:nvPr/>
          </p:nvSpPr>
          <p:spPr>
            <a:xfrm>
              <a:off x="8369228"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FFC2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3" name="Google Shape;223;p6"/>
            <p:cNvSpPr/>
            <p:nvPr/>
          </p:nvSpPr>
          <p:spPr>
            <a:xfrm>
              <a:off x="6000837"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33E7FF">
                <a:alpha val="59607"/>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4" name="Google Shape;224;p6"/>
            <p:cNvSpPr/>
            <p:nvPr/>
          </p:nvSpPr>
          <p:spPr>
            <a:xfrm flipH="1">
              <a:off x="3624791"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gradFill>
              <a:gsLst>
                <a:gs pos="0">
                  <a:srgbClr val="BEF176"/>
                </a:gs>
                <a:gs pos="100000">
                  <a:srgbClr val="17A892"/>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5" name="Google Shape;225;p6"/>
            <p:cNvSpPr/>
            <p:nvPr/>
          </p:nvSpPr>
          <p:spPr>
            <a:xfrm flipH="1">
              <a:off x="3913827"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002FFF">
                <a:alpha val="4941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6" name="Google Shape;226;p6"/>
            <p:cNvSpPr/>
            <p:nvPr/>
          </p:nvSpPr>
          <p:spPr>
            <a:xfrm flipH="1">
              <a:off x="3142801"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FF85C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7" name="Google Shape;227;p6"/>
            <p:cNvSpPr/>
            <p:nvPr/>
          </p:nvSpPr>
          <p:spPr>
            <a:xfrm flipH="1">
              <a:off x="322776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AF9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8" name="Google Shape;228;p6"/>
            <p:cNvSpPr/>
            <p:nvPr/>
          </p:nvSpPr>
          <p:spPr>
            <a:xfrm flipH="1">
              <a:off x="2834859"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gradFill>
              <a:gsLst>
                <a:gs pos="0">
                  <a:srgbClr val="FF826C"/>
                </a:gs>
                <a:gs pos="100000">
                  <a:srgbClr val="FF3E45"/>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29" name="Google Shape;229;p6"/>
            <p:cNvSpPr/>
            <p:nvPr/>
          </p:nvSpPr>
          <p:spPr>
            <a:xfrm flipH="1">
              <a:off x="904784"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3BE5C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0" name="Google Shape;230;p6"/>
            <p:cNvSpPr/>
            <p:nvPr/>
          </p:nvSpPr>
          <p:spPr>
            <a:xfrm flipH="1">
              <a:off x="1676047"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gradFill>
              <a:gsLst>
                <a:gs pos="0">
                  <a:srgbClr val="A54FA6"/>
                </a:gs>
                <a:gs pos="100000">
                  <a:srgbClr val="F702A2"/>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1" name="Google Shape;231;p6"/>
            <p:cNvSpPr/>
            <p:nvPr/>
          </p:nvSpPr>
          <p:spPr>
            <a:xfrm flipH="1">
              <a:off x="2355561"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FF800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2" name="Google Shape;232;p6"/>
            <p:cNvSpPr/>
            <p:nvPr/>
          </p:nvSpPr>
          <p:spPr>
            <a:xfrm flipH="1">
              <a:off x="1411014"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3BE5C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3" name="Google Shape;233;p6"/>
            <p:cNvSpPr/>
            <p:nvPr/>
          </p:nvSpPr>
          <p:spPr>
            <a:xfrm flipH="1">
              <a:off x="218"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F702A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4" name="Google Shape;234;p6"/>
            <p:cNvSpPr/>
            <p:nvPr/>
          </p:nvSpPr>
          <p:spPr>
            <a:xfrm flipH="1">
              <a:off x="322776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A54FA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5" name="Google Shape;235;p6"/>
            <p:cNvSpPr/>
            <p:nvPr/>
          </p:nvSpPr>
          <p:spPr>
            <a:xfrm flipH="1">
              <a:off x="1457615"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C182FF">
                <a:alpha val="5294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6" name="Google Shape;236;p6"/>
            <p:cNvSpPr/>
            <p:nvPr/>
          </p:nvSpPr>
          <p:spPr>
            <a:xfrm flipH="1">
              <a:off x="218"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gradFill>
              <a:gsLst>
                <a:gs pos="0">
                  <a:srgbClr val="3BE5CC"/>
                </a:gs>
                <a:gs pos="100000">
                  <a:srgbClr val="027196"/>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7" name="Google Shape;237;p6"/>
            <p:cNvSpPr/>
            <p:nvPr/>
          </p:nvSpPr>
          <p:spPr>
            <a:xfrm flipH="1">
              <a:off x="1934650"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FFC2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8" name="Google Shape;238;p6"/>
            <p:cNvSpPr/>
            <p:nvPr/>
          </p:nvSpPr>
          <p:spPr>
            <a:xfrm flipH="1">
              <a:off x="189648"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gradFill>
              <a:gsLst>
                <a:gs pos="0">
                  <a:srgbClr val="FF826C">
                    <a:alpha val="49411"/>
                  </a:srgbClr>
                </a:gs>
                <a:gs pos="100000">
                  <a:srgbClr val="FF3E45">
                    <a:alpha val="49411"/>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39" name="Google Shape;239;p6"/>
            <p:cNvSpPr/>
            <p:nvPr/>
          </p:nvSpPr>
          <p:spPr>
            <a:xfrm flipH="1">
              <a:off x="1410942"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AF9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0" name="Google Shape;240;p6"/>
            <p:cNvSpPr/>
            <p:nvPr/>
          </p:nvSpPr>
          <p:spPr>
            <a:xfrm flipH="1">
              <a:off x="314972"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17A89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1" name="Google Shape;241;p6"/>
            <p:cNvSpPr/>
            <p:nvPr/>
          </p:nvSpPr>
          <p:spPr>
            <a:xfrm flipH="1">
              <a:off x="2636739"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7DFF29">
                <a:alpha val="4941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2" name="Google Shape;242;p6"/>
            <p:cNvSpPr/>
            <p:nvPr/>
          </p:nvSpPr>
          <p:spPr>
            <a:xfrm flipH="1">
              <a:off x="3650389"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FFFFFF">
                <a:alpha val="2588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3" name="Google Shape;243;p6"/>
            <p:cNvSpPr/>
            <p:nvPr/>
          </p:nvSpPr>
          <p:spPr>
            <a:xfrm>
              <a:off x="4799544"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04152C">
                <a:alpha val="13333"/>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4" name="Google Shape;244;p6"/>
            <p:cNvSpPr/>
            <p:nvPr/>
          </p:nvSpPr>
          <p:spPr>
            <a:xfrm flipH="1" rot="10800000">
              <a:off x="4377375" y="1454281"/>
              <a:ext cx="389112" cy="153155"/>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17A89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5" name="Google Shape;245;p6"/>
            <p:cNvSpPr/>
            <p:nvPr/>
          </p:nvSpPr>
          <p:spPr>
            <a:xfrm flipH="1">
              <a:off x="77457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gradFill>
              <a:gsLst>
                <a:gs pos="0">
                  <a:srgbClr val="C182FF">
                    <a:alpha val="52941"/>
                  </a:srgbClr>
                </a:gs>
                <a:gs pos="100000">
                  <a:srgbClr val="002FFF">
                    <a:alpha val="58039"/>
                  </a:srgbClr>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6" name="Google Shape;246;p6"/>
            <p:cNvSpPr/>
            <p:nvPr/>
          </p:nvSpPr>
          <p:spPr>
            <a:xfrm>
              <a:off x="4571564"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47" name="Google Shape;247;p6"/>
            <p:cNvSpPr/>
            <p:nvPr/>
          </p:nvSpPr>
          <p:spPr>
            <a:xfrm flipH="1">
              <a:off x="218"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248" name="Google Shape;248;p6"/>
          <p:cNvGrpSpPr/>
          <p:nvPr/>
        </p:nvGrpSpPr>
        <p:grpSpPr>
          <a:xfrm>
            <a:off x="138350" y="260325"/>
            <a:ext cx="8847940" cy="1250750"/>
            <a:chOff x="138350" y="260325"/>
            <a:chExt cx="8847940" cy="1250750"/>
          </a:xfrm>
        </p:grpSpPr>
        <p:sp>
          <p:nvSpPr>
            <p:cNvPr id="249" name="Google Shape;249;p6"/>
            <p:cNvSpPr/>
            <p:nvPr/>
          </p:nvSpPr>
          <p:spPr>
            <a:xfrm>
              <a:off x="1499675" y="1250550"/>
              <a:ext cx="96300" cy="96300"/>
            </a:xfrm>
            <a:prstGeom prst="donut">
              <a:avLst>
                <a:gd fmla="val 22068"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 name="Google Shape;250;p6"/>
            <p:cNvSpPr/>
            <p:nvPr/>
          </p:nvSpPr>
          <p:spPr>
            <a:xfrm>
              <a:off x="2661090" y="1269602"/>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6"/>
            <p:cNvSpPr/>
            <p:nvPr/>
          </p:nvSpPr>
          <p:spPr>
            <a:xfrm>
              <a:off x="964725" y="1364875"/>
              <a:ext cx="96300" cy="96300"/>
            </a:xfrm>
            <a:prstGeom prst="donut">
              <a:avLst>
                <a:gd fmla="val 22068"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p6"/>
            <p:cNvSpPr/>
            <p:nvPr/>
          </p:nvSpPr>
          <p:spPr>
            <a:xfrm>
              <a:off x="2853765" y="1433827"/>
              <a:ext cx="58200" cy="58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3" name="Google Shape;253;p6"/>
            <p:cNvSpPr/>
            <p:nvPr/>
          </p:nvSpPr>
          <p:spPr>
            <a:xfrm>
              <a:off x="6511800" y="260325"/>
              <a:ext cx="96300" cy="96300"/>
            </a:xfrm>
            <a:prstGeom prst="donut">
              <a:avLst>
                <a:gd fmla="val 22068"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 name="Google Shape;254;p6"/>
            <p:cNvSpPr/>
            <p:nvPr/>
          </p:nvSpPr>
          <p:spPr>
            <a:xfrm>
              <a:off x="922865" y="385427"/>
              <a:ext cx="58200" cy="58200"/>
            </a:xfrm>
            <a:prstGeom prst="ellips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 name="Google Shape;255;p6"/>
            <p:cNvSpPr/>
            <p:nvPr/>
          </p:nvSpPr>
          <p:spPr>
            <a:xfrm>
              <a:off x="1669300" y="352130"/>
              <a:ext cx="124800" cy="124800"/>
            </a:xfrm>
            <a:prstGeom prst="donut">
              <a:avLst>
                <a:gd fmla="val 13795"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 name="Google Shape;256;p6"/>
            <p:cNvSpPr/>
            <p:nvPr/>
          </p:nvSpPr>
          <p:spPr>
            <a:xfrm>
              <a:off x="138350" y="366375"/>
              <a:ext cx="96300" cy="96300"/>
            </a:xfrm>
            <a:prstGeom prst="donut">
              <a:avLst>
                <a:gd fmla="val 22068"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 name="Google Shape;257;p6"/>
            <p:cNvSpPr/>
            <p:nvPr/>
          </p:nvSpPr>
          <p:spPr>
            <a:xfrm>
              <a:off x="5813290" y="1086177"/>
              <a:ext cx="58200" cy="58200"/>
            </a:xfrm>
            <a:prstGeom prst="ellips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 name="Google Shape;258;p6"/>
            <p:cNvSpPr/>
            <p:nvPr/>
          </p:nvSpPr>
          <p:spPr>
            <a:xfrm>
              <a:off x="8192200" y="352130"/>
              <a:ext cx="124800" cy="124800"/>
            </a:xfrm>
            <a:prstGeom prst="donut">
              <a:avLst>
                <a:gd fmla="val 13795"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9" name="Google Shape;259;p6"/>
            <p:cNvSpPr/>
            <p:nvPr/>
          </p:nvSpPr>
          <p:spPr>
            <a:xfrm>
              <a:off x="3083050" y="588050"/>
              <a:ext cx="96300" cy="96300"/>
            </a:xfrm>
            <a:prstGeom prst="donut">
              <a:avLst>
                <a:gd fmla="val 22068"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 name="Google Shape;260;p6"/>
            <p:cNvSpPr/>
            <p:nvPr/>
          </p:nvSpPr>
          <p:spPr>
            <a:xfrm>
              <a:off x="5905390" y="1269602"/>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 name="Google Shape;261;p6"/>
            <p:cNvSpPr/>
            <p:nvPr/>
          </p:nvSpPr>
          <p:spPr>
            <a:xfrm>
              <a:off x="3321725" y="1144805"/>
              <a:ext cx="124800" cy="124800"/>
            </a:xfrm>
            <a:prstGeom prst="donut">
              <a:avLst>
                <a:gd fmla="val 13795"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 name="Google Shape;262;p6"/>
            <p:cNvSpPr/>
            <p:nvPr/>
          </p:nvSpPr>
          <p:spPr>
            <a:xfrm>
              <a:off x="5550600" y="1250550"/>
              <a:ext cx="96300" cy="96300"/>
            </a:xfrm>
            <a:prstGeom prst="donut">
              <a:avLst>
                <a:gd fmla="val 22068"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 name="Google Shape;263;p6"/>
            <p:cNvSpPr/>
            <p:nvPr/>
          </p:nvSpPr>
          <p:spPr>
            <a:xfrm>
              <a:off x="7715565" y="1178102"/>
              <a:ext cx="58200" cy="582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 name="Google Shape;264;p6"/>
            <p:cNvSpPr/>
            <p:nvPr/>
          </p:nvSpPr>
          <p:spPr>
            <a:xfrm>
              <a:off x="7255125" y="462680"/>
              <a:ext cx="124800" cy="124800"/>
            </a:xfrm>
            <a:prstGeom prst="donut">
              <a:avLst>
                <a:gd fmla="val 13795"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 name="Google Shape;265;p6"/>
            <p:cNvSpPr/>
            <p:nvPr/>
          </p:nvSpPr>
          <p:spPr>
            <a:xfrm>
              <a:off x="8774600" y="1414775"/>
              <a:ext cx="96300" cy="96300"/>
            </a:xfrm>
            <a:prstGeom prst="donut">
              <a:avLst>
                <a:gd fmla="val 22068"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 name="Google Shape;266;p6"/>
            <p:cNvSpPr/>
            <p:nvPr/>
          </p:nvSpPr>
          <p:spPr>
            <a:xfrm>
              <a:off x="8928090" y="1269602"/>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 name="Google Shape;267;p6"/>
            <p:cNvSpPr/>
            <p:nvPr/>
          </p:nvSpPr>
          <p:spPr>
            <a:xfrm>
              <a:off x="7494550" y="1350630"/>
              <a:ext cx="124800" cy="124800"/>
            </a:xfrm>
            <a:prstGeom prst="donut">
              <a:avLst>
                <a:gd fmla="val 13795" name="adj"/>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8" name="Google Shape;268;p6"/>
            <p:cNvSpPr/>
            <p:nvPr/>
          </p:nvSpPr>
          <p:spPr>
            <a:xfrm>
              <a:off x="4147815" y="607102"/>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 name="Google Shape;269;p6"/>
            <p:cNvSpPr/>
            <p:nvPr/>
          </p:nvSpPr>
          <p:spPr>
            <a:xfrm>
              <a:off x="4901365" y="385427"/>
              <a:ext cx="58200" cy="58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 name="Google Shape;270;p6"/>
            <p:cNvSpPr/>
            <p:nvPr/>
          </p:nvSpPr>
          <p:spPr>
            <a:xfrm>
              <a:off x="5055300" y="476925"/>
              <a:ext cx="96300" cy="96300"/>
            </a:xfrm>
            <a:prstGeom prst="donut">
              <a:avLst>
                <a:gd fmla="val 22068"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 name="Google Shape;271;p6"/>
            <p:cNvSpPr/>
            <p:nvPr/>
          </p:nvSpPr>
          <p:spPr>
            <a:xfrm>
              <a:off x="8316990" y="260327"/>
              <a:ext cx="58200" cy="58200"/>
            </a:xfrm>
            <a:prstGeom prst="ellips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 name="Google Shape;272;p6"/>
            <p:cNvSpPr/>
            <p:nvPr/>
          </p:nvSpPr>
          <p:spPr>
            <a:xfrm>
              <a:off x="364940" y="1433827"/>
              <a:ext cx="58200" cy="58200"/>
            </a:xfrm>
            <a:prstGeom prst="ellips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 name="Google Shape;273;p6"/>
            <p:cNvSpPr/>
            <p:nvPr/>
          </p:nvSpPr>
          <p:spPr>
            <a:xfrm>
              <a:off x="194015" y="1269602"/>
              <a:ext cx="58200" cy="582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274" name="Shape 274"/>
        <p:cNvGrpSpPr/>
        <p:nvPr/>
      </p:nvGrpSpPr>
      <p:grpSpPr>
        <a:xfrm>
          <a:off x="0" y="0"/>
          <a:ext cx="0" cy="0"/>
          <a:chOff x="0" y="0"/>
          <a:chExt cx="0" cy="0"/>
        </a:xfrm>
      </p:grpSpPr>
      <p:sp>
        <p:nvSpPr>
          <p:cNvPr id="275" name="Google Shape;275;p7"/>
          <p:cNvSpPr txBox="1"/>
          <p:nvPr>
            <p:ph type="title"/>
          </p:nvPr>
        </p:nvSpPr>
        <p:spPr>
          <a:xfrm>
            <a:off x="1241875" y="455000"/>
            <a:ext cx="6660300" cy="396300"/>
          </a:xfrm>
          <a:prstGeom prst="rect">
            <a:avLst/>
          </a:prstGeom>
          <a:noFill/>
          <a:ln>
            <a:noFill/>
          </a:ln>
        </p:spPr>
        <p:txBody>
          <a:bodyPr anchorCtr="0" anchor="b" bIns="0" lIns="0" spcFirstLastPara="1" rIns="0" wrap="square" tIns="0">
            <a:noAutofit/>
          </a:bodyPr>
          <a:lstStyle>
            <a:lvl1pPr lvl="0" algn="ctr">
              <a:lnSpc>
                <a:spcPct val="90000"/>
              </a:lnSpc>
              <a:spcBef>
                <a:spcPts val="0"/>
              </a:spcBef>
              <a:spcAft>
                <a:spcPts val="0"/>
              </a:spcAft>
              <a:buSzPts val="2000"/>
              <a:buNone/>
              <a:defRPr/>
            </a:lvl1pPr>
            <a:lvl2pPr lvl="1" algn="ctr">
              <a:lnSpc>
                <a:spcPct val="90000"/>
              </a:lnSpc>
              <a:spcBef>
                <a:spcPts val="0"/>
              </a:spcBef>
              <a:spcAft>
                <a:spcPts val="0"/>
              </a:spcAft>
              <a:buSzPts val="2000"/>
              <a:buNone/>
              <a:defRPr/>
            </a:lvl2pPr>
            <a:lvl3pPr lvl="2" algn="ctr">
              <a:lnSpc>
                <a:spcPct val="90000"/>
              </a:lnSpc>
              <a:spcBef>
                <a:spcPts val="0"/>
              </a:spcBef>
              <a:spcAft>
                <a:spcPts val="0"/>
              </a:spcAft>
              <a:buSzPts val="2000"/>
              <a:buNone/>
              <a:defRPr/>
            </a:lvl3pPr>
            <a:lvl4pPr lvl="3" algn="ctr">
              <a:lnSpc>
                <a:spcPct val="90000"/>
              </a:lnSpc>
              <a:spcBef>
                <a:spcPts val="0"/>
              </a:spcBef>
              <a:spcAft>
                <a:spcPts val="0"/>
              </a:spcAft>
              <a:buSzPts val="2000"/>
              <a:buNone/>
              <a:defRPr/>
            </a:lvl4pPr>
            <a:lvl5pPr lvl="4" algn="ctr">
              <a:lnSpc>
                <a:spcPct val="90000"/>
              </a:lnSpc>
              <a:spcBef>
                <a:spcPts val="0"/>
              </a:spcBef>
              <a:spcAft>
                <a:spcPts val="0"/>
              </a:spcAft>
              <a:buSzPts val="2000"/>
              <a:buNone/>
              <a:defRPr/>
            </a:lvl5pPr>
            <a:lvl6pPr lvl="5" algn="ctr">
              <a:lnSpc>
                <a:spcPct val="90000"/>
              </a:lnSpc>
              <a:spcBef>
                <a:spcPts val="0"/>
              </a:spcBef>
              <a:spcAft>
                <a:spcPts val="0"/>
              </a:spcAft>
              <a:buSzPts val="2000"/>
              <a:buNone/>
              <a:defRPr/>
            </a:lvl6pPr>
            <a:lvl7pPr lvl="6" algn="ctr">
              <a:lnSpc>
                <a:spcPct val="90000"/>
              </a:lnSpc>
              <a:spcBef>
                <a:spcPts val="0"/>
              </a:spcBef>
              <a:spcAft>
                <a:spcPts val="0"/>
              </a:spcAft>
              <a:buSzPts val="2000"/>
              <a:buNone/>
              <a:defRPr/>
            </a:lvl7pPr>
            <a:lvl8pPr lvl="7" algn="ctr">
              <a:lnSpc>
                <a:spcPct val="90000"/>
              </a:lnSpc>
              <a:spcBef>
                <a:spcPts val="0"/>
              </a:spcBef>
              <a:spcAft>
                <a:spcPts val="0"/>
              </a:spcAft>
              <a:buSzPts val="2000"/>
              <a:buNone/>
              <a:defRPr/>
            </a:lvl8pPr>
            <a:lvl9pPr lvl="8" algn="ctr">
              <a:lnSpc>
                <a:spcPct val="90000"/>
              </a:lnSpc>
              <a:spcBef>
                <a:spcPts val="0"/>
              </a:spcBef>
              <a:spcAft>
                <a:spcPts val="0"/>
              </a:spcAft>
              <a:buSzPts val="2000"/>
              <a:buNone/>
              <a:defRPr/>
            </a:lvl9pPr>
          </a:lstStyle>
          <a:p/>
        </p:txBody>
      </p:sp>
      <p:sp>
        <p:nvSpPr>
          <p:cNvPr id="276" name="Google Shape;276;p7"/>
          <p:cNvSpPr txBox="1"/>
          <p:nvPr>
            <p:ph idx="1" type="body"/>
          </p:nvPr>
        </p:nvSpPr>
        <p:spPr>
          <a:xfrm>
            <a:off x="1241875" y="1125350"/>
            <a:ext cx="6660300" cy="2972100"/>
          </a:xfrm>
          <a:prstGeom prst="rect">
            <a:avLst/>
          </a:prstGeom>
          <a:noFill/>
          <a:ln>
            <a:noFill/>
          </a:ln>
        </p:spPr>
        <p:txBody>
          <a:bodyPr anchorCtr="0" anchor="t" bIns="0" lIns="0" spcFirstLastPara="1" rIns="0" wrap="square" tIns="0">
            <a:noAutofit/>
          </a:bodyPr>
          <a:lstStyle>
            <a:lvl1pPr indent="-381000" lvl="0" marL="457200" algn="l">
              <a:lnSpc>
                <a:spcPct val="115000"/>
              </a:lnSpc>
              <a:spcBef>
                <a:spcPts val="0"/>
              </a:spcBef>
              <a:spcAft>
                <a:spcPts val="0"/>
              </a:spcAft>
              <a:buSzPts val="2400"/>
              <a:buChar char="▹"/>
              <a:defRPr/>
            </a:lvl1pPr>
            <a:lvl2pPr indent="-381000" lvl="1" marL="914400" algn="l">
              <a:lnSpc>
                <a:spcPct val="115000"/>
              </a:lnSpc>
              <a:spcBef>
                <a:spcPts val="800"/>
              </a:spcBef>
              <a:spcAft>
                <a:spcPts val="0"/>
              </a:spcAft>
              <a:buSzPts val="2400"/>
              <a:buChar char="▸"/>
              <a:defRPr/>
            </a:lvl2pPr>
            <a:lvl3pPr indent="-381000" lvl="2" marL="1371600" algn="l">
              <a:lnSpc>
                <a:spcPct val="115000"/>
              </a:lnSpc>
              <a:spcBef>
                <a:spcPts val="800"/>
              </a:spcBef>
              <a:spcAft>
                <a:spcPts val="0"/>
              </a:spcAft>
              <a:buSzPts val="2400"/>
              <a:buChar char="■"/>
              <a:defRPr/>
            </a:lvl3pPr>
            <a:lvl4pPr indent="-381000" lvl="3" marL="1828800" algn="l">
              <a:lnSpc>
                <a:spcPct val="115000"/>
              </a:lnSpc>
              <a:spcBef>
                <a:spcPts val="800"/>
              </a:spcBef>
              <a:spcAft>
                <a:spcPts val="0"/>
              </a:spcAft>
              <a:buSzPts val="2400"/>
              <a:buChar char="●"/>
              <a:defRPr/>
            </a:lvl4pPr>
            <a:lvl5pPr indent="-381000" lvl="4" marL="2286000" algn="l">
              <a:lnSpc>
                <a:spcPct val="115000"/>
              </a:lnSpc>
              <a:spcBef>
                <a:spcPts val="800"/>
              </a:spcBef>
              <a:spcAft>
                <a:spcPts val="0"/>
              </a:spcAft>
              <a:buSzPts val="2400"/>
              <a:buChar char="○"/>
              <a:defRPr/>
            </a:lvl5pPr>
            <a:lvl6pPr indent="-381000" lvl="5" marL="2743200" algn="l">
              <a:lnSpc>
                <a:spcPct val="115000"/>
              </a:lnSpc>
              <a:spcBef>
                <a:spcPts val="800"/>
              </a:spcBef>
              <a:spcAft>
                <a:spcPts val="0"/>
              </a:spcAft>
              <a:buSzPts val="2400"/>
              <a:buChar char="■"/>
              <a:defRPr/>
            </a:lvl6pPr>
            <a:lvl7pPr indent="-381000" lvl="6" marL="3200400" algn="l">
              <a:lnSpc>
                <a:spcPct val="115000"/>
              </a:lnSpc>
              <a:spcBef>
                <a:spcPts val="800"/>
              </a:spcBef>
              <a:spcAft>
                <a:spcPts val="0"/>
              </a:spcAft>
              <a:buSzPts val="2400"/>
              <a:buChar char="●"/>
              <a:defRPr/>
            </a:lvl7pPr>
            <a:lvl8pPr indent="-381000" lvl="7" marL="3657600" algn="l">
              <a:lnSpc>
                <a:spcPct val="115000"/>
              </a:lnSpc>
              <a:spcBef>
                <a:spcPts val="800"/>
              </a:spcBef>
              <a:spcAft>
                <a:spcPts val="0"/>
              </a:spcAft>
              <a:buSzPts val="2400"/>
              <a:buChar char="○"/>
              <a:defRPr/>
            </a:lvl8pPr>
            <a:lvl9pPr indent="-381000" lvl="8" marL="4114800" algn="l">
              <a:lnSpc>
                <a:spcPct val="115000"/>
              </a:lnSpc>
              <a:spcBef>
                <a:spcPts val="800"/>
              </a:spcBef>
              <a:spcAft>
                <a:spcPts val="800"/>
              </a:spcAft>
              <a:buSzPts val="2400"/>
              <a:buChar char="■"/>
              <a:defRPr/>
            </a:lvl9pPr>
          </a:lstStyle>
          <a:p/>
        </p:txBody>
      </p:sp>
      <p:sp>
        <p:nvSpPr>
          <p:cNvPr id="277" name="Google Shape;277;p7"/>
          <p:cNvSpPr txBox="1"/>
          <p:nvPr>
            <p:ph idx="12" type="sldNum"/>
          </p:nvPr>
        </p:nvSpPr>
        <p:spPr>
          <a:xfrm>
            <a:off x="4297650" y="4413799"/>
            <a:ext cx="548700" cy="729600"/>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1pPr>
            <a:lvl2pPr indent="0" lvl="1"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2pPr>
            <a:lvl3pPr indent="0" lvl="2"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3pPr>
            <a:lvl4pPr indent="0" lvl="3"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4pPr>
            <a:lvl5pPr indent="0" lvl="4"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5pPr>
            <a:lvl6pPr indent="0" lvl="5"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6pPr>
            <a:lvl7pPr indent="0" lvl="6"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7pPr>
            <a:lvl8pPr indent="0" lvl="7"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8pPr>
            <a:lvl9pPr indent="0" lvl="8"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9pPr>
          </a:lstStyle>
          <a:p>
            <a:pPr indent="0" lvl="0" marL="0" rtl="0" algn="ctr">
              <a:spcBef>
                <a:spcPts val="0"/>
              </a:spcBef>
              <a:spcAft>
                <a:spcPts val="0"/>
              </a:spcAft>
              <a:buNone/>
            </a:pPr>
            <a:fld id="{00000000-1234-1234-1234-123412341234}" type="slidenum">
              <a:rPr lang="en"/>
              <a:t>‹#›</a:t>
            </a:fld>
            <a:endParaRPr/>
          </a:p>
        </p:txBody>
      </p:sp>
      <p:grpSp>
        <p:nvGrpSpPr>
          <p:cNvPr id="278" name="Google Shape;278;p7"/>
          <p:cNvGrpSpPr/>
          <p:nvPr/>
        </p:nvGrpSpPr>
        <p:grpSpPr>
          <a:xfrm>
            <a:off x="218" y="3708336"/>
            <a:ext cx="9143346" cy="1231682"/>
            <a:chOff x="218" y="898161"/>
            <a:chExt cx="9143346" cy="1231682"/>
          </a:xfrm>
        </p:grpSpPr>
        <p:sp>
          <p:nvSpPr>
            <p:cNvPr id="279" name="Google Shape;279;p7"/>
            <p:cNvSpPr/>
            <p:nvPr/>
          </p:nvSpPr>
          <p:spPr>
            <a:xfrm>
              <a:off x="4571575" y="1374616"/>
              <a:ext cx="236742" cy="232824"/>
            </a:xfrm>
            <a:custGeom>
              <a:rect b="b" l="l" r="r" t="t"/>
              <a:pathLst>
                <a:path extrusionOk="0" h="620864" w="618934">
                  <a:moveTo>
                    <a:pt x="0" y="0"/>
                  </a:moveTo>
                  <a:lnTo>
                    <a:pt x="0" y="620865"/>
                  </a:lnTo>
                  <a:lnTo>
                    <a:pt x="618935" y="620865"/>
                  </a:lnTo>
                  <a:cubicBezTo>
                    <a:pt x="480632" y="309101"/>
                    <a:pt x="339535" y="1459"/>
                    <a:pt x="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0" name="Google Shape;280;p7"/>
            <p:cNvSpPr/>
            <p:nvPr/>
          </p:nvSpPr>
          <p:spPr>
            <a:xfrm flipH="1">
              <a:off x="4340118" y="1374612"/>
              <a:ext cx="232100" cy="232824"/>
            </a:xfrm>
            <a:custGeom>
              <a:rect b="b" l="l" r="r" t="t"/>
              <a:pathLst>
                <a:path extrusionOk="0" h="620864" w="618934">
                  <a:moveTo>
                    <a:pt x="0" y="0"/>
                  </a:moveTo>
                  <a:lnTo>
                    <a:pt x="0" y="620865"/>
                  </a:lnTo>
                  <a:lnTo>
                    <a:pt x="618935" y="620865"/>
                  </a:lnTo>
                  <a:cubicBezTo>
                    <a:pt x="480632" y="309101"/>
                    <a:pt x="339535" y="1459"/>
                    <a:pt x="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1" name="Google Shape;281;p7"/>
            <p:cNvSpPr/>
            <p:nvPr/>
          </p:nvSpPr>
          <p:spPr>
            <a:xfrm>
              <a:off x="4765540"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2" name="Google Shape;282;p7"/>
            <p:cNvSpPr/>
            <p:nvPr/>
          </p:nvSpPr>
          <p:spPr>
            <a:xfrm>
              <a:off x="4803711"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3" name="Google Shape;283;p7"/>
            <p:cNvSpPr/>
            <p:nvPr/>
          </p:nvSpPr>
          <p:spPr>
            <a:xfrm>
              <a:off x="5519015"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4" name="Google Shape;284;p7"/>
            <p:cNvSpPr/>
            <p:nvPr/>
          </p:nvSpPr>
          <p:spPr>
            <a:xfrm>
              <a:off x="522995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5" name="Google Shape;285;p7"/>
            <p:cNvSpPr/>
            <p:nvPr/>
          </p:nvSpPr>
          <p:spPr>
            <a:xfrm>
              <a:off x="5916017"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6" name="Google Shape;286;p7"/>
            <p:cNvSpPr/>
            <p:nvPr/>
          </p:nvSpPr>
          <p:spPr>
            <a:xfrm>
              <a:off x="7745341"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7" name="Google Shape;287;p7"/>
            <p:cNvSpPr/>
            <p:nvPr/>
          </p:nvSpPr>
          <p:spPr>
            <a:xfrm>
              <a:off x="6788222"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8" name="Google Shape;288;p7"/>
            <p:cNvSpPr/>
            <p:nvPr/>
          </p:nvSpPr>
          <p:spPr>
            <a:xfrm>
              <a:off x="6308923"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89" name="Google Shape;289;p7"/>
            <p:cNvSpPr/>
            <p:nvPr/>
          </p:nvSpPr>
          <p:spPr>
            <a:xfrm>
              <a:off x="7467735"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0" name="Google Shape;290;p7"/>
            <p:cNvSpPr/>
            <p:nvPr/>
          </p:nvSpPr>
          <p:spPr>
            <a:xfrm>
              <a:off x="8954159"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1" name="Google Shape;291;p7"/>
            <p:cNvSpPr/>
            <p:nvPr/>
          </p:nvSpPr>
          <p:spPr>
            <a:xfrm>
              <a:off x="551901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2" name="Google Shape;292;p7"/>
            <p:cNvSpPr/>
            <p:nvPr/>
          </p:nvSpPr>
          <p:spPr>
            <a:xfrm>
              <a:off x="7215942"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3" name="Google Shape;293;p7"/>
            <p:cNvSpPr/>
            <p:nvPr/>
          </p:nvSpPr>
          <p:spPr>
            <a:xfrm>
              <a:off x="8828810"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4" name="Google Shape;294;p7"/>
            <p:cNvSpPr/>
            <p:nvPr/>
          </p:nvSpPr>
          <p:spPr>
            <a:xfrm>
              <a:off x="6509901"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5" name="Google Shape;295;p7"/>
            <p:cNvSpPr/>
            <p:nvPr/>
          </p:nvSpPr>
          <p:spPr>
            <a:xfrm>
              <a:off x="768616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6" name="Google Shape;296;p7"/>
            <p:cNvSpPr/>
            <p:nvPr/>
          </p:nvSpPr>
          <p:spPr>
            <a:xfrm>
              <a:off x="8243403"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7" name="Google Shape;297;p7"/>
            <p:cNvSpPr/>
            <p:nvPr/>
          </p:nvSpPr>
          <p:spPr>
            <a:xfrm>
              <a:off x="7686239"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8" name="Google Shape;298;p7"/>
            <p:cNvSpPr/>
            <p:nvPr/>
          </p:nvSpPr>
          <p:spPr>
            <a:xfrm>
              <a:off x="8369228"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299" name="Google Shape;299;p7"/>
            <p:cNvSpPr/>
            <p:nvPr/>
          </p:nvSpPr>
          <p:spPr>
            <a:xfrm>
              <a:off x="6000837"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0" name="Google Shape;300;p7"/>
            <p:cNvSpPr/>
            <p:nvPr/>
          </p:nvSpPr>
          <p:spPr>
            <a:xfrm flipH="1">
              <a:off x="3624791"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1" name="Google Shape;301;p7"/>
            <p:cNvSpPr/>
            <p:nvPr/>
          </p:nvSpPr>
          <p:spPr>
            <a:xfrm flipH="1">
              <a:off x="3913827"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2" name="Google Shape;302;p7"/>
            <p:cNvSpPr/>
            <p:nvPr/>
          </p:nvSpPr>
          <p:spPr>
            <a:xfrm flipH="1">
              <a:off x="3142801"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3" name="Google Shape;303;p7"/>
            <p:cNvSpPr/>
            <p:nvPr/>
          </p:nvSpPr>
          <p:spPr>
            <a:xfrm flipH="1">
              <a:off x="322776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4" name="Google Shape;304;p7"/>
            <p:cNvSpPr/>
            <p:nvPr/>
          </p:nvSpPr>
          <p:spPr>
            <a:xfrm flipH="1">
              <a:off x="2834859"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5" name="Google Shape;305;p7"/>
            <p:cNvSpPr/>
            <p:nvPr/>
          </p:nvSpPr>
          <p:spPr>
            <a:xfrm flipH="1">
              <a:off x="904784"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6" name="Google Shape;306;p7"/>
            <p:cNvSpPr/>
            <p:nvPr/>
          </p:nvSpPr>
          <p:spPr>
            <a:xfrm flipH="1">
              <a:off x="1676047"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7" name="Google Shape;307;p7"/>
            <p:cNvSpPr/>
            <p:nvPr/>
          </p:nvSpPr>
          <p:spPr>
            <a:xfrm flipH="1">
              <a:off x="2355561"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8" name="Google Shape;308;p7"/>
            <p:cNvSpPr/>
            <p:nvPr/>
          </p:nvSpPr>
          <p:spPr>
            <a:xfrm flipH="1">
              <a:off x="1411014"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09" name="Google Shape;309;p7"/>
            <p:cNvSpPr/>
            <p:nvPr/>
          </p:nvSpPr>
          <p:spPr>
            <a:xfrm flipH="1">
              <a:off x="218"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0" name="Google Shape;310;p7"/>
            <p:cNvSpPr/>
            <p:nvPr/>
          </p:nvSpPr>
          <p:spPr>
            <a:xfrm flipH="1">
              <a:off x="322776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1" name="Google Shape;311;p7"/>
            <p:cNvSpPr/>
            <p:nvPr/>
          </p:nvSpPr>
          <p:spPr>
            <a:xfrm flipH="1">
              <a:off x="1457615"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2" name="Google Shape;312;p7"/>
            <p:cNvSpPr/>
            <p:nvPr/>
          </p:nvSpPr>
          <p:spPr>
            <a:xfrm flipH="1">
              <a:off x="218"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3" name="Google Shape;313;p7"/>
            <p:cNvSpPr/>
            <p:nvPr/>
          </p:nvSpPr>
          <p:spPr>
            <a:xfrm flipH="1">
              <a:off x="1934650"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4" name="Google Shape;314;p7"/>
            <p:cNvSpPr/>
            <p:nvPr/>
          </p:nvSpPr>
          <p:spPr>
            <a:xfrm flipH="1">
              <a:off x="189648"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5" name="Google Shape;315;p7"/>
            <p:cNvSpPr/>
            <p:nvPr/>
          </p:nvSpPr>
          <p:spPr>
            <a:xfrm flipH="1">
              <a:off x="1410942"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6" name="Google Shape;316;p7"/>
            <p:cNvSpPr/>
            <p:nvPr/>
          </p:nvSpPr>
          <p:spPr>
            <a:xfrm flipH="1">
              <a:off x="314972"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7" name="Google Shape;317;p7"/>
            <p:cNvSpPr/>
            <p:nvPr/>
          </p:nvSpPr>
          <p:spPr>
            <a:xfrm flipH="1">
              <a:off x="2636739"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8" name="Google Shape;318;p7"/>
            <p:cNvSpPr/>
            <p:nvPr/>
          </p:nvSpPr>
          <p:spPr>
            <a:xfrm flipH="1">
              <a:off x="3650389"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19" name="Google Shape;319;p7"/>
            <p:cNvSpPr/>
            <p:nvPr/>
          </p:nvSpPr>
          <p:spPr>
            <a:xfrm>
              <a:off x="4799544"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0" name="Google Shape;320;p7"/>
            <p:cNvSpPr/>
            <p:nvPr/>
          </p:nvSpPr>
          <p:spPr>
            <a:xfrm flipH="1" rot="10800000">
              <a:off x="4377375" y="1454281"/>
              <a:ext cx="389112" cy="153155"/>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1" name="Google Shape;321;p7"/>
            <p:cNvSpPr/>
            <p:nvPr/>
          </p:nvSpPr>
          <p:spPr>
            <a:xfrm flipH="1">
              <a:off x="77457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2" name="Google Shape;322;p7"/>
            <p:cNvSpPr/>
            <p:nvPr/>
          </p:nvSpPr>
          <p:spPr>
            <a:xfrm>
              <a:off x="4571564"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23" name="Google Shape;323;p7"/>
            <p:cNvSpPr/>
            <p:nvPr/>
          </p:nvSpPr>
          <p:spPr>
            <a:xfrm flipH="1">
              <a:off x="218"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324" name="Google Shape;324;p7"/>
          <p:cNvGrpSpPr/>
          <p:nvPr/>
        </p:nvGrpSpPr>
        <p:grpSpPr>
          <a:xfrm>
            <a:off x="138350" y="3775000"/>
            <a:ext cx="8847940" cy="1250750"/>
            <a:chOff x="138350" y="260325"/>
            <a:chExt cx="8847940" cy="1250750"/>
          </a:xfrm>
        </p:grpSpPr>
        <p:sp>
          <p:nvSpPr>
            <p:cNvPr id="325" name="Google Shape;325;p7"/>
            <p:cNvSpPr/>
            <p:nvPr/>
          </p:nvSpPr>
          <p:spPr>
            <a:xfrm>
              <a:off x="1499675" y="12505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 name="Google Shape;326;p7"/>
            <p:cNvSpPr/>
            <p:nvPr/>
          </p:nvSpPr>
          <p:spPr>
            <a:xfrm>
              <a:off x="26610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 name="Google Shape;327;p7"/>
            <p:cNvSpPr/>
            <p:nvPr/>
          </p:nvSpPr>
          <p:spPr>
            <a:xfrm>
              <a:off x="964725" y="13648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 name="Google Shape;328;p7"/>
            <p:cNvSpPr/>
            <p:nvPr/>
          </p:nvSpPr>
          <p:spPr>
            <a:xfrm>
              <a:off x="2853765" y="14338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 name="Google Shape;329;p7"/>
            <p:cNvSpPr/>
            <p:nvPr/>
          </p:nvSpPr>
          <p:spPr>
            <a:xfrm>
              <a:off x="6511800" y="26032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 name="Google Shape;330;p7"/>
            <p:cNvSpPr/>
            <p:nvPr/>
          </p:nvSpPr>
          <p:spPr>
            <a:xfrm>
              <a:off x="922865" y="3854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 name="Google Shape;331;p7"/>
            <p:cNvSpPr/>
            <p:nvPr/>
          </p:nvSpPr>
          <p:spPr>
            <a:xfrm>
              <a:off x="1669300" y="3521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 name="Google Shape;332;p7"/>
            <p:cNvSpPr/>
            <p:nvPr/>
          </p:nvSpPr>
          <p:spPr>
            <a:xfrm>
              <a:off x="138350" y="3663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 name="Google Shape;333;p7"/>
            <p:cNvSpPr/>
            <p:nvPr/>
          </p:nvSpPr>
          <p:spPr>
            <a:xfrm>
              <a:off x="5813290" y="108617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 name="Google Shape;334;p7"/>
            <p:cNvSpPr/>
            <p:nvPr/>
          </p:nvSpPr>
          <p:spPr>
            <a:xfrm>
              <a:off x="8192200" y="3521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 name="Google Shape;335;p7"/>
            <p:cNvSpPr/>
            <p:nvPr/>
          </p:nvSpPr>
          <p:spPr>
            <a:xfrm>
              <a:off x="3083050" y="5880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6" name="Google Shape;336;p7"/>
            <p:cNvSpPr/>
            <p:nvPr/>
          </p:nvSpPr>
          <p:spPr>
            <a:xfrm>
              <a:off x="59053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 name="Google Shape;337;p7"/>
            <p:cNvSpPr/>
            <p:nvPr/>
          </p:nvSpPr>
          <p:spPr>
            <a:xfrm>
              <a:off x="3321725" y="1144805"/>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 name="Google Shape;338;p7"/>
            <p:cNvSpPr/>
            <p:nvPr/>
          </p:nvSpPr>
          <p:spPr>
            <a:xfrm>
              <a:off x="5550600" y="12505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 name="Google Shape;339;p7"/>
            <p:cNvSpPr/>
            <p:nvPr/>
          </p:nvSpPr>
          <p:spPr>
            <a:xfrm>
              <a:off x="7715565" y="11781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 name="Google Shape;340;p7"/>
            <p:cNvSpPr/>
            <p:nvPr/>
          </p:nvSpPr>
          <p:spPr>
            <a:xfrm>
              <a:off x="7255125" y="46268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 name="Google Shape;341;p7"/>
            <p:cNvSpPr/>
            <p:nvPr/>
          </p:nvSpPr>
          <p:spPr>
            <a:xfrm>
              <a:off x="8774600" y="14147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2" name="Google Shape;342;p7"/>
            <p:cNvSpPr/>
            <p:nvPr/>
          </p:nvSpPr>
          <p:spPr>
            <a:xfrm>
              <a:off x="89280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 name="Google Shape;343;p7"/>
            <p:cNvSpPr/>
            <p:nvPr/>
          </p:nvSpPr>
          <p:spPr>
            <a:xfrm>
              <a:off x="7494550" y="13506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 name="Google Shape;344;p7"/>
            <p:cNvSpPr/>
            <p:nvPr/>
          </p:nvSpPr>
          <p:spPr>
            <a:xfrm>
              <a:off x="4147815" y="6071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 name="Google Shape;345;p7"/>
            <p:cNvSpPr/>
            <p:nvPr/>
          </p:nvSpPr>
          <p:spPr>
            <a:xfrm>
              <a:off x="4901365" y="3854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 name="Google Shape;346;p7"/>
            <p:cNvSpPr/>
            <p:nvPr/>
          </p:nvSpPr>
          <p:spPr>
            <a:xfrm>
              <a:off x="5055300" y="47692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 name="Google Shape;347;p7"/>
            <p:cNvSpPr/>
            <p:nvPr/>
          </p:nvSpPr>
          <p:spPr>
            <a:xfrm>
              <a:off x="8316990" y="2603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 name="Google Shape;348;p7"/>
            <p:cNvSpPr/>
            <p:nvPr/>
          </p:nvSpPr>
          <p:spPr>
            <a:xfrm>
              <a:off x="364940" y="14338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 name="Google Shape;349;p7"/>
            <p:cNvSpPr/>
            <p:nvPr/>
          </p:nvSpPr>
          <p:spPr>
            <a:xfrm>
              <a:off x="194015"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50" name="Google Shape;350;p7"/>
          <p:cNvSpPr/>
          <p:nvPr/>
        </p:nvSpPr>
        <p:spPr>
          <a:xfrm>
            <a:off x="4212739" y="916323"/>
            <a:ext cx="718522" cy="200800"/>
          </a:xfrm>
          <a:custGeom>
            <a:rect b="b" l="l" r="r" t="t"/>
            <a:pathLst>
              <a:path extrusionOk="0" h="436521" w="1562005">
                <a:moveTo>
                  <a:pt x="937260" y="436521"/>
                </a:moveTo>
                <a:cubicBezTo>
                  <a:pt x="896645" y="436521"/>
                  <a:pt x="890776" y="349597"/>
                  <a:pt x="885947" y="206493"/>
                </a:cubicBezTo>
                <a:cubicBezTo>
                  <a:pt x="883770" y="141015"/>
                  <a:pt x="879699" y="18979"/>
                  <a:pt x="861522" y="18979"/>
                </a:cubicBezTo>
                <a:cubicBezTo>
                  <a:pt x="841357" y="18979"/>
                  <a:pt x="830659" y="96889"/>
                  <a:pt x="823653" y="148417"/>
                </a:cubicBezTo>
                <a:cubicBezTo>
                  <a:pt x="812860" y="226611"/>
                  <a:pt x="803582" y="294177"/>
                  <a:pt x="766849" y="294177"/>
                </a:cubicBezTo>
                <a:cubicBezTo>
                  <a:pt x="746210" y="294177"/>
                  <a:pt x="739394" y="277001"/>
                  <a:pt x="734376" y="264475"/>
                </a:cubicBezTo>
                <a:cubicBezTo>
                  <a:pt x="729359" y="251949"/>
                  <a:pt x="726235" y="246729"/>
                  <a:pt x="719513" y="246729"/>
                </a:cubicBezTo>
                <a:cubicBezTo>
                  <a:pt x="706543" y="246729"/>
                  <a:pt x="701336" y="266752"/>
                  <a:pt x="694993" y="297214"/>
                </a:cubicBezTo>
                <a:cubicBezTo>
                  <a:pt x="687419" y="333939"/>
                  <a:pt x="677951" y="379584"/>
                  <a:pt x="634307" y="379584"/>
                </a:cubicBezTo>
                <a:cubicBezTo>
                  <a:pt x="597480" y="379584"/>
                  <a:pt x="590095" y="315624"/>
                  <a:pt x="582332" y="247773"/>
                </a:cubicBezTo>
                <a:cubicBezTo>
                  <a:pt x="576746" y="199281"/>
                  <a:pt x="569078" y="132854"/>
                  <a:pt x="549102" y="132854"/>
                </a:cubicBezTo>
                <a:cubicBezTo>
                  <a:pt x="538404" y="132854"/>
                  <a:pt x="527895" y="170813"/>
                  <a:pt x="520700" y="195486"/>
                </a:cubicBezTo>
                <a:cubicBezTo>
                  <a:pt x="508393" y="239328"/>
                  <a:pt x="495801" y="284688"/>
                  <a:pt x="463896" y="284688"/>
                </a:cubicBezTo>
                <a:cubicBezTo>
                  <a:pt x="443447" y="284688"/>
                  <a:pt x="433696" y="256219"/>
                  <a:pt x="422335" y="222341"/>
                </a:cubicBezTo>
                <a:cubicBezTo>
                  <a:pt x="415235" y="201274"/>
                  <a:pt x="403401" y="166068"/>
                  <a:pt x="392892" y="166068"/>
                </a:cubicBezTo>
                <a:cubicBezTo>
                  <a:pt x="382383" y="166068"/>
                  <a:pt x="376608" y="180492"/>
                  <a:pt x="369129" y="195770"/>
                </a:cubicBezTo>
                <a:cubicBezTo>
                  <a:pt x="357958" y="218450"/>
                  <a:pt x="344041" y="246729"/>
                  <a:pt x="312325" y="246729"/>
                </a:cubicBezTo>
                <a:lnTo>
                  <a:pt x="0" y="246729"/>
                </a:lnTo>
                <a:lnTo>
                  <a:pt x="0" y="227750"/>
                </a:lnTo>
                <a:lnTo>
                  <a:pt x="312420" y="227750"/>
                </a:lnTo>
                <a:cubicBezTo>
                  <a:pt x="331355" y="227750"/>
                  <a:pt x="340159" y="211713"/>
                  <a:pt x="352183" y="187325"/>
                </a:cubicBezTo>
                <a:cubicBezTo>
                  <a:pt x="361650" y="167586"/>
                  <a:pt x="371874" y="147089"/>
                  <a:pt x="392892" y="147089"/>
                </a:cubicBezTo>
                <a:cubicBezTo>
                  <a:pt x="416844" y="147089"/>
                  <a:pt x="428299" y="180682"/>
                  <a:pt x="440228" y="216268"/>
                </a:cubicBezTo>
                <a:cubicBezTo>
                  <a:pt x="445625" y="232305"/>
                  <a:pt x="456891" y="265709"/>
                  <a:pt x="463802" y="265709"/>
                </a:cubicBezTo>
                <a:cubicBezTo>
                  <a:pt x="481600" y="265709"/>
                  <a:pt x="493245" y="223954"/>
                  <a:pt x="502618" y="190361"/>
                </a:cubicBezTo>
                <a:cubicBezTo>
                  <a:pt x="514073" y="149366"/>
                  <a:pt x="523919" y="113875"/>
                  <a:pt x="549007" y="113875"/>
                </a:cubicBezTo>
                <a:cubicBezTo>
                  <a:pt x="585835" y="113875"/>
                  <a:pt x="593219" y="177835"/>
                  <a:pt x="600982" y="245686"/>
                </a:cubicBezTo>
                <a:cubicBezTo>
                  <a:pt x="606568" y="294177"/>
                  <a:pt x="614237" y="360604"/>
                  <a:pt x="634213" y="360604"/>
                </a:cubicBezTo>
                <a:cubicBezTo>
                  <a:pt x="660437" y="360604"/>
                  <a:pt x="667916" y="334034"/>
                  <a:pt x="676437" y="293418"/>
                </a:cubicBezTo>
                <a:cubicBezTo>
                  <a:pt x="683064" y="261154"/>
                  <a:pt x="690070" y="227750"/>
                  <a:pt x="719418" y="227750"/>
                </a:cubicBezTo>
                <a:cubicBezTo>
                  <a:pt x="740057" y="227750"/>
                  <a:pt x="746873" y="244926"/>
                  <a:pt x="751891" y="257453"/>
                </a:cubicBezTo>
                <a:cubicBezTo>
                  <a:pt x="756908" y="269979"/>
                  <a:pt x="760033" y="275198"/>
                  <a:pt x="766754" y="275198"/>
                </a:cubicBezTo>
                <a:cubicBezTo>
                  <a:pt x="786920" y="275198"/>
                  <a:pt x="797618" y="197289"/>
                  <a:pt x="804624" y="145760"/>
                </a:cubicBezTo>
                <a:cubicBezTo>
                  <a:pt x="815416" y="67566"/>
                  <a:pt x="824694" y="0"/>
                  <a:pt x="861427" y="0"/>
                </a:cubicBezTo>
                <a:cubicBezTo>
                  <a:pt x="896172" y="0"/>
                  <a:pt x="900432" y="74398"/>
                  <a:pt x="904787" y="205924"/>
                </a:cubicBezTo>
                <a:cubicBezTo>
                  <a:pt x="907438" y="285067"/>
                  <a:pt x="911888" y="417542"/>
                  <a:pt x="937165" y="417542"/>
                </a:cubicBezTo>
                <a:cubicBezTo>
                  <a:pt x="966419" y="417542"/>
                  <a:pt x="977212" y="315814"/>
                  <a:pt x="984502" y="248437"/>
                </a:cubicBezTo>
                <a:cubicBezTo>
                  <a:pt x="993401" y="163980"/>
                  <a:pt x="998797" y="123365"/>
                  <a:pt x="1022371" y="123365"/>
                </a:cubicBezTo>
                <a:cubicBezTo>
                  <a:pt x="1050773" y="123365"/>
                  <a:pt x="1061944" y="158856"/>
                  <a:pt x="1073494" y="196435"/>
                </a:cubicBezTo>
                <a:cubicBezTo>
                  <a:pt x="1085044" y="234013"/>
                  <a:pt x="1097636" y="275198"/>
                  <a:pt x="1126511" y="275198"/>
                </a:cubicBezTo>
                <a:cubicBezTo>
                  <a:pt x="1139481" y="275198"/>
                  <a:pt x="1146108" y="268460"/>
                  <a:pt x="1156711" y="256219"/>
                </a:cubicBezTo>
                <a:cubicBezTo>
                  <a:pt x="1167315" y="243977"/>
                  <a:pt x="1182462" y="227750"/>
                  <a:pt x="1211716" y="227750"/>
                </a:cubicBezTo>
                <a:lnTo>
                  <a:pt x="1562005" y="227750"/>
                </a:lnTo>
                <a:lnTo>
                  <a:pt x="1562005" y="246729"/>
                </a:lnTo>
                <a:lnTo>
                  <a:pt x="1211811" y="246729"/>
                </a:lnTo>
                <a:cubicBezTo>
                  <a:pt x="1191078" y="246729"/>
                  <a:pt x="1181705" y="257168"/>
                  <a:pt x="1170912" y="269315"/>
                </a:cubicBezTo>
                <a:cubicBezTo>
                  <a:pt x="1160120" y="281461"/>
                  <a:pt x="1148759" y="294177"/>
                  <a:pt x="1126606" y="294177"/>
                </a:cubicBezTo>
                <a:cubicBezTo>
                  <a:pt x="1083719" y="294177"/>
                  <a:pt x="1068666" y="245211"/>
                  <a:pt x="1055412" y="202033"/>
                </a:cubicBezTo>
                <a:cubicBezTo>
                  <a:pt x="1046607" y="173565"/>
                  <a:pt x="1037424" y="143198"/>
                  <a:pt x="1023128" y="142344"/>
                </a:cubicBezTo>
                <a:cubicBezTo>
                  <a:pt x="1013661" y="149746"/>
                  <a:pt x="1007697" y="207822"/>
                  <a:pt x="1003247" y="250430"/>
                </a:cubicBezTo>
                <a:cubicBezTo>
                  <a:pt x="993496" y="341910"/>
                  <a:pt x="983555" y="436521"/>
                  <a:pt x="937260" y="436521"/>
                </a:cubicBezTo>
                <a:close/>
              </a:path>
            </a:pathLst>
          </a:custGeom>
          <a:gradFill>
            <a:gsLst>
              <a:gs pos="0">
                <a:srgbClr val="8097FF">
                  <a:alpha val="0"/>
                </a:srgbClr>
              </a:gs>
              <a:gs pos="22000">
                <a:schemeClr val="accent1"/>
              </a:gs>
              <a:gs pos="76000">
                <a:schemeClr val="accent1"/>
              </a:gs>
              <a:gs pos="100000">
                <a:srgbClr val="8097FF">
                  <a:alpha val="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51" name="Shape 351"/>
        <p:cNvGrpSpPr/>
        <p:nvPr/>
      </p:nvGrpSpPr>
      <p:grpSpPr>
        <a:xfrm>
          <a:off x="0" y="0"/>
          <a:ext cx="0" cy="0"/>
          <a:chOff x="0" y="0"/>
          <a:chExt cx="0" cy="0"/>
        </a:xfrm>
      </p:grpSpPr>
      <p:sp>
        <p:nvSpPr>
          <p:cNvPr id="352" name="Google Shape;352;p8"/>
          <p:cNvSpPr txBox="1"/>
          <p:nvPr>
            <p:ph idx="12" type="sldNum"/>
          </p:nvPr>
        </p:nvSpPr>
        <p:spPr>
          <a:xfrm>
            <a:off x="4297650" y="4413799"/>
            <a:ext cx="548700" cy="729600"/>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1pPr>
            <a:lvl2pPr indent="0" lvl="1"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2pPr>
            <a:lvl3pPr indent="0" lvl="2"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3pPr>
            <a:lvl4pPr indent="0" lvl="3"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4pPr>
            <a:lvl5pPr indent="0" lvl="4"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5pPr>
            <a:lvl6pPr indent="0" lvl="5"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6pPr>
            <a:lvl7pPr indent="0" lvl="6"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7pPr>
            <a:lvl8pPr indent="0" lvl="7"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8pPr>
            <a:lvl9pPr indent="0" lvl="8"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9pPr>
          </a:lstStyle>
          <a:p>
            <a:pPr indent="0" lvl="0" marL="0" rtl="0" algn="ctr">
              <a:spcBef>
                <a:spcPts val="0"/>
              </a:spcBef>
              <a:spcAft>
                <a:spcPts val="0"/>
              </a:spcAft>
              <a:buNone/>
            </a:pPr>
            <a:fld id="{00000000-1234-1234-1234-123412341234}" type="slidenum">
              <a:rPr lang="en"/>
              <a:t>‹#›</a:t>
            </a:fld>
            <a:endParaRPr/>
          </a:p>
        </p:txBody>
      </p:sp>
      <p:grpSp>
        <p:nvGrpSpPr>
          <p:cNvPr id="353" name="Google Shape;353;p8"/>
          <p:cNvGrpSpPr/>
          <p:nvPr/>
        </p:nvGrpSpPr>
        <p:grpSpPr>
          <a:xfrm>
            <a:off x="218" y="3708336"/>
            <a:ext cx="9143346" cy="1231682"/>
            <a:chOff x="218" y="898161"/>
            <a:chExt cx="9143346" cy="1231682"/>
          </a:xfrm>
        </p:grpSpPr>
        <p:sp>
          <p:nvSpPr>
            <p:cNvPr id="354" name="Google Shape;354;p8"/>
            <p:cNvSpPr/>
            <p:nvPr/>
          </p:nvSpPr>
          <p:spPr>
            <a:xfrm>
              <a:off x="4567150" y="1374616"/>
              <a:ext cx="236742" cy="232824"/>
            </a:xfrm>
            <a:custGeom>
              <a:rect b="b" l="l" r="r" t="t"/>
              <a:pathLst>
                <a:path extrusionOk="0" h="620864" w="618934">
                  <a:moveTo>
                    <a:pt x="0" y="0"/>
                  </a:moveTo>
                  <a:lnTo>
                    <a:pt x="0" y="620865"/>
                  </a:lnTo>
                  <a:lnTo>
                    <a:pt x="618935" y="620865"/>
                  </a:lnTo>
                  <a:cubicBezTo>
                    <a:pt x="480632" y="309101"/>
                    <a:pt x="339535" y="1459"/>
                    <a:pt x="0" y="0"/>
                  </a:cubicBezTo>
                  <a:close/>
                </a:path>
              </a:pathLst>
            </a:custGeom>
            <a:gradFill>
              <a:gsLst>
                <a:gs pos="0">
                  <a:srgbClr val="FFC229"/>
                </a:gs>
                <a:gs pos="100000">
                  <a:srgbClr val="FF826C"/>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5" name="Google Shape;355;p8"/>
            <p:cNvSpPr/>
            <p:nvPr/>
          </p:nvSpPr>
          <p:spPr>
            <a:xfrm flipH="1">
              <a:off x="4340118" y="1374612"/>
              <a:ext cx="232100" cy="232824"/>
            </a:xfrm>
            <a:custGeom>
              <a:rect b="b" l="l" r="r" t="t"/>
              <a:pathLst>
                <a:path extrusionOk="0" h="620864" w="618934">
                  <a:moveTo>
                    <a:pt x="0" y="0"/>
                  </a:moveTo>
                  <a:lnTo>
                    <a:pt x="0" y="620865"/>
                  </a:lnTo>
                  <a:lnTo>
                    <a:pt x="618935" y="620865"/>
                  </a:lnTo>
                  <a:cubicBezTo>
                    <a:pt x="480632" y="309101"/>
                    <a:pt x="339535" y="1459"/>
                    <a:pt x="0" y="0"/>
                  </a:cubicBezTo>
                  <a:close/>
                </a:path>
              </a:pathLst>
            </a:custGeom>
            <a:gradFill>
              <a:gsLst>
                <a:gs pos="0">
                  <a:srgbClr val="BEF176"/>
                </a:gs>
                <a:gs pos="100000">
                  <a:srgbClr val="FFC229"/>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6" name="Google Shape;356;p8"/>
            <p:cNvSpPr/>
            <p:nvPr/>
          </p:nvSpPr>
          <p:spPr>
            <a:xfrm>
              <a:off x="4765540"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gradFill>
              <a:gsLst>
                <a:gs pos="0">
                  <a:srgbClr val="FF826C"/>
                </a:gs>
                <a:gs pos="100000">
                  <a:srgbClr val="FF3E45"/>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7" name="Google Shape;357;p8"/>
            <p:cNvSpPr/>
            <p:nvPr/>
          </p:nvSpPr>
          <p:spPr>
            <a:xfrm>
              <a:off x="4803711"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33E7FF">
                <a:alpha val="59607"/>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8" name="Google Shape;358;p8"/>
            <p:cNvSpPr/>
            <p:nvPr/>
          </p:nvSpPr>
          <p:spPr>
            <a:xfrm>
              <a:off x="5519015"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832887"/>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59" name="Google Shape;359;p8"/>
            <p:cNvSpPr/>
            <p:nvPr/>
          </p:nvSpPr>
          <p:spPr>
            <a:xfrm>
              <a:off x="522995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FFA22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0" name="Google Shape;360;p8"/>
            <p:cNvSpPr/>
            <p:nvPr/>
          </p:nvSpPr>
          <p:spPr>
            <a:xfrm>
              <a:off x="5916017"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gradFill>
              <a:gsLst>
                <a:gs pos="0">
                  <a:srgbClr val="A54FA6"/>
                </a:gs>
                <a:gs pos="100000">
                  <a:srgbClr val="F702A2"/>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1" name="Google Shape;361;p8"/>
            <p:cNvSpPr/>
            <p:nvPr/>
          </p:nvSpPr>
          <p:spPr>
            <a:xfrm>
              <a:off x="7745341"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F0028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2" name="Google Shape;362;p8"/>
            <p:cNvSpPr/>
            <p:nvPr/>
          </p:nvSpPr>
          <p:spPr>
            <a:xfrm>
              <a:off x="6788222"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gradFill>
              <a:gsLst>
                <a:gs pos="0">
                  <a:srgbClr val="BEF176"/>
                </a:gs>
                <a:gs pos="100000">
                  <a:srgbClr val="17A892"/>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3" name="Google Shape;363;p8"/>
            <p:cNvSpPr/>
            <p:nvPr/>
          </p:nvSpPr>
          <p:spPr>
            <a:xfrm>
              <a:off x="6308923"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FF3D47"/>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4" name="Google Shape;364;p8"/>
            <p:cNvSpPr/>
            <p:nvPr/>
          </p:nvSpPr>
          <p:spPr>
            <a:xfrm>
              <a:off x="7467735"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A54FA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5" name="Google Shape;365;p8"/>
            <p:cNvSpPr/>
            <p:nvPr/>
          </p:nvSpPr>
          <p:spPr>
            <a:xfrm>
              <a:off x="8954159"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gradFill>
              <a:gsLst>
                <a:gs pos="0">
                  <a:srgbClr val="FF826C"/>
                </a:gs>
                <a:gs pos="100000">
                  <a:srgbClr val="FF3E45"/>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6" name="Google Shape;366;p8"/>
            <p:cNvSpPr/>
            <p:nvPr/>
          </p:nvSpPr>
          <p:spPr>
            <a:xfrm>
              <a:off x="551901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FF800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7" name="Google Shape;367;p8"/>
            <p:cNvSpPr/>
            <p:nvPr/>
          </p:nvSpPr>
          <p:spPr>
            <a:xfrm>
              <a:off x="7215942"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7DFF29">
                <a:alpha val="4941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8" name="Google Shape;368;p8"/>
            <p:cNvSpPr/>
            <p:nvPr/>
          </p:nvSpPr>
          <p:spPr>
            <a:xfrm>
              <a:off x="8828810"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FF964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69" name="Google Shape;369;p8"/>
            <p:cNvSpPr/>
            <p:nvPr/>
          </p:nvSpPr>
          <p:spPr>
            <a:xfrm>
              <a:off x="6509901"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AF9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0" name="Google Shape;370;p8"/>
            <p:cNvSpPr/>
            <p:nvPr/>
          </p:nvSpPr>
          <p:spPr>
            <a:xfrm>
              <a:off x="768616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gradFill>
              <a:gsLst>
                <a:gs pos="0">
                  <a:srgbClr val="3BE5CC"/>
                </a:gs>
                <a:gs pos="100000">
                  <a:srgbClr val="027196"/>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1" name="Google Shape;371;p8"/>
            <p:cNvSpPr/>
            <p:nvPr/>
          </p:nvSpPr>
          <p:spPr>
            <a:xfrm>
              <a:off x="8243403"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gradFill>
              <a:gsLst>
                <a:gs pos="0">
                  <a:srgbClr val="C182FF">
                    <a:alpha val="49411"/>
                  </a:srgbClr>
                </a:gs>
                <a:gs pos="100000">
                  <a:srgbClr val="002FFF">
                    <a:alpha val="49411"/>
                  </a:srgbClr>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2" name="Google Shape;372;p8"/>
            <p:cNvSpPr/>
            <p:nvPr/>
          </p:nvSpPr>
          <p:spPr>
            <a:xfrm>
              <a:off x="7686239"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FF85C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3" name="Google Shape;373;p8"/>
            <p:cNvSpPr/>
            <p:nvPr/>
          </p:nvSpPr>
          <p:spPr>
            <a:xfrm>
              <a:off x="8369228"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FFC2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4" name="Google Shape;374;p8"/>
            <p:cNvSpPr/>
            <p:nvPr/>
          </p:nvSpPr>
          <p:spPr>
            <a:xfrm>
              <a:off x="6000837"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33E7FF">
                <a:alpha val="59607"/>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5" name="Google Shape;375;p8"/>
            <p:cNvSpPr/>
            <p:nvPr/>
          </p:nvSpPr>
          <p:spPr>
            <a:xfrm flipH="1">
              <a:off x="3624791"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gradFill>
              <a:gsLst>
                <a:gs pos="0">
                  <a:srgbClr val="BEF176"/>
                </a:gs>
                <a:gs pos="100000">
                  <a:srgbClr val="17A892"/>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6" name="Google Shape;376;p8"/>
            <p:cNvSpPr/>
            <p:nvPr/>
          </p:nvSpPr>
          <p:spPr>
            <a:xfrm flipH="1">
              <a:off x="3913827"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002FFF">
                <a:alpha val="4941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7" name="Google Shape;377;p8"/>
            <p:cNvSpPr/>
            <p:nvPr/>
          </p:nvSpPr>
          <p:spPr>
            <a:xfrm flipH="1">
              <a:off x="3142801"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FF85C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8" name="Google Shape;378;p8"/>
            <p:cNvSpPr/>
            <p:nvPr/>
          </p:nvSpPr>
          <p:spPr>
            <a:xfrm flipH="1">
              <a:off x="322776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AF9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79" name="Google Shape;379;p8"/>
            <p:cNvSpPr/>
            <p:nvPr/>
          </p:nvSpPr>
          <p:spPr>
            <a:xfrm flipH="1">
              <a:off x="2834859"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gradFill>
              <a:gsLst>
                <a:gs pos="0">
                  <a:srgbClr val="FF826C"/>
                </a:gs>
                <a:gs pos="100000">
                  <a:srgbClr val="FF3E45"/>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0" name="Google Shape;380;p8"/>
            <p:cNvSpPr/>
            <p:nvPr/>
          </p:nvSpPr>
          <p:spPr>
            <a:xfrm flipH="1">
              <a:off x="904784"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3BE5C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1" name="Google Shape;381;p8"/>
            <p:cNvSpPr/>
            <p:nvPr/>
          </p:nvSpPr>
          <p:spPr>
            <a:xfrm flipH="1">
              <a:off x="1676047"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gradFill>
              <a:gsLst>
                <a:gs pos="0">
                  <a:srgbClr val="A54FA6"/>
                </a:gs>
                <a:gs pos="100000">
                  <a:srgbClr val="F702A2"/>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2" name="Google Shape;382;p8"/>
            <p:cNvSpPr/>
            <p:nvPr/>
          </p:nvSpPr>
          <p:spPr>
            <a:xfrm flipH="1">
              <a:off x="2355561"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FF800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3" name="Google Shape;383;p8"/>
            <p:cNvSpPr/>
            <p:nvPr/>
          </p:nvSpPr>
          <p:spPr>
            <a:xfrm flipH="1">
              <a:off x="1411014"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3BE5C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4" name="Google Shape;384;p8"/>
            <p:cNvSpPr/>
            <p:nvPr/>
          </p:nvSpPr>
          <p:spPr>
            <a:xfrm flipH="1">
              <a:off x="218"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F702A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5" name="Google Shape;385;p8"/>
            <p:cNvSpPr/>
            <p:nvPr/>
          </p:nvSpPr>
          <p:spPr>
            <a:xfrm flipH="1">
              <a:off x="322776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A54FA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6" name="Google Shape;386;p8"/>
            <p:cNvSpPr/>
            <p:nvPr/>
          </p:nvSpPr>
          <p:spPr>
            <a:xfrm flipH="1">
              <a:off x="1457615"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C182FF">
                <a:alpha val="5294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7" name="Google Shape;387;p8"/>
            <p:cNvSpPr/>
            <p:nvPr/>
          </p:nvSpPr>
          <p:spPr>
            <a:xfrm flipH="1">
              <a:off x="218"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gradFill>
              <a:gsLst>
                <a:gs pos="0">
                  <a:srgbClr val="3BE5CC"/>
                </a:gs>
                <a:gs pos="100000">
                  <a:srgbClr val="027196"/>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8" name="Google Shape;388;p8"/>
            <p:cNvSpPr/>
            <p:nvPr/>
          </p:nvSpPr>
          <p:spPr>
            <a:xfrm flipH="1">
              <a:off x="1934650"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FFC22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89" name="Google Shape;389;p8"/>
            <p:cNvSpPr/>
            <p:nvPr/>
          </p:nvSpPr>
          <p:spPr>
            <a:xfrm flipH="1">
              <a:off x="189648"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gradFill>
              <a:gsLst>
                <a:gs pos="0">
                  <a:srgbClr val="FF826C">
                    <a:alpha val="49411"/>
                  </a:srgbClr>
                </a:gs>
                <a:gs pos="100000">
                  <a:srgbClr val="FF3E45">
                    <a:alpha val="49411"/>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0" name="Google Shape;390;p8"/>
            <p:cNvSpPr/>
            <p:nvPr/>
          </p:nvSpPr>
          <p:spPr>
            <a:xfrm flipH="1">
              <a:off x="1410942"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AF9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1" name="Google Shape;391;p8"/>
            <p:cNvSpPr/>
            <p:nvPr/>
          </p:nvSpPr>
          <p:spPr>
            <a:xfrm flipH="1">
              <a:off x="314972"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17A89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2" name="Google Shape;392;p8"/>
            <p:cNvSpPr/>
            <p:nvPr/>
          </p:nvSpPr>
          <p:spPr>
            <a:xfrm flipH="1">
              <a:off x="2636739"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7DFF29">
                <a:alpha val="49411"/>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3" name="Google Shape;393;p8"/>
            <p:cNvSpPr/>
            <p:nvPr/>
          </p:nvSpPr>
          <p:spPr>
            <a:xfrm flipH="1">
              <a:off x="3650389"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FFFFFF">
                <a:alpha val="2588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4" name="Google Shape;394;p8"/>
            <p:cNvSpPr/>
            <p:nvPr/>
          </p:nvSpPr>
          <p:spPr>
            <a:xfrm>
              <a:off x="4799544"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04152C">
                <a:alpha val="13333"/>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5" name="Google Shape;395;p8"/>
            <p:cNvSpPr/>
            <p:nvPr/>
          </p:nvSpPr>
          <p:spPr>
            <a:xfrm flipH="1" rot="10800000">
              <a:off x="4377375" y="1454281"/>
              <a:ext cx="389112" cy="153155"/>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17A89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6" name="Google Shape;396;p8"/>
            <p:cNvSpPr/>
            <p:nvPr/>
          </p:nvSpPr>
          <p:spPr>
            <a:xfrm flipH="1">
              <a:off x="77457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gradFill>
              <a:gsLst>
                <a:gs pos="0">
                  <a:srgbClr val="C182FF">
                    <a:alpha val="52941"/>
                  </a:srgbClr>
                </a:gs>
                <a:gs pos="100000">
                  <a:srgbClr val="002FFF">
                    <a:alpha val="58039"/>
                  </a:srgbClr>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7" name="Google Shape;397;p8"/>
            <p:cNvSpPr/>
            <p:nvPr/>
          </p:nvSpPr>
          <p:spPr>
            <a:xfrm>
              <a:off x="4571564"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398" name="Google Shape;398;p8"/>
            <p:cNvSpPr/>
            <p:nvPr/>
          </p:nvSpPr>
          <p:spPr>
            <a:xfrm flipH="1">
              <a:off x="218"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grpSp>
        <p:nvGrpSpPr>
          <p:cNvPr id="399" name="Google Shape;399;p8"/>
          <p:cNvGrpSpPr/>
          <p:nvPr/>
        </p:nvGrpSpPr>
        <p:grpSpPr>
          <a:xfrm>
            <a:off x="138350" y="3775000"/>
            <a:ext cx="8847940" cy="1250750"/>
            <a:chOff x="138350" y="260325"/>
            <a:chExt cx="8847940" cy="1250750"/>
          </a:xfrm>
        </p:grpSpPr>
        <p:sp>
          <p:nvSpPr>
            <p:cNvPr id="400" name="Google Shape;400;p8"/>
            <p:cNvSpPr/>
            <p:nvPr/>
          </p:nvSpPr>
          <p:spPr>
            <a:xfrm>
              <a:off x="1499675" y="1250550"/>
              <a:ext cx="96300" cy="96300"/>
            </a:xfrm>
            <a:prstGeom prst="donut">
              <a:avLst>
                <a:gd fmla="val 22068"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1" name="Google Shape;401;p8"/>
            <p:cNvSpPr/>
            <p:nvPr/>
          </p:nvSpPr>
          <p:spPr>
            <a:xfrm>
              <a:off x="2661090" y="1269602"/>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2" name="Google Shape;402;p8"/>
            <p:cNvSpPr/>
            <p:nvPr/>
          </p:nvSpPr>
          <p:spPr>
            <a:xfrm>
              <a:off x="964725" y="1364875"/>
              <a:ext cx="96300" cy="96300"/>
            </a:xfrm>
            <a:prstGeom prst="donut">
              <a:avLst>
                <a:gd fmla="val 22068"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3" name="Google Shape;403;p8"/>
            <p:cNvSpPr/>
            <p:nvPr/>
          </p:nvSpPr>
          <p:spPr>
            <a:xfrm>
              <a:off x="2853765" y="1433827"/>
              <a:ext cx="58200" cy="58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4" name="Google Shape;404;p8"/>
            <p:cNvSpPr/>
            <p:nvPr/>
          </p:nvSpPr>
          <p:spPr>
            <a:xfrm>
              <a:off x="6511800" y="260325"/>
              <a:ext cx="96300" cy="96300"/>
            </a:xfrm>
            <a:prstGeom prst="donut">
              <a:avLst>
                <a:gd fmla="val 22068"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5" name="Google Shape;405;p8"/>
            <p:cNvSpPr/>
            <p:nvPr/>
          </p:nvSpPr>
          <p:spPr>
            <a:xfrm>
              <a:off x="922865" y="385427"/>
              <a:ext cx="58200" cy="58200"/>
            </a:xfrm>
            <a:prstGeom prst="ellips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6" name="Google Shape;406;p8"/>
            <p:cNvSpPr/>
            <p:nvPr/>
          </p:nvSpPr>
          <p:spPr>
            <a:xfrm>
              <a:off x="1669300" y="352130"/>
              <a:ext cx="124800" cy="124800"/>
            </a:xfrm>
            <a:prstGeom prst="donut">
              <a:avLst>
                <a:gd fmla="val 13795"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7" name="Google Shape;407;p8"/>
            <p:cNvSpPr/>
            <p:nvPr/>
          </p:nvSpPr>
          <p:spPr>
            <a:xfrm>
              <a:off x="138350" y="366375"/>
              <a:ext cx="96300" cy="96300"/>
            </a:xfrm>
            <a:prstGeom prst="donut">
              <a:avLst>
                <a:gd fmla="val 22068"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8" name="Google Shape;408;p8"/>
            <p:cNvSpPr/>
            <p:nvPr/>
          </p:nvSpPr>
          <p:spPr>
            <a:xfrm>
              <a:off x="5813290" y="1086177"/>
              <a:ext cx="58200" cy="58200"/>
            </a:xfrm>
            <a:prstGeom prst="ellips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9" name="Google Shape;409;p8"/>
            <p:cNvSpPr/>
            <p:nvPr/>
          </p:nvSpPr>
          <p:spPr>
            <a:xfrm>
              <a:off x="8192200" y="352130"/>
              <a:ext cx="124800" cy="124800"/>
            </a:xfrm>
            <a:prstGeom prst="donut">
              <a:avLst>
                <a:gd fmla="val 13795"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0" name="Google Shape;410;p8"/>
            <p:cNvSpPr/>
            <p:nvPr/>
          </p:nvSpPr>
          <p:spPr>
            <a:xfrm>
              <a:off x="3083050" y="588050"/>
              <a:ext cx="96300" cy="96300"/>
            </a:xfrm>
            <a:prstGeom prst="donut">
              <a:avLst>
                <a:gd fmla="val 22068"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1" name="Google Shape;411;p8"/>
            <p:cNvSpPr/>
            <p:nvPr/>
          </p:nvSpPr>
          <p:spPr>
            <a:xfrm>
              <a:off x="5905390" y="1269602"/>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2" name="Google Shape;412;p8"/>
            <p:cNvSpPr/>
            <p:nvPr/>
          </p:nvSpPr>
          <p:spPr>
            <a:xfrm>
              <a:off x="3321725" y="1144805"/>
              <a:ext cx="124800" cy="124800"/>
            </a:xfrm>
            <a:prstGeom prst="donut">
              <a:avLst>
                <a:gd fmla="val 13795"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3" name="Google Shape;413;p8"/>
            <p:cNvSpPr/>
            <p:nvPr/>
          </p:nvSpPr>
          <p:spPr>
            <a:xfrm>
              <a:off x="5550600" y="1250550"/>
              <a:ext cx="96300" cy="96300"/>
            </a:xfrm>
            <a:prstGeom prst="donut">
              <a:avLst>
                <a:gd fmla="val 22068"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4" name="Google Shape;414;p8"/>
            <p:cNvSpPr/>
            <p:nvPr/>
          </p:nvSpPr>
          <p:spPr>
            <a:xfrm>
              <a:off x="7715565" y="1178102"/>
              <a:ext cx="58200" cy="582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5" name="Google Shape;415;p8"/>
            <p:cNvSpPr/>
            <p:nvPr/>
          </p:nvSpPr>
          <p:spPr>
            <a:xfrm>
              <a:off x="7255125" y="462680"/>
              <a:ext cx="124800" cy="124800"/>
            </a:xfrm>
            <a:prstGeom prst="donut">
              <a:avLst>
                <a:gd fmla="val 13795"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6" name="Google Shape;416;p8"/>
            <p:cNvSpPr/>
            <p:nvPr/>
          </p:nvSpPr>
          <p:spPr>
            <a:xfrm>
              <a:off x="8774600" y="1414775"/>
              <a:ext cx="96300" cy="96300"/>
            </a:xfrm>
            <a:prstGeom prst="donut">
              <a:avLst>
                <a:gd fmla="val 22068"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7" name="Google Shape;417;p8"/>
            <p:cNvSpPr/>
            <p:nvPr/>
          </p:nvSpPr>
          <p:spPr>
            <a:xfrm>
              <a:off x="8928090" y="1269602"/>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8" name="Google Shape;418;p8"/>
            <p:cNvSpPr/>
            <p:nvPr/>
          </p:nvSpPr>
          <p:spPr>
            <a:xfrm>
              <a:off x="7494550" y="1350630"/>
              <a:ext cx="124800" cy="124800"/>
            </a:xfrm>
            <a:prstGeom prst="donut">
              <a:avLst>
                <a:gd fmla="val 13795" name="adj"/>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9" name="Google Shape;419;p8"/>
            <p:cNvSpPr/>
            <p:nvPr/>
          </p:nvSpPr>
          <p:spPr>
            <a:xfrm>
              <a:off x="4147815" y="607102"/>
              <a:ext cx="58200" cy="58200"/>
            </a:xfrm>
            <a:prstGeom prst="ellips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0" name="Google Shape;420;p8"/>
            <p:cNvSpPr/>
            <p:nvPr/>
          </p:nvSpPr>
          <p:spPr>
            <a:xfrm>
              <a:off x="4901365" y="385427"/>
              <a:ext cx="58200" cy="58200"/>
            </a:xfrm>
            <a:prstGeom prst="ellips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1" name="Google Shape;421;p8"/>
            <p:cNvSpPr/>
            <p:nvPr/>
          </p:nvSpPr>
          <p:spPr>
            <a:xfrm>
              <a:off x="5055300" y="476925"/>
              <a:ext cx="96300" cy="96300"/>
            </a:xfrm>
            <a:prstGeom prst="donut">
              <a:avLst>
                <a:gd fmla="val 22068" name="adj"/>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2" name="Google Shape;422;p8"/>
            <p:cNvSpPr/>
            <p:nvPr/>
          </p:nvSpPr>
          <p:spPr>
            <a:xfrm>
              <a:off x="8316990" y="260327"/>
              <a:ext cx="58200" cy="58200"/>
            </a:xfrm>
            <a:prstGeom prst="ellips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3" name="Google Shape;423;p8"/>
            <p:cNvSpPr/>
            <p:nvPr/>
          </p:nvSpPr>
          <p:spPr>
            <a:xfrm>
              <a:off x="364940" y="1433827"/>
              <a:ext cx="58200" cy="58200"/>
            </a:xfrm>
            <a:prstGeom prst="ellips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4" name="Google Shape;424;p8"/>
            <p:cNvSpPr/>
            <p:nvPr/>
          </p:nvSpPr>
          <p:spPr>
            <a:xfrm>
              <a:off x="194015" y="1269602"/>
              <a:ext cx="58200" cy="582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425" name="Shape 425"/>
        <p:cNvGrpSpPr/>
        <p:nvPr/>
      </p:nvGrpSpPr>
      <p:grpSpPr>
        <a:xfrm>
          <a:off x="0" y="0"/>
          <a:ext cx="0" cy="0"/>
          <a:chOff x="0" y="0"/>
          <a:chExt cx="0" cy="0"/>
        </a:xfrm>
      </p:grpSpPr>
      <p:grpSp>
        <p:nvGrpSpPr>
          <p:cNvPr id="426" name="Google Shape;426;p9"/>
          <p:cNvGrpSpPr/>
          <p:nvPr/>
        </p:nvGrpSpPr>
        <p:grpSpPr>
          <a:xfrm>
            <a:off x="218" y="3708336"/>
            <a:ext cx="9143346" cy="1231682"/>
            <a:chOff x="218" y="898161"/>
            <a:chExt cx="9143346" cy="1231682"/>
          </a:xfrm>
        </p:grpSpPr>
        <p:sp>
          <p:nvSpPr>
            <p:cNvPr id="427" name="Google Shape;427;p9"/>
            <p:cNvSpPr/>
            <p:nvPr/>
          </p:nvSpPr>
          <p:spPr>
            <a:xfrm>
              <a:off x="4571575" y="1374616"/>
              <a:ext cx="236742" cy="232824"/>
            </a:xfrm>
            <a:custGeom>
              <a:rect b="b" l="l" r="r" t="t"/>
              <a:pathLst>
                <a:path extrusionOk="0" h="620864" w="618934">
                  <a:moveTo>
                    <a:pt x="0" y="0"/>
                  </a:moveTo>
                  <a:lnTo>
                    <a:pt x="0" y="620865"/>
                  </a:lnTo>
                  <a:lnTo>
                    <a:pt x="618935" y="620865"/>
                  </a:lnTo>
                  <a:cubicBezTo>
                    <a:pt x="480632" y="309101"/>
                    <a:pt x="339535" y="1459"/>
                    <a:pt x="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8" name="Google Shape;428;p9"/>
            <p:cNvSpPr/>
            <p:nvPr/>
          </p:nvSpPr>
          <p:spPr>
            <a:xfrm flipH="1">
              <a:off x="4340118" y="1374612"/>
              <a:ext cx="232100" cy="232824"/>
            </a:xfrm>
            <a:custGeom>
              <a:rect b="b" l="l" r="r" t="t"/>
              <a:pathLst>
                <a:path extrusionOk="0" h="620864" w="618934">
                  <a:moveTo>
                    <a:pt x="0" y="0"/>
                  </a:moveTo>
                  <a:lnTo>
                    <a:pt x="0" y="620865"/>
                  </a:lnTo>
                  <a:lnTo>
                    <a:pt x="618935" y="620865"/>
                  </a:lnTo>
                  <a:cubicBezTo>
                    <a:pt x="480632" y="309101"/>
                    <a:pt x="339535" y="1459"/>
                    <a:pt x="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29" name="Google Shape;429;p9"/>
            <p:cNvSpPr/>
            <p:nvPr/>
          </p:nvSpPr>
          <p:spPr>
            <a:xfrm>
              <a:off x="4765540"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0" name="Google Shape;430;p9"/>
            <p:cNvSpPr/>
            <p:nvPr/>
          </p:nvSpPr>
          <p:spPr>
            <a:xfrm>
              <a:off x="4803711"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1" name="Google Shape;431;p9"/>
            <p:cNvSpPr/>
            <p:nvPr/>
          </p:nvSpPr>
          <p:spPr>
            <a:xfrm>
              <a:off x="5519015"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2" name="Google Shape;432;p9"/>
            <p:cNvSpPr/>
            <p:nvPr/>
          </p:nvSpPr>
          <p:spPr>
            <a:xfrm>
              <a:off x="522995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3" name="Google Shape;433;p9"/>
            <p:cNvSpPr/>
            <p:nvPr/>
          </p:nvSpPr>
          <p:spPr>
            <a:xfrm>
              <a:off x="5916017"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4" name="Google Shape;434;p9"/>
            <p:cNvSpPr/>
            <p:nvPr/>
          </p:nvSpPr>
          <p:spPr>
            <a:xfrm>
              <a:off x="7745341"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5" name="Google Shape;435;p9"/>
            <p:cNvSpPr/>
            <p:nvPr/>
          </p:nvSpPr>
          <p:spPr>
            <a:xfrm>
              <a:off x="6788222"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6" name="Google Shape;436;p9"/>
            <p:cNvSpPr/>
            <p:nvPr/>
          </p:nvSpPr>
          <p:spPr>
            <a:xfrm>
              <a:off x="6308923"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7" name="Google Shape;437;p9"/>
            <p:cNvSpPr/>
            <p:nvPr/>
          </p:nvSpPr>
          <p:spPr>
            <a:xfrm>
              <a:off x="7467735"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8" name="Google Shape;438;p9"/>
            <p:cNvSpPr/>
            <p:nvPr/>
          </p:nvSpPr>
          <p:spPr>
            <a:xfrm>
              <a:off x="8954159"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39" name="Google Shape;439;p9"/>
            <p:cNvSpPr/>
            <p:nvPr/>
          </p:nvSpPr>
          <p:spPr>
            <a:xfrm>
              <a:off x="551901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0" name="Google Shape;440;p9"/>
            <p:cNvSpPr/>
            <p:nvPr/>
          </p:nvSpPr>
          <p:spPr>
            <a:xfrm>
              <a:off x="7215942"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1" name="Google Shape;441;p9"/>
            <p:cNvSpPr/>
            <p:nvPr/>
          </p:nvSpPr>
          <p:spPr>
            <a:xfrm>
              <a:off x="8828810"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2" name="Google Shape;442;p9"/>
            <p:cNvSpPr/>
            <p:nvPr/>
          </p:nvSpPr>
          <p:spPr>
            <a:xfrm>
              <a:off x="6509901"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3" name="Google Shape;443;p9"/>
            <p:cNvSpPr/>
            <p:nvPr/>
          </p:nvSpPr>
          <p:spPr>
            <a:xfrm>
              <a:off x="768616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4" name="Google Shape;444;p9"/>
            <p:cNvSpPr/>
            <p:nvPr/>
          </p:nvSpPr>
          <p:spPr>
            <a:xfrm>
              <a:off x="8243403"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5" name="Google Shape;445;p9"/>
            <p:cNvSpPr/>
            <p:nvPr/>
          </p:nvSpPr>
          <p:spPr>
            <a:xfrm>
              <a:off x="7686239"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6" name="Google Shape;446;p9"/>
            <p:cNvSpPr/>
            <p:nvPr/>
          </p:nvSpPr>
          <p:spPr>
            <a:xfrm>
              <a:off x="8369228"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7" name="Google Shape;447;p9"/>
            <p:cNvSpPr/>
            <p:nvPr/>
          </p:nvSpPr>
          <p:spPr>
            <a:xfrm>
              <a:off x="6000837"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8" name="Google Shape;448;p9"/>
            <p:cNvSpPr/>
            <p:nvPr/>
          </p:nvSpPr>
          <p:spPr>
            <a:xfrm flipH="1">
              <a:off x="3624791"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49" name="Google Shape;449;p9"/>
            <p:cNvSpPr/>
            <p:nvPr/>
          </p:nvSpPr>
          <p:spPr>
            <a:xfrm flipH="1">
              <a:off x="3913827"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0" name="Google Shape;450;p9"/>
            <p:cNvSpPr/>
            <p:nvPr/>
          </p:nvSpPr>
          <p:spPr>
            <a:xfrm flipH="1">
              <a:off x="3142801"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1" name="Google Shape;451;p9"/>
            <p:cNvSpPr/>
            <p:nvPr/>
          </p:nvSpPr>
          <p:spPr>
            <a:xfrm flipH="1">
              <a:off x="322776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2" name="Google Shape;452;p9"/>
            <p:cNvSpPr/>
            <p:nvPr/>
          </p:nvSpPr>
          <p:spPr>
            <a:xfrm flipH="1">
              <a:off x="2834859"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3" name="Google Shape;453;p9"/>
            <p:cNvSpPr/>
            <p:nvPr/>
          </p:nvSpPr>
          <p:spPr>
            <a:xfrm flipH="1">
              <a:off x="904784"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4" name="Google Shape;454;p9"/>
            <p:cNvSpPr/>
            <p:nvPr/>
          </p:nvSpPr>
          <p:spPr>
            <a:xfrm flipH="1">
              <a:off x="1676047"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5" name="Google Shape;455;p9"/>
            <p:cNvSpPr/>
            <p:nvPr/>
          </p:nvSpPr>
          <p:spPr>
            <a:xfrm flipH="1">
              <a:off x="2355561"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6" name="Google Shape;456;p9"/>
            <p:cNvSpPr/>
            <p:nvPr/>
          </p:nvSpPr>
          <p:spPr>
            <a:xfrm flipH="1">
              <a:off x="1411014"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7" name="Google Shape;457;p9"/>
            <p:cNvSpPr/>
            <p:nvPr/>
          </p:nvSpPr>
          <p:spPr>
            <a:xfrm flipH="1">
              <a:off x="218"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8" name="Google Shape;458;p9"/>
            <p:cNvSpPr/>
            <p:nvPr/>
          </p:nvSpPr>
          <p:spPr>
            <a:xfrm flipH="1">
              <a:off x="322776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59" name="Google Shape;459;p9"/>
            <p:cNvSpPr/>
            <p:nvPr/>
          </p:nvSpPr>
          <p:spPr>
            <a:xfrm flipH="1">
              <a:off x="1457615"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0" name="Google Shape;460;p9"/>
            <p:cNvSpPr/>
            <p:nvPr/>
          </p:nvSpPr>
          <p:spPr>
            <a:xfrm flipH="1">
              <a:off x="218"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1" name="Google Shape;461;p9"/>
            <p:cNvSpPr/>
            <p:nvPr/>
          </p:nvSpPr>
          <p:spPr>
            <a:xfrm flipH="1">
              <a:off x="1934650"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2" name="Google Shape;462;p9"/>
            <p:cNvSpPr/>
            <p:nvPr/>
          </p:nvSpPr>
          <p:spPr>
            <a:xfrm flipH="1">
              <a:off x="189648"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3" name="Google Shape;463;p9"/>
            <p:cNvSpPr/>
            <p:nvPr/>
          </p:nvSpPr>
          <p:spPr>
            <a:xfrm flipH="1">
              <a:off x="1410942"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4" name="Google Shape;464;p9"/>
            <p:cNvSpPr/>
            <p:nvPr/>
          </p:nvSpPr>
          <p:spPr>
            <a:xfrm flipH="1">
              <a:off x="314972"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5" name="Google Shape;465;p9"/>
            <p:cNvSpPr/>
            <p:nvPr/>
          </p:nvSpPr>
          <p:spPr>
            <a:xfrm flipH="1">
              <a:off x="2636739"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6" name="Google Shape;466;p9"/>
            <p:cNvSpPr/>
            <p:nvPr/>
          </p:nvSpPr>
          <p:spPr>
            <a:xfrm flipH="1">
              <a:off x="3650389"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7" name="Google Shape;467;p9"/>
            <p:cNvSpPr/>
            <p:nvPr/>
          </p:nvSpPr>
          <p:spPr>
            <a:xfrm>
              <a:off x="4799544"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8" name="Google Shape;468;p9"/>
            <p:cNvSpPr/>
            <p:nvPr/>
          </p:nvSpPr>
          <p:spPr>
            <a:xfrm flipH="1" rot="10800000">
              <a:off x="4377375" y="1454281"/>
              <a:ext cx="389112" cy="153155"/>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69" name="Google Shape;469;p9"/>
            <p:cNvSpPr/>
            <p:nvPr/>
          </p:nvSpPr>
          <p:spPr>
            <a:xfrm flipH="1">
              <a:off x="77457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70" name="Google Shape;470;p9"/>
            <p:cNvSpPr/>
            <p:nvPr/>
          </p:nvSpPr>
          <p:spPr>
            <a:xfrm>
              <a:off x="4571564"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471" name="Google Shape;471;p9"/>
            <p:cNvSpPr/>
            <p:nvPr/>
          </p:nvSpPr>
          <p:spPr>
            <a:xfrm flipH="1">
              <a:off x="218"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472" name="Google Shape;472;p9"/>
          <p:cNvSpPr txBox="1"/>
          <p:nvPr>
            <p:ph type="title"/>
          </p:nvPr>
        </p:nvSpPr>
        <p:spPr>
          <a:xfrm>
            <a:off x="1241875" y="455000"/>
            <a:ext cx="6660300" cy="396300"/>
          </a:xfrm>
          <a:prstGeom prst="rect">
            <a:avLst/>
          </a:prstGeom>
          <a:noFill/>
          <a:ln>
            <a:noFill/>
          </a:ln>
        </p:spPr>
        <p:txBody>
          <a:bodyPr anchorCtr="0" anchor="b" bIns="0" lIns="0" spcFirstLastPara="1" rIns="0" wrap="square" tIns="0">
            <a:noAutofit/>
          </a:bodyPr>
          <a:lstStyle>
            <a:lvl1pPr lvl="0" algn="ctr">
              <a:lnSpc>
                <a:spcPct val="90000"/>
              </a:lnSpc>
              <a:spcBef>
                <a:spcPts val="0"/>
              </a:spcBef>
              <a:spcAft>
                <a:spcPts val="0"/>
              </a:spcAft>
              <a:buSzPts val="2000"/>
              <a:buNone/>
              <a:defRPr/>
            </a:lvl1pPr>
            <a:lvl2pPr lvl="1" algn="ctr">
              <a:lnSpc>
                <a:spcPct val="90000"/>
              </a:lnSpc>
              <a:spcBef>
                <a:spcPts val="0"/>
              </a:spcBef>
              <a:spcAft>
                <a:spcPts val="0"/>
              </a:spcAft>
              <a:buSzPts val="2000"/>
              <a:buNone/>
              <a:defRPr/>
            </a:lvl2pPr>
            <a:lvl3pPr lvl="2" algn="ctr">
              <a:lnSpc>
                <a:spcPct val="90000"/>
              </a:lnSpc>
              <a:spcBef>
                <a:spcPts val="0"/>
              </a:spcBef>
              <a:spcAft>
                <a:spcPts val="0"/>
              </a:spcAft>
              <a:buSzPts val="2000"/>
              <a:buNone/>
              <a:defRPr/>
            </a:lvl3pPr>
            <a:lvl4pPr lvl="3" algn="ctr">
              <a:lnSpc>
                <a:spcPct val="90000"/>
              </a:lnSpc>
              <a:spcBef>
                <a:spcPts val="0"/>
              </a:spcBef>
              <a:spcAft>
                <a:spcPts val="0"/>
              </a:spcAft>
              <a:buSzPts val="2000"/>
              <a:buNone/>
              <a:defRPr/>
            </a:lvl4pPr>
            <a:lvl5pPr lvl="4" algn="ctr">
              <a:lnSpc>
                <a:spcPct val="90000"/>
              </a:lnSpc>
              <a:spcBef>
                <a:spcPts val="0"/>
              </a:spcBef>
              <a:spcAft>
                <a:spcPts val="0"/>
              </a:spcAft>
              <a:buSzPts val="2000"/>
              <a:buNone/>
              <a:defRPr/>
            </a:lvl5pPr>
            <a:lvl6pPr lvl="5" algn="ctr">
              <a:lnSpc>
                <a:spcPct val="90000"/>
              </a:lnSpc>
              <a:spcBef>
                <a:spcPts val="0"/>
              </a:spcBef>
              <a:spcAft>
                <a:spcPts val="0"/>
              </a:spcAft>
              <a:buSzPts val="2000"/>
              <a:buNone/>
              <a:defRPr/>
            </a:lvl6pPr>
            <a:lvl7pPr lvl="6" algn="ctr">
              <a:lnSpc>
                <a:spcPct val="90000"/>
              </a:lnSpc>
              <a:spcBef>
                <a:spcPts val="0"/>
              </a:spcBef>
              <a:spcAft>
                <a:spcPts val="0"/>
              </a:spcAft>
              <a:buSzPts val="2000"/>
              <a:buNone/>
              <a:defRPr/>
            </a:lvl7pPr>
            <a:lvl8pPr lvl="7" algn="ctr">
              <a:lnSpc>
                <a:spcPct val="90000"/>
              </a:lnSpc>
              <a:spcBef>
                <a:spcPts val="0"/>
              </a:spcBef>
              <a:spcAft>
                <a:spcPts val="0"/>
              </a:spcAft>
              <a:buSzPts val="2000"/>
              <a:buNone/>
              <a:defRPr/>
            </a:lvl8pPr>
            <a:lvl9pPr lvl="8" algn="ctr">
              <a:lnSpc>
                <a:spcPct val="90000"/>
              </a:lnSpc>
              <a:spcBef>
                <a:spcPts val="0"/>
              </a:spcBef>
              <a:spcAft>
                <a:spcPts val="0"/>
              </a:spcAft>
              <a:buSzPts val="2000"/>
              <a:buNone/>
              <a:defRPr/>
            </a:lvl9pPr>
          </a:lstStyle>
          <a:p/>
        </p:txBody>
      </p:sp>
      <p:sp>
        <p:nvSpPr>
          <p:cNvPr id="473" name="Google Shape;473;p9"/>
          <p:cNvSpPr txBox="1"/>
          <p:nvPr>
            <p:ph idx="1" type="body"/>
          </p:nvPr>
        </p:nvSpPr>
        <p:spPr>
          <a:xfrm>
            <a:off x="1241875" y="1125350"/>
            <a:ext cx="2074800" cy="2845500"/>
          </a:xfrm>
          <a:prstGeom prst="rect">
            <a:avLst/>
          </a:prstGeom>
          <a:noFill/>
          <a:ln>
            <a:noFill/>
          </a:ln>
        </p:spPr>
        <p:txBody>
          <a:bodyPr anchorCtr="0" anchor="t" bIns="0" lIns="0" spcFirstLastPara="1" rIns="0" wrap="square" tIns="0">
            <a:noAutofit/>
          </a:bodyPr>
          <a:lstStyle>
            <a:lvl1pPr indent="-342900" lvl="0" marL="457200" algn="l">
              <a:lnSpc>
                <a:spcPct val="115000"/>
              </a:lnSpc>
              <a:spcBef>
                <a:spcPts val="0"/>
              </a:spcBef>
              <a:spcAft>
                <a:spcPts val="0"/>
              </a:spcAft>
              <a:buSzPts val="1800"/>
              <a:buChar char="▹"/>
              <a:defRPr sz="1800"/>
            </a:lvl1pPr>
            <a:lvl2pPr indent="-342900" lvl="1" marL="914400" algn="l">
              <a:lnSpc>
                <a:spcPct val="115000"/>
              </a:lnSpc>
              <a:spcBef>
                <a:spcPts val="800"/>
              </a:spcBef>
              <a:spcAft>
                <a:spcPts val="0"/>
              </a:spcAft>
              <a:buSzPts val="1800"/>
              <a:buChar char="▸"/>
              <a:defRPr sz="1800"/>
            </a:lvl2pPr>
            <a:lvl3pPr indent="-342900" lvl="2" marL="1371600" algn="l">
              <a:lnSpc>
                <a:spcPct val="115000"/>
              </a:lnSpc>
              <a:spcBef>
                <a:spcPts val="800"/>
              </a:spcBef>
              <a:spcAft>
                <a:spcPts val="0"/>
              </a:spcAft>
              <a:buSzPts val="1800"/>
              <a:buChar char="■"/>
              <a:defRPr sz="1800"/>
            </a:lvl3pPr>
            <a:lvl4pPr indent="-342900" lvl="3" marL="1828800" algn="l">
              <a:lnSpc>
                <a:spcPct val="115000"/>
              </a:lnSpc>
              <a:spcBef>
                <a:spcPts val="800"/>
              </a:spcBef>
              <a:spcAft>
                <a:spcPts val="0"/>
              </a:spcAft>
              <a:buSzPts val="1800"/>
              <a:buChar char="●"/>
              <a:defRPr sz="1800"/>
            </a:lvl4pPr>
            <a:lvl5pPr indent="-342900" lvl="4" marL="2286000" algn="l">
              <a:lnSpc>
                <a:spcPct val="115000"/>
              </a:lnSpc>
              <a:spcBef>
                <a:spcPts val="800"/>
              </a:spcBef>
              <a:spcAft>
                <a:spcPts val="0"/>
              </a:spcAft>
              <a:buSzPts val="1800"/>
              <a:buChar char="○"/>
              <a:defRPr sz="1800"/>
            </a:lvl5pPr>
            <a:lvl6pPr indent="-342900" lvl="5" marL="2743200" algn="l">
              <a:lnSpc>
                <a:spcPct val="115000"/>
              </a:lnSpc>
              <a:spcBef>
                <a:spcPts val="800"/>
              </a:spcBef>
              <a:spcAft>
                <a:spcPts val="0"/>
              </a:spcAft>
              <a:buSzPts val="1800"/>
              <a:buChar char="■"/>
              <a:defRPr sz="1800"/>
            </a:lvl6pPr>
            <a:lvl7pPr indent="-342900" lvl="6" marL="3200400" algn="l">
              <a:lnSpc>
                <a:spcPct val="115000"/>
              </a:lnSpc>
              <a:spcBef>
                <a:spcPts val="800"/>
              </a:spcBef>
              <a:spcAft>
                <a:spcPts val="0"/>
              </a:spcAft>
              <a:buSzPts val="1800"/>
              <a:buChar char="●"/>
              <a:defRPr sz="1800"/>
            </a:lvl7pPr>
            <a:lvl8pPr indent="-342900" lvl="7" marL="3657600" algn="l">
              <a:lnSpc>
                <a:spcPct val="115000"/>
              </a:lnSpc>
              <a:spcBef>
                <a:spcPts val="800"/>
              </a:spcBef>
              <a:spcAft>
                <a:spcPts val="0"/>
              </a:spcAft>
              <a:buSzPts val="1800"/>
              <a:buChar char="○"/>
              <a:defRPr sz="1800"/>
            </a:lvl8pPr>
            <a:lvl9pPr indent="-342900" lvl="8" marL="4114800" algn="l">
              <a:lnSpc>
                <a:spcPct val="115000"/>
              </a:lnSpc>
              <a:spcBef>
                <a:spcPts val="800"/>
              </a:spcBef>
              <a:spcAft>
                <a:spcPts val="800"/>
              </a:spcAft>
              <a:buSzPts val="1800"/>
              <a:buChar char="■"/>
              <a:defRPr sz="1800"/>
            </a:lvl9pPr>
          </a:lstStyle>
          <a:p/>
        </p:txBody>
      </p:sp>
      <p:sp>
        <p:nvSpPr>
          <p:cNvPr id="474" name="Google Shape;474;p9"/>
          <p:cNvSpPr txBox="1"/>
          <p:nvPr>
            <p:ph idx="2" type="body"/>
          </p:nvPr>
        </p:nvSpPr>
        <p:spPr>
          <a:xfrm>
            <a:off x="3534626" y="1125350"/>
            <a:ext cx="2074800" cy="2845500"/>
          </a:xfrm>
          <a:prstGeom prst="rect">
            <a:avLst/>
          </a:prstGeom>
          <a:noFill/>
          <a:ln>
            <a:noFill/>
          </a:ln>
        </p:spPr>
        <p:txBody>
          <a:bodyPr anchorCtr="0" anchor="t" bIns="0" lIns="0" spcFirstLastPara="1" rIns="0" wrap="square" tIns="0">
            <a:noAutofit/>
          </a:bodyPr>
          <a:lstStyle>
            <a:lvl1pPr indent="-342900" lvl="0" marL="457200" algn="l">
              <a:lnSpc>
                <a:spcPct val="115000"/>
              </a:lnSpc>
              <a:spcBef>
                <a:spcPts val="0"/>
              </a:spcBef>
              <a:spcAft>
                <a:spcPts val="0"/>
              </a:spcAft>
              <a:buSzPts val="1800"/>
              <a:buChar char="▹"/>
              <a:defRPr sz="1800"/>
            </a:lvl1pPr>
            <a:lvl2pPr indent="-342900" lvl="1" marL="914400" algn="l">
              <a:lnSpc>
                <a:spcPct val="115000"/>
              </a:lnSpc>
              <a:spcBef>
                <a:spcPts val="800"/>
              </a:spcBef>
              <a:spcAft>
                <a:spcPts val="0"/>
              </a:spcAft>
              <a:buSzPts val="1800"/>
              <a:buChar char="▸"/>
              <a:defRPr sz="1800"/>
            </a:lvl2pPr>
            <a:lvl3pPr indent="-342900" lvl="2" marL="1371600" algn="l">
              <a:lnSpc>
                <a:spcPct val="115000"/>
              </a:lnSpc>
              <a:spcBef>
                <a:spcPts val="800"/>
              </a:spcBef>
              <a:spcAft>
                <a:spcPts val="0"/>
              </a:spcAft>
              <a:buSzPts val="1800"/>
              <a:buChar char="■"/>
              <a:defRPr sz="1800"/>
            </a:lvl3pPr>
            <a:lvl4pPr indent="-342900" lvl="3" marL="1828800" algn="l">
              <a:lnSpc>
                <a:spcPct val="115000"/>
              </a:lnSpc>
              <a:spcBef>
                <a:spcPts val="800"/>
              </a:spcBef>
              <a:spcAft>
                <a:spcPts val="0"/>
              </a:spcAft>
              <a:buSzPts val="1800"/>
              <a:buChar char="●"/>
              <a:defRPr sz="1800"/>
            </a:lvl4pPr>
            <a:lvl5pPr indent="-342900" lvl="4" marL="2286000" algn="l">
              <a:lnSpc>
                <a:spcPct val="115000"/>
              </a:lnSpc>
              <a:spcBef>
                <a:spcPts val="800"/>
              </a:spcBef>
              <a:spcAft>
                <a:spcPts val="0"/>
              </a:spcAft>
              <a:buSzPts val="1800"/>
              <a:buChar char="○"/>
              <a:defRPr sz="1800"/>
            </a:lvl5pPr>
            <a:lvl6pPr indent="-342900" lvl="5" marL="2743200" algn="l">
              <a:lnSpc>
                <a:spcPct val="115000"/>
              </a:lnSpc>
              <a:spcBef>
                <a:spcPts val="800"/>
              </a:spcBef>
              <a:spcAft>
                <a:spcPts val="0"/>
              </a:spcAft>
              <a:buSzPts val="1800"/>
              <a:buChar char="■"/>
              <a:defRPr sz="1800"/>
            </a:lvl6pPr>
            <a:lvl7pPr indent="-342900" lvl="6" marL="3200400" algn="l">
              <a:lnSpc>
                <a:spcPct val="115000"/>
              </a:lnSpc>
              <a:spcBef>
                <a:spcPts val="800"/>
              </a:spcBef>
              <a:spcAft>
                <a:spcPts val="0"/>
              </a:spcAft>
              <a:buSzPts val="1800"/>
              <a:buChar char="●"/>
              <a:defRPr sz="1800"/>
            </a:lvl7pPr>
            <a:lvl8pPr indent="-342900" lvl="7" marL="3657600" algn="l">
              <a:lnSpc>
                <a:spcPct val="115000"/>
              </a:lnSpc>
              <a:spcBef>
                <a:spcPts val="800"/>
              </a:spcBef>
              <a:spcAft>
                <a:spcPts val="0"/>
              </a:spcAft>
              <a:buSzPts val="1800"/>
              <a:buChar char="○"/>
              <a:defRPr sz="1800"/>
            </a:lvl8pPr>
            <a:lvl9pPr indent="-342900" lvl="8" marL="4114800" algn="l">
              <a:lnSpc>
                <a:spcPct val="115000"/>
              </a:lnSpc>
              <a:spcBef>
                <a:spcPts val="800"/>
              </a:spcBef>
              <a:spcAft>
                <a:spcPts val="800"/>
              </a:spcAft>
              <a:buSzPts val="1800"/>
              <a:buChar char="■"/>
              <a:defRPr sz="1800"/>
            </a:lvl9pPr>
          </a:lstStyle>
          <a:p/>
        </p:txBody>
      </p:sp>
      <p:sp>
        <p:nvSpPr>
          <p:cNvPr id="475" name="Google Shape;475;p9"/>
          <p:cNvSpPr txBox="1"/>
          <p:nvPr>
            <p:ph idx="3" type="body"/>
          </p:nvPr>
        </p:nvSpPr>
        <p:spPr>
          <a:xfrm>
            <a:off x="5827377" y="1125350"/>
            <a:ext cx="2074800" cy="2845500"/>
          </a:xfrm>
          <a:prstGeom prst="rect">
            <a:avLst/>
          </a:prstGeom>
          <a:noFill/>
          <a:ln>
            <a:noFill/>
          </a:ln>
        </p:spPr>
        <p:txBody>
          <a:bodyPr anchorCtr="0" anchor="t" bIns="0" lIns="0" spcFirstLastPara="1" rIns="0" wrap="square" tIns="0">
            <a:noAutofit/>
          </a:bodyPr>
          <a:lstStyle>
            <a:lvl1pPr indent="-342900" lvl="0" marL="457200" algn="l">
              <a:lnSpc>
                <a:spcPct val="115000"/>
              </a:lnSpc>
              <a:spcBef>
                <a:spcPts val="0"/>
              </a:spcBef>
              <a:spcAft>
                <a:spcPts val="0"/>
              </a:spcAft>
              <a:buSzPts val="1800"/>
              <a:buChar char="▹"/>
              <a:defRPr sz="1800"/>
            </a:lvl1pPr>
            <a:lvl2pPr indent="-342900" lvl="1" marL="914400" algn="l">
              <a:lnSpc>
                <a:spcPct val="115000"/>
              </a:lnSpc>
              <a:spcBef>
                <a:spcPts val="800"/>
              </a:spcBef>
              <a:spcAft>
                <a:spcPts val="0"/>
              </a:spcAft>
              <a:buSzPts val="1800"/>
              <a:buChar char="▸"/>
              <a:defRPr sz="1800"/>
            </a:lvl2pPr>
            <a:lvl3pPr indent="-342900" lvl="2" marL="1371600" algn="l">
              <a:lnSpc>
                <a:spcPct val="115000"/>
              </a:lnSpc>
              <a:spcBef>
                <a:spcPts val="800"/>
              </a:spcBef>
              <a:spcAft>
                <a:spcPts val="0"/>
              </a:spcAft>
              <a:buSzPts val="1800"/>
              <a:buChar char="■"/>
              <a:defRPr sz="1800"/>
            </a:lvl3pPr>
            <a:lvl4pPr indent="-342900" lvl="3" marL="1828800" algn="l">
              <a:lnSpc>
                <a:spcPct val="115000"/>
              </a:lnSpc>
              <a:spcBef>
                <a:spcPts val="800"/>
              </a:spcBef>
              <a:spcAft>
                <a:spcPts val="0"/>
              </a:spcAft>
              <a:buSzPts val="1800"/>
              <a:buChar char="●"/>
              <a:defRPr sz="1800"/>
            </a:lvl4pPr>
            <a:lvl5pPr indent="-342900" lvl="4" marL="2286000" algn="l">
              <a:lnSpc>
                <a:spcPct val="115000"/>
              </a:lnSpc>
              <a:spcBef>
                <a:spcPts val="800"/>
              </a:spcBef>
              <a:spcAft>
                <a:spcPts val="0"/>
              </a:spcAft>
              <a:buSzPts val="1800"/>
              <a:buChar char="○"/>
              <a:defRPr sz="1800"/>
            </a:lvl5pPr>
            <a:lvl6pPr indent="-342900" lvl="5" marL="2743200" algn="l">
              <a:lnSpc>
                <a:spcPct val="115000"/>
              </a:lnSpc>
              <a:spcBef>
                <a:spcPts val="800"/>
              </a:spcBef>
              <a:spcAft>
                <a:spcPts val="0"/>
              </a:spcAft>
              <a:buSzPts val="1800"/>
              <a:buChar char="■"/>
              <a:defRPr sz="1800"/>
            </a:lvl6pPr>
            <a:lvl7pPr indent="-342900" lvl="6" marL="3200400" algn="l">
              <a:lnSpc>
                <a:spcPct val="115000"/>
              </a:lnSpc>
              <a:spcBef>
                <a:spcPts val="800"/>
              </a:spcBef>
              <a:spcAft>
                <a:spcPts val="0"/>
              </a:spcAft>
              <a:buSzPts val="1800"/>
              <a:buChar char="●"/>
              <a:defRPr sz="1800"/>
            </a:lvl7pPr>
            <a:lvl8pPr indent="-342900" lvl="7" marL="3657600" algn="l">
              <a:lnSpc>
                <a:spcPct val="115000"/>
              </a:lnSpc>
              <a:spcBef>
                <a:spcPts val="800"/>
              </a:spcBef>
              <a:spcAft>
                <a:spcPts val="0"/>
              </a:spcAft>
              <a:buSzPts val="1800"/>
              <a:buChar char="○"/>
              <a:defRPr sz="1800"/>
            </a:lvl8pPr>
            <a:lvl9pPr indent="-342900" lvl="8" marL="4114800" algn="l">
              <a:lnSpc>
                <a:spcPct val="115000"/>
              </a:lnSpc>
              <a:spcBef>
                <a:spcPts val="800"/>
              </a:spcBef>
              <a:spcAft>
                <a:spcPts val="800"/>
              </a:spcAft>
              <a:buSzPts val="1800"/>
              <a:buChar char="■"/>
              <a:defRPr sz="1800"/>
            </a:lvl9pPr>
          </a:lstStyle>
          <a:p/>
        </p:txBody>
      </p:sp>
      <p:sp>
        <p:nvSpPr>
          <p:cNvPr id="476" name="Google Shape;476;p9"/>
          <p:cNvSpPr txBox="1"/>
          <p:nvPr>
            <p:ph idx="12" type="sldNum"/>
          </p:nvPr>
        </p:nvSpPr>
        <p:spPr>
          <a:xfrm>
            <a:off x="4297650" y="4413799"/>
            <a:ext cx="548700" cy="729600"/>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1pPr>
            <a:lvl2pPr indent="0" lvl="1"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2pPr>
            <a:lvl3pPr indent="0" lvl="2"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3pPr>
            <a:lvl4pPr indent="0" lvl="3"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4pPr>
            <a:lvl5pPr indent="0" lvl="4"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5pPr>
            <a:lvl6pPr indent="0" lvl="5"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6pPr>
            <a:lvl7pPr indent="0" lvl="6"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7pPr>
            <a:lvl8pPr indent="0" lvl="7"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8pPr>
            <a:lvl9pPr indent="0" lvl="8"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9pPr>
          </a:lstStyle>
          <a:p>
            <a:pPr indent="0" lvl="0" marL="0" rtl="0" algn="ctr">
              <a:spcBef>
                <a:spcPts val="0"/>
              </a:spcBef>
              <a:spcAft>
                <a:spcPts val="0"/>
              </a:spcAft>
              <a:buNone/>
            </a:pPr>
            <a:fld id="{00000000-1234-1234-1234-123412341234}" type="slidenum">
              <a:rPr lang="en"/>
              <a:t>‹#›</a:t>
            </a:fld>
            <a:endParaRPr/>
          </a:p>
        </p:txBody>
      </p:sp>
      <p:grpSp>
        <p:nvGrpSpPr>
          <p:cNvPr id="477" name="Google Shape;477;p9"/>
          <p:cNvGrpSpPr/>
          <p:nvPr/>
        </p:nvGrpSpPr>
        <p:grpSpPr>
          <a:xfrm>
            <a:off x="138350" y="3775000"/>
            <a:ext cx="8847940" cy="1250750"/>
            <a:chOff x="138350" y="260325"/>
            <a:chExt cx="8847940" cy="1250750"/>
          </a:xfrm>
        </p:grpSpPr>
        <p:sp>
          <p:nvSpPr>
            <p:cNvPr id="478" name="Google Shape;478;p9"/>
            <p:cNvSpPr/>
            <p:nvPr/>
          </p:nvSpPr>
          <p:spPr>
            <a:xfrm>
              <a:off x="1499675" y="12505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9" name="Google Shape;479;p9"/>
            <p:cNvSpPr/>
            <p:nvPr/>
          </p:nvSpPr>
          <p:spPr>
            <a:xfrm>
              <a:off x="26610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0" name="Google Shape;480;p9"/>
            <p:cNvSpPr/>
            <p:nvPr/>
          </p:nvSpPr>
          <p:spPr>
            <a:xfrm>
              <a:off x="964725" y="13648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1" name="Google Shape;481;p9"/>
            <p:cNvSpPr/>
            <p:nvPr/>
          </p:nvSpPr>
          <p:spPr>
            <a:xfrm>
              <a:off x="2853765" y="14338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2" name="Google Shape;482;p9"/>
            <p:cNvSpPr/>
            <p:nvPr/>
          </p:nvSpPr>
          <p:spPr>
            <a:xfrm>
              <a:off x="6511800" y="26032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3" name="Google Shape;483;p9"/>
            <p:cNvSpPr/>
            <p:nvPr/>
          </p:nvSpPr>
          <p:spPr>
            <a:xfrm>
              <a:off x="922865" y="3854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4" name="Google Shape;484;p9"/>
            <p:cNvSpPr/>
            <p:nvPr/>
          </p:nvSpPr>
          <p:spPr>
            <a:xfrm>
              <a:off x="1669300" y="3521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5" name="Google Shape;485;p9"/>
            <p:cNvSpPr/>
            <p:nvPr/>
          </p:nvSpPr>
          <p:spPr>
            <a:xfrm>
              <a:off x="138350" y="3663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6" name="Google Shape;486;p9"/>
            <p:cNvSpPr/>
            <p:nvPr/>
          </p:nvSpPr>
          <p:spPr>
            <a:xfrm>
              <a:off x="5813290" y="108617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7" name="Google Shape;487;p9"/>
            <p:cNvSpPr/>
            <p:nvPr/>
          </p:nvSpPr>
          <p:spPr>
            <a:xfrm>
              <a:off x="8192200" y="3521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8" name="Google Shape;488;p9"/>
            <p:cNvSpPr/>
            <p:nvPr/>
          </p:nvSpPr>
          <p:spPr>
            <a:xfrm>
              <a:off x="3083050" y="5880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9" name="Google Shape;489;p9"/>
            <p:cNvSpPr/>
            <p:nvPr/>
          </p:nvSpPr>
          <p:spPr>
            <a:xfrm>
              <a:off x="59053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0" name="Google Shape;490;p9"/>
            <p:cNvSpPr/>
            <p:nvPr/>
          </p:nvSpPr>
          <p:spPr>
            <a:xfrm>
              <a:off x="3321725" y="1144805"/>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1" name="Google Shape;491;p9"/>
            <p:cNvSpPr/>
            <p:nvPr/>
          </p:nvSpPr>
          <p:spPr>
            <a:xfrm>
              <a:off x="5550600" y="12505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2" name="Google Shape;492;p9"/>
            <p:cNvSpPr/>
            <p:nvPr/>
          </p:nvSpPr>
          <p:spPr>
            <a:xfrm>
              <a:off x="7715565" y="11781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3" name="Google Shape;493;p9"/>
            <p:cNvSpPr/>
            <p:nvPr/>
          </p:nvSpPr>
          <p:spPr>
            <a:xfrm>
              <a:off x="7255125" y="46268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4" name="Google Shape;494;p9"/>
            <p:cNvSpPr/>
            <p:nvPr/>
          </p:nvSpPr>
          <p:spPr>
            <a:xfrm>
              <a:off x="8774600" y="14147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5" name="Google Shape;495;p9"/>
            <p:cNvSpPr/>
            <p:nvPr/>
          </p:nvSpPr>
          <p:spPr>
            <a:xfrm>
              <a:off x="89280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6" name="Google Shape;496;p9"/>
            <p:cNvSpPr/>
            <p:nvPr/>
          </p:nvSpPr>
          <p:spPr>
            <a:xfrm>
              <a:off x="7494550" y="13506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7" name="Google Shape;497;p9"/>
            <p:cNvSpPr/>
            <p:nvPr/>
          </p:nvSpPr>
          <p:spPr>
            <a:xfrm>
              <a:off x="4147815" y="6071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8" name="Google Shape;498;p9"/>
            <p:cNvSpPr/>
            <p:nvPr/>
          </p:nvSpPr>
          <p:spPr>
            <a:xfrm>
              <a:off x="4901365" y="3854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9" name="Google Shape;499;p9"/>
            <p:cNvSpPr/>
            <p:nvPr/>
          </p:nvSpPr>
          <p:spPr>
            <a:xfrm>
              <a:off x="5055300" y="47692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0" name="Google Shape;500;p9"/>
            <p:cNvSpPr/>
            <p:nvPr/>
          </p:nvSpPr>
          <p:spPr>
            <a:xfrm>
              <a:off x="8316990" y="2603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1" name="Google Shape;501;p9"/>
            <p:cNvSpPr/>
            <p:nvPr/>
          </p:nvSpPr>
          <p:spPr>
            <a:xfrm>
              <a:off x="364940" y="14338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2" name="Google Shape;502;p9"/>
            <p:cNvSpPr/>
            <p:nvPr/>
          </p:nvSpPr>
          <p:spPr>
            <a:xfrm>
              <a:off x="194015"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03" name="Google Shape;503;p9"/>
          <p:cNvSpPr/>
          <p:nvPr/>
        </p:nvSpPr>
        <p:spPr>
          <a:xfrm>
            <a:off x="4212739" y="916323"/>
            <a:ext cx="718522" cy="200800"/>
          </a:xfrm>
          <a:custGeom>
            <a:rect b="b" l="l" r="r" t="t"/>
            <a:pathLst>
              <a:path extrusionOk="0" h="436521" w="1562005">
                <a:moveTo>
                  <a:pt x="937260" y="436521"/>
                </a:moveTo>
                <a:cubicBezTo>
                  <a:pt x="896645" y="436521"/>
                  <a:pt x="890776" y="349597"/>
                  <a:pt x="885947" y="206493"/>
                </a:cubicBezTo>
                <a:cubicBezTo>
                  <a:pt x="883770" y="141015"/>
                  <a:pt x="879699" y="18979"/>
                  <a:pt x="861522" y="18979"/>
                </a:cubicBezTo>
                <a:cubicBezTo>
                  <a:pt x="841357" y="18979"/>
                  <a:pt x="830659" y="96889"/>
                  <a:pt x="823653" y="148417"/>
                </a:cubicBezTo>
                <a:cubicBezTo>
                  <a:pt x="812860" y="226611"/>
                  <a:pt x="803582" y="294177"/>
                  <a:pt x="766849" y="294177"/>
                </a:cubicBezTo>
                <a:cubicBezTo>
                  <a:pt x="746210" y="294177"/>
                  <a:pt x="739394" y="277001"/>
                  <a:pt x="734376" y="264475"/>
                </a:cubicBezTo>
                <a:cubicBezTo>
                  <a:pt x="729359" y="251949"/>
                  <a:pt x="726235" y="246729"/>
                  <a:pt x="719513" y="246729"/>
                </a:cubicBezTo>
                <a:cubicBezTo>
                  <a:pt x="706543" y="246729"/>
                  <a:pt x="701336" y="266752"/>
                  <a:pt x="694993" y="297214"/>
                </a:cubicBezTo>
                <a:cubicBezTo>
                  <a:pt x="687419" y="333939"/>
                  <a:pt x="677951" y="379584"/>
                  <a:pt x="634307" y="379584"/>
                </a:cubicBezTo>
                <a:cubicBezTo>
                  <a:pt x="597480" y="379584"/>
                  <a:pt x="590095" y="315624"/>
                  <a:pt x="582332" y="247773"/>
                </a:cubicBezTo>
                <a:cubicBezTo>
                  <a:pt x="576746" y="199281"/>
                  <a:pt x="569078" y="132854"/>
                  <a:pt x="549102" y="132854"/>
                </a:cubicBezTo>
                <a:cubicBezTo>
                  <a:pt x="538404" y="132854"/>
                  <a:pt x="527895" y="170813"/>
                  <a:pt x="520700" y="195486"/>
                </a:cubicBezTo>
                <a:cubicBezTo>
                  <a:pt x="508393" y="239328"/>
                  <a:pt x="495801" y="284688"/>
                  <a:pt x="463896" y="284688"/>
                </a:cubicBezTo>
                <a:cubicBezTo>
                  <a:pt x="443447" y="284688"/>
                  <a:pt x="433696" y="256219"/>
                  <a:pt x="422335" y="222341"/>
                </a:cubicBezTo>
                <a:cubicBezTo>
                  <a:pt x="415235" y="201274"/>
                  <a:pt x="403401" y="166068"/>
                  <a:pt x="392892" y="166068"/>
                </a:cubicBezTo>
                <a:cubicBezTo>
                  <a:pt x="382383" y="166068"/>
                  <a:pt x="376608" y="180492"/>
                  <a:pt x="369129" y="195770"/>
                </a:cubicBezTo>
                <a:cubicBezTo>
                  <a:pt x="357958" y="218450"/>
                  <a:pt x="344041" y="246729"/>
                  <a:pt x="312325" y="246729"/>
                </a:cubicBezTo>
                <a:lnTo>
                  <a:pt x="0" y="246729"/>
                </a:lnTo>
                <a:lnTo>
                  <a:pt x="0" y="227750"/>
                </a:lnTo>
                <a:lnTo>
                  <a:pt x="312420" y="227750"/>
                </a:lnTo>
                <a:cubicBezTo>
                  <a:pt x="331355" y="227750"/>
                  <a:pt x="340159" y="211713"/>
                  <a:pt x="352183" y="187325"/>
                </a:cubicBezTo>
                <a:cubicBezTo>
                  <a:pt x="361650" y="167586"/>
                  <a:pt x="371874" y="147089"/>
                  <a:pt x="392892" y="147089"/>
                </a:cubicBezTo>
                <a:cubicBezTo>
                  <a:pt x="416844" y="147089"/>
                  <a:pt x="428299" y="180682"/>
                  <a:pt x="440228" y="216268"/>
                </a:cubicBezTo>
                <a:cubicBezTo>
                  <a:pt x="445625" y="232305"/>
                  <a:pt x="456891" y="265709"/>
                  <a:pt x="463802" y="265709"/>
                </a:cubicBezTo>
                <a:cubicBezTo>
                  <a:pt x="481600" y="265709"/>
                  <a:pt x="493245" y="223954"/>
                  <a:pt x="502618" y="190361"/>
                </a:cubicBezTo>
                <a:cubicBezTo>
                  <a:pt x="514073" y="149366"/>
                  <a:pt x="523919" y="113875"/>
                  <a:pt x="549007" y="113875"/>
                </a:cubicBezTo>
                <a:cubicBezTo>
                  <a:pt x="585835" y="113875"/>
                  <a:pt x="593219" y="177835"/>
                  <a:pt x="600982" y="245686"/>
                </a:cubicBezTo>
                <a:cubicBezTo>
                  <a:pt x="606568" y="294177"/>
                  <a:pt x="614237" y="360604"/>
                  <a:pt x="634213" y="360604"/>
                </a:cubicBezTo>
                <a:cubicBezTo>
                  <a:pt x="660437" y="360604"/>
                  <a:pt x="667916" y="334034"/>
                  <a:pt x="676437" y="293418"/>
                </a:cubicBezTo>
                <a:cubicBezTo>
                  <a:pt x="683064" y="261154"/>
                  <a:pt x="690070" y="227750"/>
                  <a:pt x="719418" y="227750"/>
                </a:cubicBezTo>
                <a:cubicBezTo>
                  <a:pt x="740057" y="227750"/>
                  <a:pt x="746873" y="244926"/>
                  <a:pt x="751891" y="257453"/>
                </a:cubicBezTo>
                <a:cubicBezTo>
                  <a:pt x="756908" y="269979"/>
                  <a:pt x="760033" y="275198"/>
                  <a:pt x="766754" y="275198"/>
                </a:cubicBezTo>
                <a:cubicBezTo>
                  <a:pt x="786920" y="275198"/>
                  <a:pt x="797618" y="197289"/>
                  <a:pt x="804624" y="145760"/>
                </a:cubicBezTo>
                <a:cubicBezTo>
                  <a:pt x="815416" y="67566"/>
                  <a:pt x="824694" y="0"/>
                  <a:pt x="861427" y="0"/>
                </a:cubicBezTo>
                <a:cubicBezTo>
                  <a:pt x="896172" y="0"/>
                  <a:pt x="900432" y="74398"/>
                  <a:pt x="904787" y="205924"/>
                </a:cubicBezTo>
                <a:cubicBezTo>
                  <a:pt x="907438" y="285067"/>
                  <a:pt x="911888" y="417542"/>
                  <a:pt x="937165" y="417542"/>
                </a:cubicBezTo>
                <a:cubicBezTo>
                  <a:pt x="966419" y="417542"/>
                  <a:pt x="977212" y="315814"/>
                  <a:pt x="984502" y="248437"/>
                </a:cubicBezTo>
                <a:cubicBezTo>
                  <a:pt x="993401" y="163980"/>
                  <a:pt x="998797" y="123365"/>
                  <a:pt x="1022371" y="123365"/>
                </a:cubicBezTo>
                <a:cubicBezTo>
                  <a:pt x="1050773" y="123365"/>
                  <a:pt x="1061944" y="158856"/>
                  <a:pt x="1073494" y="196435"/>
                </a:cubicBezTo>
                <a:cubicBezTo>
                  <a:pt x="1085044" y="234013"/>
                  <a:pt x="1097636" y="275198"/>
                  <a:pt x="1126511" y="275198"/>
                </a:cubicBezTo>
                <a:cubicBezTo>
                  <a:pt x="1139481" y="275198"/>
                  <a:pt x="1146108" y="268460"/>
                  <a:pt x="1156711" y="256219"/>
                </a:cubicBezTo>
                <a:cubicBezTo>
                  <a:pt x="1167315" y="243977"/>
                  <a:pt x="1182462" y="227750"/>
                  <a:pt x="1211716" y="227750"/>
                </a:cubicBezTo>
                <a:lnTo>
                  <a:pt x="1562005" y="227750"/>
                </a:lnTo>
                <a:lnTo>
                  <a:pt x="1562005" y="246729"/>
                </a:lnTo>
                <a:lnTo>
                  <a:pt x="1211811" y="246729"/>
                </a:lnTo>
                <a:cubicBezTo>
                  <a:pt x="1191078" y="246729"/>
                  <a:pt x="1181705" y="257168"/>
                  <a:pt x="1170912" y="269315"/>
                </a:cubicBezTo>
                <a:cubicBezTo>
                  <a:pt x="1160120" y="281461"/>
                  <a:pt x="1148759" y="294177"/>
                  <a:pt x="1126606" y="294177"/>
                </a:cubicBezTo>
                <a:cubicBezTo>
                  <a:pt x="1083719" y="294177"/>
                  <a:pt x="1068666" y="245211"/>
                  <a:pt x="1055412" y="202033"/>
                </a:cubicBezTo>
                <a:cubicBezTo>
                  <a:pt x="1046607" y="173565"/>
                  <a:pt x="1037424" y="143198"/>
                  <a:pt x="1023128" y="142344"/>
                </a:cubicBezTo>
                <a:cubicBezTo>
                  <a:pt x="1013661" y="149746"/>
                  <a:pt x="1007697" y="207822"/>
                  <a:pt x="1003247" y="250430"/>
                </a:cubicBezTo>
                <a:cubicBezTo>
                  <a:pt x="993496" y="341910"/>
                  <a:pt x="983555" y="436521"/>
                  <a:pt x="937260" y="436521"/>
                </a:cubicBezTo>
                <a:close/>
              </a:path>
            </a:pathLst>
          </a:custGeom>
          <a:gradFill>
            <a:gsLst>
              <a:gs pos="0">
                <a:srgbClr val="8097FF">
                  <a:alpha val="0"/>
                </a:srgbClr>
              </a:gs>
              <a:gs pos="22000">
                <a:schemeClr val="accent1"/>
              </a:gs>
              <a:gs pos="76000">
                <a:schemeClr val="accent1"/>
              </a:gs>
              <a:gs pos="100000">
                <a:srgbClr val="8097FF">
                  <a:alpha val="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04" name="Shape 504"/>
        <p:cNvGrpSpPr/>
        <p:nvPr/>
      </p:nvGrpSpPr>
      <p:grpSpPr>
        <a:xfrm>
          <a:off x="0" y="0"/>
          <a:ext cx="0" cy="0"/>
          <a:chOff x="0" y="0"/>
          <a:chExt cx="0" cy="0"/>
        </a:xfrm>
      </p:grpSpPr>
      <p:grpSp>
        <p:nvGrpSpPr>
          <p:cNvPr id="505" name="Google Shape;505;p10"/>
          <p:cNvGrpSpPr/>
          <p:nvPr/>
        </p:nvGrpSpPr>
        <p:grpSpPr>
          <a:xfrm>
            <a:off x="218" y="3708336"/>
            <a:ext cx="9143346" cy="1231682"/>
            <a:chOff x="218" y="898161"/>
            <a:chExt cx="9143346" cy="1231682"/>
          </a:xfrm>
        </p:grpSpPr>
        <p:sp>
          <p:nvSpPr>
            <p:cNvPr id="506" name="Google Shape;506;p10"/>
            <p:cNvSpPr/>
            <p:nvPr/>
          </p:nvSpPr>
          <p:spPr>
            <a:xfrm>
              <a:off x="4571575" y="1374616"/>
              <a:ext cx="236742" cy="232824"/>
            </a:xfrm>
            <a:custGeom>
              <a:rect b="b" l="l" r="r" t="t"/>
              <a:pathLst>
                <a:path extrusionOk="0" h="620864" w="618934">
                  <a:moveTo>
                    <a:pt x="0" y="0"/>
                  </a:moveTo>
                  <a:lnTo>
                    <a:pt x="0" y="620865"/>
                  </a:lnTo>
                  <a:lnTo>
                    <a:pt x="618935" y="620865"/>
                  </a:lnTo>
                  <a:cubicBezTo>
                    <a:pt x="480632" y="309101"/>
                    <a:pt x="339535" y="1459"/>
                    <a:pt x="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7" name="Google Shape;507;p10"/>
            <p:cNvSpPr/>
            <p:nvPr/>
          </p:nvSpPr>
          <p:spPr>
            <a:xfrm flipH="1">
              <a:off x="4340118" y="1374612"/>
              <a:ext cx="232100" cy="232824"/>
            </a:xfrm>
            <a:custGeom>
              <a:rect b="b" l="l" r="r" t="t"/>
              <a:pathLst>
                <a:path extrusionOk="0" h="620864" w="618934">
                  <a:moveTo>
                    <a:pt x="0" y="0"/>
                  </a:moveTo>
                  <a:lnTo>
                    <a:pt x="0" y="620865"/>
                  </a:lnTo>
                  <a:lnTo>
                    <a:pt x="618935" y="620865"/>
                  </a:lnTo>
                  <a:cubicBezTo>
                    <a:pt x="480632" y="309101"/>
                    <a:pt x="339535" y="1459"/>
                    <a:pt x="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8" name="Google Shape;508;p10"/>
            <p:cNvSpPr/>
            <p:nvPr/>
          </p:nvSpPr>
          <p:spPr>
            <a:xfrm>
              <a:off x="4765540"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09" name="Google Shape;509;p10"/>
            <p:cNvSpPr/>
            <p:nvPr/>
          </p:nvSpPr>
          <p:spPr>
            <a:xfrm>
              <a:off x="4803711"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0" name="Google Shape;510;p10"/>
            <p:cNvSpPr/>
            <p:nvPr/>
          </p:nvSpPr>
          <p:spPr>
            <a:xfrm>
              <a:off x="5519015"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1" name="Google Shape;511;p10"/>
            <p:cNvSpPr/>
            <p:nvPr/>
          </p:nvSpPr>
          <p:spPr>
            <a:xfrm>
              <a:off x="522995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2" name="Google Shape;512;p10"/>
            <p:cNvSpPr/>
            <p:nvPr/>
          </p:nvSpPr>
          <p:spPr>
            <a:xfrm>
              <a:off x="5916017"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3" name="Google Shape;513;p10"/>
            <p:cNvSpPr/>
            <p:nvPr/>
          </p:nvSpPr>
          <p:spPr>
            <a:xfrm>
              <a:off x="7745341"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4" name="Google Shape;514;p10"/>
            <p:cNvSpPr/>
            <p:nvPr/>
          </p:nvSpPr>
          <p:spPr>
            <a:xfrm>
              <a:off x="6788222"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5" name="Google Shape;515;p10"/>
            <p:cNvSpPr/>
            <p:nvPr/>
          </p:nvSpPr>
          <p:spPr>
            <a:xfrm>
              <a:off x="6308923"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6" name="Google Shape;516;p10"/>
            <p:cNvSpPr/>
            <p:nvPr/>
          </p:nvSpPr>
          <p:spPr>
            <a:xfrm>
              <a:off x="7467735"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7" name="Google Shape;517;p10"/>
            <p:cNvSpPr/>
            <p:nvPr/>
          </p:nvSpPr>
          <p:spPr>
            <a:xfrm>
              <a:off x="8954159"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8" name="Google Shape;518;p10"/>
            <p:cNvSpPr/>
            <p:nvPr/>
          </p:nvSpPr>
          <p:spPr>
            <a:xfrm>
              <a:off x="551901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19" name="Google Shape;519;p10"/>
            <p:cNvSpPr/>
            <p:nvPr/>
          </p:nvSpPr>
          <p:spPr>
            <a:xfrm>
              <a:off x="7215942"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0" name="Google Shape;520;p10"/>
            <p:cNvSpPr/>
            <p:nvPr/>
          </p:nvSpPr>
          <p:spPr>
            <a:xfrm>
              <a:off x="8828810"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1" name="Google Shape;521;p10"/>
            <p:cNvSpPr/>
            <p:nvPr/>
          </p:nvSpPr>
          <p:spPr>
            <a:xfrm>
              <a:off x="6509901"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2" name="Google Shape;522;p10"/>
            <p:cNvSpPr/>
            <p:nvPr/>
          </p:nvSpPr>
          <p:spPr>
            <a:xfrm>
              <a:off x="768616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3" name="Google Shape;523;p10"/>
            <p:cNvSpPr/>
            <p:nvPr/>
          </p:nvSpPr>
          <p:spPr>
            <a:xfrm>
              <a:off x="8243403"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4" name="Google Shape;524;p10"/>
            <p:cNvSpPr/>
            <p:nvPr/>
          </p:nvSpPr>
          <p:spPr>
            <a:xfrm>
              <a:off x="7686239"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5" name="Google Shape;525;p10"/>
            <p:cNvSpPr/>
            <p:nvPr/>
          </p:nvSpPr>
          <p:spPr>
            <a:xfrm>
              <a:off x="8369228"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6" name="Google Shape;526;p10"/>
            <p:cNvSpPr/>
            <p:nvPr/>
          </p:nvSpPr>
          <p:spPr>
            <a:xfrm>
              <a:off x="6000837"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7" name="Google Shape;527;p10"/>
            <p:cNvSpPr/>
            <p:nvPr/>
          </p:nvSpPr>
          <p:spPr>
            <a:xfrm flipH="1">
              <a:off x="3624791" y="1606642"/>
              <a:ext cx="753451" cy="523201"/>
            </a:xfrm>
            <a:custGeom>
              <a:rect b="b" l="l" r="r" t="t"/>
              <a:pathLst>
                <a:path extrusionOk="0" h="1395202" w="2009203">
                  <a:moveTo>
                    <a:pt x="1005142" y="1395202"/>
                  </a:moveTo>
                  <a:cubicBezTo>
                    <a:pt x="1434656" y="1395202"/>
                    <a:pt x="1742377" y="650418"/>
                    <a:pt x="2009204" y="0"/>
                  </a:cubicBezTo>
                  <a:lnTo>
                    <a:pt x="0" y="0"/>
                  </a:lnTo>
                  <a:cubicBezTo>
                    <a:pt x="310706" y="521742"/>
                    <a:pt x="470408" y="1395202"/>
                    <a:pt x="1005142" y="1395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8" name="Google Shape;528;p10"/>
            <p:cNvSpPr/>
            <p:nvPr/>
          </p:nvSpPr>
          <p:spPr>
            <a:xfrm flipH="1">
              <a:off x="3913827" y="1606642"/>
              <a:ext cx="426243" cy="242789"/>
            </a:xfrm>
            <a:custGeom>
              <a:rect b="b" l="l" r="r" t="t"/>
              <a:pathLst>
                <a:path extrusionOk="0" h="647437" w="1136649">
                  <a:moveTo>
                    <a:pt x="632968" y="647437"/>
                  </a:moveTo>
                  <a:cubicBezTo>
                    <a:pt x="884492" y="647437"/>
                    <a:pt x="1023684" y="362626"/>
                    <a:pt x="1136650" y="0"/>
                  </a:cubicBezTo>
                  <a:lnTo>
                    <a:pt x="0" y="0"/>
                  </a:lnTo>
                  <a:cubicBezTo>
                    <a:pt x="142494" y="321467"/>
                    <a:pt x="282067" y="647437"/>
                    <a:pt x="632968" y="647437"/>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29" name="Google Shape;529;p10"/>
            <p:cNvSpPr/>
            <p:nvPr/>
          </p:nvSpPr>
          <p:spPr>
            <a:xfrm flipH="1">
              <a:off x="3142801" y="1249917"/>
              <a:ext cx="481965" cy="356728"/>
            </a:xfrm>
            <a:custGeom>
              <a:rect b="b" l="l" r="r" t="t"/>
              <a:pathLst>
                <a:path extrusionOk="0" h="951274" w="1285240">
                  <a:moveTo>
                    <a:pt x="584200" y="0"/>
                  </a:moveTo>
                  <a:cubicBezTo>
                    <a:pt x="388938" y="0"/>
                    <a:pt x="206692" y="447289"/>
                    <a:pt x="0" y="951274"/>
                  </a:cubicBezTo>
                  <a:lnTo>
                    <a:pt x="1285240" y="951274"/>
                  </a:lnTo>
                  <a:cubicBezTo>
                    <a:pt x="1028509" y="509883"/>
                    <a:pt x="837755" y="0"/>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0" name="Google Shape;530;p10"/>
            <p:cNvSpPr/>
            <p:nvPr/>
          </p:nvSpPr>
          <p:spPr>
            <a:xfrm flipH="1">
              <a:off x="3227765" y="1040852"/>
              <a:ext cx="686062" cy="565794"/>
            </a:xfrm>
            <a:custGeom>
              <a:rect b="b" l="l" r="r" t="t"/>
              <a:pathLst>
                <a:path extrusionOk="0" h="1508784" w="1829498">
                  <a:moveTo>
                    <a:pt x="815658" y="0"/>
                  </a:moveTo>
                  <a:cubicBezTo>
                    <a:pt x="315468" y="0"/>
                    <a:pt x="197866" y="873714"/>
                    <a:pt x="0" y="1508784"/>
                  </a:cubicBezTo>
                  <a:lnTo>
                    <a:pt x="1829498" y="1508784"/>
                  </a:lnTo>
                  <a:cubicBezTo>
                    <a:pt x="1541526" y="928000"/>
                    <a:pt x="1355789" y="0"/>
                    <a:pt x="815658"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1" name="Google Shape;531;p10"/>
            <p:cNvSpPr/>
            <p:nvPr/>
          </p:nvSpPr>
          <p:spPr>
            <a:xfrm flipH="1">
              <a:off x="2834859" y="1606642"/>
              <a:ext cx="392906" cy="171443"/>
            </a:xfrm>
            <a:custGeom>
              <a:rect b="b" l="l" r="r" t="t"/>
              <a:pathLst>
                <a:path extrusionOk="0" h="457182" w="1047750">
                  <a:moveTo>
                    <a:pt x="500190" y="457182"/>
                  </a:moveTo>
                  <a:cubicBezTo>
                    <a:pt x="745744" y="457182"/>
                    <a:pt x="914019" y="257605"/>
                    <a:pt x="1047750" y="0"/>
                  </a:cubicBezTo>
                  <a:lnTo>
                    <a:pt x="0" y="0"/>
                  </a:lnTo>
                  <a:cubicBezTo>
                    <a:pt x="131191" y="264645"/>
                    <a:pt x="283528" y="457182"/>
                    <a:pt x="500190" y="45718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2" name="Google Shape;532;p10"/>
            <p:cNvSpPr/>
            <p:nvPr/>
          </p:nvSpPr>
          <p:spPr>
            <a:xfrm flipH="1">
              <a:off x="904784" y="1606642"/>
              <a:ext cx="493657" cy="242765"/>
            </a:xfrm>
            <a:custGeom>
              <a:rect b="b" l="l" r="r" t="t"/>
              <a:pathLst>
                <a:path extrusionOk="0" h="647373" w="1316418">
                  <a:moveTo>
                    <a:pt x="475298" y="345376"/>
                  </a:moveTo>
                  <a:cubicBezTo>
                    <a:pt x="465201" y="345376"/>
                    <a:pt x="457010" y="353551"/>
                    <a:pt x="457010" y="363640"/>
                  </a:cubicBezTo>
                  <a:cubicBezTo>
                    <a:pt x="457010" y="373730"/>
                    <a:pt x="465201" y="381905"/>
                    <a:pt x="475298" y="381905"/>
                  </a:cubicBezTo>
                  <a:cubicBezTo>
                    <a:pt x="485394" y="381905"/>
                    <a:pt x="493586" y="373730"/>
                    <a:pt x="493586" y="363640"/>
                  </a:cubicBezTo>
                  <a:cubicBezTo>
                    <a:pt x="493586" y="353551"/>
                    <a:pt x="485394" y="345376"/>
                    <a:pt x="475298" y="345376"/>
                  </a:cubicBezTo>
                  <a:close/>
                  <a:moveTo>
                    <a:pt x="475298" y="436698"/>
                  </a:moveTo>
                  <a:cubicBezTo>
                    <a:pt x="465201" y="436698"/>
                    <a:pt x="457010" y="444873"/>
                    <a:pt x="457010" y="454963"/>
                  </a:cubicBezTo>
                  <a:cubicBezTo>
                    <a:pt x="457010" y="465053"/>
                    <a:pt x="465201" y="473227"/>
                    <a:pt x="475298" y="473227"/>
                  </a:cubicBezTo>
                  <a:cubicBezTo>
                    <a:pt x="485394" y="473227"/>
                    <a:pt x="493586" y="465053"/>
                    <a:pt x="493586" y="454963"/>
                  </a:cubicBezTo>
                  <a:cubicBezTo>
                    <a:pt x="493586" y="444873"/>
                    <a:pt x="485394" y="436698"/>
                    <a:pt x="475298" y="436698"/>
                  </a:cubicBezTo>
                  <a:close/>
                  <a:moveTo>
                    <a:pt x="475298" y="528021"/>
                  </a:moveTo>
                  <a:cubicBezTo>
                    <a:pt x="465138" y="527983"/>
                    <a:pt x="456947" y="536164"/>
                    <a:pt x="456883" y="546285"/>
                  </a:cubicBezTo>
                  <a:cubicBezTo>
                    <a:pt x="456819" y="556407"/>
                    <a:pt x="465011" y="564638"/>
                    <a:pt x="475171" y="564676"/>
                  </a:cubicBezTo>
                  <a:cubicBezTo>
                    <a:pt x="485331" y="564714"/>
                    <a:pt x="493523" y="556533"/>
                    <a:pt x="493586" y="546412"/>
                  </a:cubicBezTo>
                  <a:cubicBezTo>
                    <a:pt x="493586" y="546367"/>
                    <a:pt x="493586" y="546330"/>
                    <a:pt x="493586" y="546285"/>
                  </a:cubicBezTo>
                  <a:cubicBezTo>
                    <a:pt x="493586" y="536195"/>
                    <a:pt x="485394" y="528021"/>
                    <a:pt x="475298" y="528021"/>
                  </a:cubicBezTo>
                  <a:close/>
                  <a:moveTo>
                    <a:pt x="429578" y="25748"/>
                  </a:moveTo>
                  <a:cubicBezTo>
                    <a:pt x="419481" y="25748"/>
                    <a:pt x="411290" y="33922"/>
                    <a:pt x="411290" y="44012"/>
                  </a:cubicBezTo>
                  <a:cubicBezTo>
                    <a:pt x="411290" y="54102"/>
                    <a:pt x="419481" y="62277"/>
                    <a:pt x="429578" y="62277"/>
                  </a:cubicBezTo>
                  <a:cubicBezTo>
                    <a:pt x="439675" y="62277"/>
                    <a:pt x="447866" y="54102"/>
                    <a:pt x="447866" y="44012"/>
                  </a:cubicBezTo>
                  <a:cubicBezTo>
                    <a:pt x="447739" y="33998"/>
                    <a:pt x="439611" y="25938"/>
                    <a:pt x="429578" y="25938"/>
                  </a:cubicBezTo>
                  <a:close/>
                  <a:moveTo>
                    <a:pt x="475298" y="162731"/>
                  </a:moveTo>
                  <a:cubicBezTo>
                    <a:pt x="465201" y="162731"/>
                    <a:pt x="457010" y="170906"/>
                    <a:pt x="457010" y="180996"/>
                  </a:cubicBezTo>
                  <a:cubicBezTo>
                    <a:pt x="457010" y="191086"/>
                    <a:pt x="465201" y="199260"/>
                    <a:pt x="475298" y="199260"/>
                  </a:cubicBezTo>
                  <a:cubicBezTo>
                    <a:pt x="485394" y="199260"/>
                    <a:pt x="493586" y="191086"/>
                    <a:pt x="493586" y="180996"/>
                  </a:cubicBezTo>
                  <a:cubicBezTo>
                    <a:pt x="493586" y="170906"/>
                    <a:pt x="485394" y="162731"/>
                    <a:pt x="475298" y="162731"/>
                  </a:cubicBezTo>
                  <a:close/>
                  <a:moveTo>
                    <a:pt x="521018" y="573682"/>
                  </a:moveTo>
                  <a:cubicBezTo>
                    <a:pt x="510922" y="573682"/>
                    <a:pt x="502730" y="581856"/>
                    <a:pt x="502730" y="591946"/>
                  </a:cubicBezTo>
                  <a:cubicBezTo>
                    <a:pt x="502730" y="591946"/>
                    <a:pt x="502730" y="591946"/>
                    <a:pt x="502730" y="592263"/>
                  </a:cubicBezTo>
                  <a:cubicBezTo>
                    <a:pt x="512826" y="596747"/>
                    <a:pt x="523113" y="600971"/>
                    <a:pt x="533591" y="604947"/>
                  </a:cubicBezTo>
                  <a:cubicBezTo>
                    <a:pt x="541020" y="598123"/>
                    <a:pt x="541528" y="586568"/>
                    <a:pt x="534670" y="579142"/>
                  </a:cubicBezTo>
                  <a:cubicBezTo>
                    <a:pt x="531114" y="575293"/>
                    <a:pt x="526098" y="573143"/>
                    <a:pt x="520891" y="573238"/>
                  </a:cubicBezTo>
                  <a:close/>
                  <a:moveTo>
                    <a:pt x="475298" y="254054"/>
                  </a:moveTo>
                  <a:cubicBezTo>
                    <a:pt x="465201" y="254054"/>
                    <a:pt x="457010" y="262228"/>
                    <a:pt x="457010" y="272318"/>
                  </a:cubicBezTo>
                  <a:cubicBezTo>
                    <a:pt x="457010" y="282408"/>
                    <a:pt x="465201" y="290583"/>
                    <a:pt x="475298" y="290583"/>
                  </a:cubicBezTo>
                  <a:cubicBezTo>
                    <a:pt x="485394" y="290583"/>
                    <a:pt x="493586" y="282408"/>
                    <a:pt x="493586" y="272318"/>
                  </a:cubicBezTo>
                  <a:cubicBezTo>
                    <a:pt x="493459" y="262304"/>
                    <a:pt x="485331" y="254244"/>
                    <a:pt x="475298" y="254244"/>
                  </a:cubicBezTo>
                  <a:close/>
                  <a:moveTo>
                    <a:pt x="475298" y="71409"/>
                  </a:moveTo>
                  <a:cubicBezTo>
                    <a:pt x="465201" y="71409"/>
                    <a:pt x="457010" y="79584"/>
                    <a:pt x="457010" y="89673"/>
                  </a:cubicBezTo>
                  <a:cubicBezTo>
                    <a:pt x="457010" y="99763"/>
                    <a:pt x="465201" y="107938"/>
                    <a:pt x="475298" y="107938"/>
                  </a:cubicBezTo>
                  <a:cubicBezTo>
                    <a:pt x="485394" y="107938"/>
                    <a:pt x="493586" y="99763"/>
                    <a:pt x="493586" y="89673"/>
                  </a:cubicBezTo>
                  <a:cubicBezTo>
                    <a:pt x="493586" y="79584"/>
                    <a:pt x="485394" y="71409"/>
                    <a:pt x="475298" y="71409"/>
                  </a:cubicBezTo>
                  <a:close/>
                  <a:moveTo>
                    <a:pt x="521018" y="482359"/>
                  </a:moveTo>
                  <a:cubicBezTo>
                    <a:pt x="510922" y="482359"/>
                    <a:pt x="502730" y="490534"/>
                    <a:pt x="502730" y="500624"/>
                  </a:cubicBezTo>
                  <a:cubicBezTo>
                    <a:pt x="502730" y="510714"/>
                    <a:pt x="510922" y="518888"/>
                    <a:pt x="521018" y="518888"/>
                  </a:cubicBezTo>
                  <a:cubicBezTo>
                    <a:pt x="531114" y="518888"/>
                    <a:pt x="539306" y="510714"/>
                    <a:pt x="539306" y="500624"/>
                  </a:cubicBezTo>
                  <a:cubicBezTo>
                    <a:pt x="539179" y="490610"/>
                    <a:pt x="531051" y="482550"/>
                    <a:pt x="521018" y="482550"/>
                  </a:cubicBezTo>
                  <a:close/>
                  <a:moveTo>
                    <a:pt x="383858" y="162731"/>
                  </a:moveTo>
                  <a:cubicBezTo>
                    <a:pt x="373762" y="162731"/>
                    <a:pt x="365570" y="170906"/>
                    <a:pt x="365570" y="180996"/>
                  </a:cubicBezTo>
                  <a:cubicBezTo>
                    <a:pt x="365570" y="191086"/>
                    <a:pt x="373762" y="199260"/>
                    <a:pt x="383858" y="199260"/>
                  </a:cubicBezTo>
                  <a:cubicBezTo>
                    <a:pt x="393954" y="199260"/>
                    <a:pt x="402146" y="191086"/>
                    <a:pt x="402146" y="180996"/>
                  </a:cubicBezTo>
                  <a:cubicBezTo>
                    <a:pt x="402146" y="170906"/>
                    <a:pt x="393954" y="162731"/>
                    <a:pt x="383858" y="162731"/>
                  </a:cubicBezTo>
                  <a:close/>
                  <a:moveTo>
                    <a:pt x="383858" y="254054"/>
                  </a:moveTo>
                  <a:cubicBezTo>
                    <a:pt x="373762" y="254054"/>
                    <a:pt x="365570" y="262228"/>
                    <a:pt x="365570" y="272318"/>
                  </a:cubicBezTo>
                  <a:cubicBezTo>
                    <a:pt x="365570" y="282408"/>
                    <a:pt x="373762" y="290583"/>
                    <a:pt x="383858" y="290583"/>
                  </a:cubicBezTo>
                  <a:cubicBezTo>
                    <a:pt x="393954" y="290583"/>
                    <a:pt x="402146" y="282408"/>
                    <a:pt x="402146" y="272318"/>
                  </a:cubicBezTo>
                  <a:cubicBezTo>
                    <a:pt x="402019" y="262304"/>
                    <a:pt x="393891" y="254244"/>
                    <a:pt x="383858" y="254244"/>
                  </a:cubicBezTo>
                  <a:close/>
                  <a:moveTo>
                    <a:pt x="383858" y="71409"/>
                  </a:moveTo>
                  <a:cubicBezTo>
                    <a:pt x="373762" y="71409"/>
                    <a:pt x="365570" y="79584"/>
                    <a:pt x="365570" y="89673"/>
                  </a:cubicBezTo>
                  <a:cubicBezTo>
                    <a:pt x="365570" y="99763"/>
                    <a:pt x="373762" y="107938"/>
                    <a:pt x="383858" y="107938"/>
                  </a:cubicBezTo>
                  <a:cubicBezTo>
                    <a:pt x="393954" y="107938"/>
                    <a:pt x="402146" y="99763"/>
                    <a:pt x="402146" y="89673"/>
                  </a:cubicBezTo>
                  <a:cubicBezTo>
                    <a:pt x="402146" y="79584"/>
                    <a:pt x="393954" y="71409"/>
                    <a:pt x="383858" y="71409"/>
                  </a:cubicBezTo>
                  <a:close/>
                  <a:moveTo>
                    <a:pt x="383858" y="345376"/>
                  </a:moveTo>
                  <a:cubicBezTo>
                    <a:pt x="373762" y="345376"/>
                    <a:pt x="365570" y="353551"/>
                    <a:pt x="365570" y="363640"/>
                  </a:cubicBezTo>
                  <a:cubicBezTo>
                    <a:pt x="365570" y="373730"/>
                    <a:pt x="373762" y="381905"/>
                    <a:pt x="383858" y="381905"/>
                  </a:cubicBezTo>
                  <a:cubicBezTo>
                    <a:pt x="393954" y="381905"/>
                    <a:pt x="402146" y="373730"/>
                    <a:pt x="402146" y="363640"/>
                  </a:cubicBezTo>
                  <a:cubicBezTo>
                    <a:pt x="402146" y="353551"/>
                    <a:pt x="393954" y="345376"/>
                    <a:pt x="383858" y="345376"/>
                  </a:cubicBezTo>
                  <a:close/>
                  <a:moveTo>
                    <a:pt x="429578" y="208392"/>
                  </a:moveTo>
                  <a:cubicBezTo>
                    <a:pt x="419481" y="208392"/>
                    <a:pt x="411290" y="216567"/>
                    <a:pt x="411290" y="226657"/>
                  </a:cubicBezTo>
                  <a:cubicBezTo>
                    <a:pt x="411290" y="236747"/>
                    <a:pt x="419481" y="244921"/>
                    <a:pt x="429578" y="244921"/>
                  </a:cubicBezTo>
                  <a:cubicBezTo>
                    <a:pt x="439675" y="244921"/>
                    <a:pt x="447866" y="236747"/>
                    <a:pt x="447866" y="226657"/>
                  </a:cubicBezTo>
                  <a:cubicBezTo>
                    <a:pt x="447866" y="216567"/>
                    <a:pt x="439675" y="208392"/>
                    <a:pt x="429578" y="208392"/>
                  </a:cubicBezTo>
                  <a:close/>
                  <a:moveTo>
                    <a:pt x="429578" y="117070"/>
                  </a:moveTo>
                  <a:cubicBezTo>
                    <a:pt x="419481" y="117070"/>
                    <a:pt x="411290" y="125245"/>
                    <a:pt x="411290" y="135335"/>
                  </a:cubicBezTo>
                  <a:cubicBezTo>
                    <a:pt x="411290" y="145424"/>
                    <a:pt x="419481" y="153599"/>
                    <a:pt x="429578" y="153599"/>
                  </a:cubicBezTo>
                  <a:cubicBezTo>
                    <a:pt x="439675" y="153599"/>
                    <a:pt x="447866" y="145424"/>
                    <a:pt x="447866" y="135335"/>
                  </a:cubicBezTo>
                  <a:cubicBezTo>
                    <a:pt x="447866" y="125245"/>
                    <a:pt x="439675" y="117070"/>
                    <a:pt x="429578" y="117070"/>
                  </a:cubicBezTo>
                  <a:close/>
                  <a:moveTo>
                    <a:pt x="429578" y="299715"/>
                  </a:moveTo>
                  <a:cubicBezTo>
                    <a:pt x="419481" y="299715"/>
                    <a:pt x="411290" y="307890"/>
                    <a:pt x="411290" y="317979"/>
                  </a:cubicBezTo>
                  <a:cubicBezTo>
                    <a:pt x="411290" y="328069"/>
                    <a:pt x="419481" y="336244"/>
                    <a:pt x="429578" y="336244"/>
                  </a:cubicBezTo>
                  <a:cubicBezTo>
                    <a:pt x="439675" y="336244"/>
                    <a:pt x="447866" y="328069"/>
                    <a:pt x="447866" y="317979"/>
                  </a:cubicBezTo>
                  <a:cubicBezTo>
                    <a:pt x="447866" y="307890"/>
                    <a:pt x="439675" y="299715"/>
                    <a:pt x="429578" y="299715"/>
                  </a:cubicBezTo>
                  <a:close/>
                  <a:moveTo>
                    <a:pt x="429578" y="482359"/>
                  </a:moveTo>
                  <a:cubicBezTo>
                    <a:pt x="419481" y="482359"/>
                    <a:pt x="411290" y="490534"/>
                    <a:pt x="411290" y="500624"/>
                  </a:cubicBezTo>
                  <a:cubicBezTo>
                    <a:pt x="411290" y="510714"/>
                    <a:pt x="419481" y="518888"/>
                    <a:pt x="429578" y="518888"/>
                  </a:cubicBezTo>
                  <a:cubicBezTo>
                    <a:pt x="439675" y="518888"/>
                    <a:pt x="447866" y="510714"/>
                    <a:pt x="447866" y="500624"/>
                  </a:cubicBezTo>
                  <a:cubicBezTo>
                    <a:pt x="447739" y="490610"/>
                    <a:pt x="439611" y="482550"/>
                    <a:pt x="429578" y="482550"/>
                  </a:cubicBezTo>
                  <a:close/>
                  <a:moveTo>
                    <a:pt x="429578" y="391037"/>
                  </a:moveTo>
                  <a:cubicBezTo>
                    <a:pt x="419481" y="391037"/>
                    <a:pt x="411290" y="399212"/>
                    <a:pt x="411290" y="409302"/>
                  </a:cubicBezTo>
                  <a:cubicBezTo>
                    <a:pt x="411290" y="419391"/>
                    <a:pt x="419481" y="427566"/>
                    <a:pt x="429578" y="427566"/>
                  </a:cubicBezTo>
                  <a:cubicBezTo>
                    <a:pt x="439675" y="427566"/>
                    <a:pt x="447866" y="419391"/>
                    <a:pt x="447866" y="409302"/>
                  </a:cubicBezTo>
                  <a:cubicBezTo>
                    <a:pt x="447866" y="399212"/>
                    <a:pt x="439675" y="391037"/>
                    <a:pt x="429578" y="391037"/>
                  </a:cubicBezTo>
                  <a:close/>
                  <a:moveTo>
                    <a:pt x="566738" y="71409"/>
                  </a:moveTo>
                  <a:cubicBezTo>
                    <a:pt x="556641" y="71409"/>
                    <a:pt x="548450" y="79584"/>
                    <a:pt x="548450" y="89673"/>
                  </a:cubicBezTo>
                  <a:cubicBezTo>
                    <a:pt x="548450" y="99763"/>
                    <a:pt x="556641" y="107938"/>
                    <a:pt x="566738" y="107938"/>
                  </a:cubicBezTo>
                  <a:cubicBezTo>
                    <a:pt x="576835" y="107938"/>
                    <a:pt x="585026" y="99763"/>
                    <a:pt x="585026" y="89673"/>
                  </a:cubicBezTo>
                  <a:cubicBezTo>
                    <a:pt x="585026" y="79584"/>
                    <a:pt x="576835" y="71409"/>
                    <a:pt x="566738" y="71409"/>
                  </a:cubicBezTo>
                  <a:close/>
                  <a:moveTo>
                    <a:pt x="612458" y="391037"/>
                  </a:moveTo>
                  <a:cubicBezTo>
                    <a:pt x="602362" y="391037"/>
                    <a:pt x="594170" y="399212"/>
                    <a:pt x="594170" y="409302"/>
                  </a:cubicBezTo>
                  <a:cubicBezTo>
                    <a:pt x="594170" y="419391"/>
                    <a:pt x="602362" y="427566"/>
                    <a:pt x="612458" y="427566"/>
                  </a:cubicBezTo>
                  <a:cubicBezTo>
                    <a:pt x="622554" y="427566"/>
                    <a:pt x="630746" y="419391"/>
                    <a:pt x="630746" y="409302"/>
                  </a:cubicBezTo>
                  <a:cubicBezTo>
                    <a:pt x="630746" y="399212"/>
                    <a:pt x="622554" y="391037"/>
                    <a:pt x="612458" y="391037"/>
                  </a:cubicBezTo>
                  <a:close/>
                  <a:moveTo>
                    <a:pt x="612458" y="299715"/>
                  </a:moveTo>
                  <a:cubicBezTo>
                    <a:pt x="602362" y="299715"/>
                    <a:pt x="594170" y="307890"/>
                    <a:pt x="594170" y="317979"/>
                  </a:cubicBezTo>
                  <a:cubicBezTo>
                    <a:pt x="594170" y="328069"/>
                    <a:pt x="602362" y="336244"/>
                    <a:pt x="612458" y="336244"/>
                  </a:cubicBezTo>
                  <a:cubicBezTo>
                    <a:pt x="622554" y="336244"/>
                    <a:pt x="630746" y="328069"/>
                    <a:pt x="630746" y="317979"/>
                  </a:cubicBezTo>
                  <a:cubicBezTo>
                    <a:pt x="630746" y="307890"/>
                    <a:pt x="622554" y="299715"/>
                    <a:pt x="612458" y="299715"/>
                  </a:cubicBezTo>
                  <a:close/>
                  <a:moveTo>
                    <a:pt x="612458" y="482359"/>
                  </a:moveTo>
                  <a:cubicBezTo>
                    <a:pt x="602362" y="482359"/>
                    <a:pt x="594170" y="490534"/>
                    <a:pt x="594170" y="500624"/>
                  </a:cubicBezTo>
                  <a:cubicBezTo>
                    <a:pt x="594170" y="510714"/>
                    <a:pt x="602362" y="518888"/>
                    <a:pt x="612458" y="518888"/>
                  </a:cubicBezTo>
                  <a:cubicBezTo>
                    <a:pt x="622554" y="518888"/>
                    <a:pt x="630746" y="510714"/>
                    <a:pt x="630746" y="500624"/>
                  </a:cubicBezTo>
                  <a:cubicBezTo>
                    <a:pt x="630619" y="490610"/>
                    <a:pt x="622491" y="482550"/>
                    <a:pt x="612458" y="482550"/>
                  </a:cubicBezTo>
                  <a:close/>
                  <a:moveTo>
                    <a:pt x="521018" y="391037"/>
                  </a:moveTo>
                  <a:cubicBezTo>
                    <a:pt x="510922" y="391037"/>
                    <a:pt x="502730" y="399212"/>
                    <a:pt x="502730" y="409302"/>
                  </a:cubicBezTo>
                  <a:cubicBezTo>
                    <a:pt x="502730" y="419391"/>
                    <a:pt x="510922" y="427566"/>
                    <a:pt x="521018" y="427566"/>
                  </a:cubicBezTo>
                  <a:cubicBezTo>
                    <a:pt x="531114" y="427566"/>
                    <a:pt x="539306" y="419391"/>
                    <a:pt x="539306" y="409302"/>
                  </a:cubicBezTo>
                  <a:cubicBezTo>
                    <a:pt x="539306" y="399212"/>
                    <a:pt x="531114" y="391037"/>
                    <a:pt x="521018" y="391037"/>
                  </a:cubicBezTo>
                  <a:close/>
                  <a:moveTo>
                    <a:pt x="612458" y="25748"/>
                  </a:moveTo>
                  <a:cubicBezTo>
                    <a:pt x="602362" y="25748"/>
                    <a:pt x="594170" y="33922"/>
                    <a:pt x="594170" y="44012"/>
                  </a:cubicBezTo>
                  <a:cubicBezTo>
                    <a:pt x="594170" y="54102"/>
                    <a:pt x="602362" y="62277"/>
                    <a:pt x="612458" y="62277"/>
                  </a:cubicBezTo>
                  <a:cubicBezTo>
                    <a:pt x="622554" y="62277"/>
                    <a:pt x="630746" y="54102"/>
                    <a:pt x="630746" y="44012"/>
                  </a:cubicBezTo>
                  <a:cubicBezTo>
                    <a:pt x="630619" y="33998"/>
                    <a:pt x="622491" y="25938"/>
                    <a:pt x="612458" y="25938"/>
                  </a:cubicBezTo>
                  <a:close/>
                  <a:moveTo>
                    <a:pt x="658178" y="619343"/>
                  </a:moveTo>
                  <a:cubicBezTo>
                    <a:pt x="648970" y="619381"/>
                    <a:pt x="641224" y="626293"/>
                    <a:pt x="640144" y="635451"/>
                  </a:cubicBezTo>
                  <a:cubicBezTo>
                    <a:pt x="651891" y="637734"/>
                    <a:pt x="663829" y="639700"/>
                    <a:pt x="676085" y="641349"/>
                  </a:cubicBezTo>
                  <a:cubicBezTo>
                    <a:pt x="678180" y="631475"/>
                    <a:pt x="671830" y="621797"/>
                    <a:pt x="661925" y="619730"/>
                  </a:cubicBezTo>
                  <a:cubicBezTo>
                    <a:pt x="660718" y="619470"/>
                    <a:pt x="659448" y="619343"/>
                    <a:pt x="658178" y="619343"/>
                  </a:cubicBezTo>
                  <a:close/>
                  <a:moveTo>
                    <a:pt x="383858" y="436698"/>
                  </a:moveTo>
                  <a:cubicBezTo>
                    <a:pt x="373762" y="436698"/>
                    <a:pt x="365570" y="444873"/>
                    <a:pt x="365570" y="454963"/>
                  </a:cubicBezTo>
                  <a:cubicBezTo>
                    <a:pt x="365570" y="465053"/>
                    <a:pt x="373762" y="473227"/>
                    <a:pt x="383858" y="473227"/>
                  </a:cubicBezTo>
                  <a:cubicBezTo>
                    <a:pt x="393954" y="473227"/>
                    <a:pt x="402146" y="465053"/>
                    <a:pt x="402146" y="454963"/>
                  </a:cubicBezTo>
                  <a:cubicBezTo>
                    <a:pt x="402146" y="444873"/>
                    <a:pt x="393954" y="436698"/>
                    <a:pt x="383858" y="436698"/>
                  </a:cubicBezTo>
                  <a:close/>
                  <a:moveTo>
                    <a:pt x="612458" y="208392"/>
                  </a:moveTo>
                  <a:cubicBezTo>
                    <a:pt x="602362" y="208392"/>
                    <a:pt x="594170" y="216567"/>
                    <a:pt x="594170" y="226657"/>
                  </a:cubicBezTo>
                  <a:cubicBezTo>
                    <a:pt x="594170" y="236747"/>
                    <a:pt x="602362" y="244921"/>
                    <a:pt x="612458" y="244921"/>
                  </a:cubicBezTo>
                  <a:cubicBezTo>
                    <a:pt x="622554" y="244921"/>
                    <a:pt x="630746" y="236747"/>
                    <a:pt x="630746" y="226657"/>
                  </a:cubicBezTo>
                  <a:cubicBezTo>
                    <a:pt x="630746" y="216567"/>
                    <a:pt x="622554" y="208392"/>
                    <a:pt x="612458" y="208392"/>
                  </a:cubicBezTo>
                  <a:close/>
                  <a:moveTo>
                    <a:pt x="612458" y="117070"/>
                  </a:moveTo>
                  <a:cubicBezTo>
                    <a:pt x="602362" y="117070"/>
                    <a:pt x="594170" y="125245"/>
                    <a:pt x="594170" y="135335"/>
                  </a:cubicBezTo>
                  <a:cubicBezTo>
                    <a:pt x="594170" y="145424"/>
                    <a:pt x="602362" y="153599"/>
                    <a:pt x="612458" y="153599"/>
                  </a:cubicBezTo>
                  <a:cubicBezTo>
                    <a:pt x="622554" y="153599"/>
                    <a:pt x="630746" y="145424"/>
                    <a:pt x="630746" y="135335"/>
                  </a:cubicBezTo>
                  <a:cubicBezTo>
                    <a:pt x="630746" y="125245"/>
                    <a:pt x="622554" y="117070"/>
                    <a:pt x="612458" y="117070"/>
                  </a:cubicBezTo>
                  <a:close/>
                  <a:moveTo>
                    <a:pt x="612458" y="573682"/>
                  </a:moveTo>
                  <a:cubicBezTo>
                    <a:pt x="602362" y="573682"/>
                    <a:pt x="594170" y="581856"/>
                    <a:pt x="594170" y="591946"/>
                  </a:cubicBezTo>
                  <a:cubicBezTo>
                    <a:pt x="594170" y="602036"/>
                    <a:pt x="602362" y="610211"/>
                    <a:pt x="612458" y="610211"/>
                  </a:cubicBezTo>
                  <a:cubicBezTo>
                    <a:pt x="622554" y="610211"/>
                    <a:pt x="630746" y="602036"/>
                    <a:pt x="630746" y="591946"/>
                  </a:cubicBezTo>
                  <a:cubicBezTo>
                    <a:pt x="630746" y="581856"/>
                    <a:pt x="622554" y="573682"/>
                    <a:pt x="612458" y="573682"/>
                  </a:cubicBezTo>
                  <a:close/>
                  <a:moveTo>
                    <a:pt x="521018" y="25748"/>
                  </a:moveTo>
                  <a:cubicBezTo>
                    <a:pt x="510922" y="25748"/>
                    <a:pt x="502730" y="33922"/>
                    <a:pt x="502730" y="44012"/>
                  </a:cubicBezTo>
                  <a:cubicBezTo>
                    <a:pt x="502730" y="54102"/>
                    <a:pt x="510922" y="62277"/>
                    <a:pt x="521018" y="62277"/>
                  </a:cubicBezTo>
                  <a:cubicBezTo>
                    <a:pt x="531114" y="62277"/>
                    <a:pt x="539306" y="54102"/>
                    <a:pt x="539306" y="44012"/>
                  </a:cubicBezTo>
                  <a:cubicBezTo>
                    <a:pt x="539179" y="33998"/>
                    <a:pt x="531051" y="25938"/>
                    <a:pt x="521018" y="25938"/>
                  </a:cubicBezTo>
                  <a:close/>
                  <a:moveTo>
                    <a:pt x="521018" y="117070"/>
                  </a:moveTo>
                  <a:cubicBezTo>
                    <a:pt x="510922" y="117070"/>
                    <a:pt x="502730" y="125245"/>
                    <a:pt x="502730" y="135335"/>
                  </a:cubicBezTo>
                  <a:cubicBezTo>
                    <a:pt x="502730" y="145424"/>
                    <a:pt x="510922" y="153599"/>
                    <a:pt x="521018" y="153599"/>
                  </a:cubicBezTo>
                  <a:cubicBezTo>
                    <a:pt x="531114" y="153599"/>
                    <a:pt x="539306" y="145424"/>
                    <a:pt x="539306" y="135335"/>
                  </a:cubicBezTo>
                  <a:cubicBezTo>
                    <a:pt x="539306" y="125245"/>
                    <a:pt x="531114" y="117070"/>
                    <a:pt x="521018" y="117070"/>
                  </a:cubicBezTo>
                  <a:close/>
                  <a:moveTo>
                    <a:pt x="521018" y="208392"/>
                  </a:moveTo>
                  <a:cubicBezTo>
                    <a:pt x="510922" y="208392"/>
                    <a:pt x="502730" y="216567"/>
                    <a:pt x="502730" y="226657"/>
                  </a:cubicBezTo>
                  <a:cubicBezTo>
                    <a:pt x="502730" y="236747"/>
                    <a:pt x="510922" y="244921"/>
                    <a:pt x="521018" y="244921"/>
                  </a:cubicBezTo>
                  <a:cubicBezTo>
                    <a:pt x="531114" y="244921"/>
                    <a:pt x="539306" y="236747"/>
                    <a:pt x="539306" y="226657"/>
                  </a:cubicBezTo>
                  <a:cubicBezTo>
                    <a:pt x="539306" y="216567"/>
                    <a:pt x="531114" y="208392"/>
                    <a:pt x="521018" y="208392"/>
                  </a:cubicBezTo>
                  <a:close/>
                  <a:moveTo>
                    <a:pt x="521018" y="299715"/>
                  </a:moveTo>
                  <a:cubicBezTo>
                    <a:pt x="510922" y="299715"/>
                    <a:pt x="502730" y="307890"/>
                    <a:pt x="502730" y="317979"/>
                  </a:cubicBezTo>
                  <a:cubicBezTo>
                    <a:pt x="502730" y="328069"/>
                    <a:pt x="510922" y="336244"/>
                    <a:pt x="521018" y="336244"/>
                  </a:cubicBezTo>
                  <a:cubicBezTo>
                    <a:pt x="531114" y="336244"/>
                    <a:pt x="539306" y="328069"/>
                    <a:pt x="539306" y="317979"/>
                  </a:cubicBezTo>
                  <a:cubicBezTo>
                    <a:pt x="539306" y="307890"/>
                    <a:pt x="531114" y="299715"/>
                    <a:pt x="521018" y="299715"/>
                  </a:cubicBezTo>
                  <a:close/>
                  <a:moveTo>
                    <a:pt x="566738" y="162731"/>
                  </a:moveTo>
                  <a:cubicBezTo>
                    <a:pt x="556641" y="162731"/>
                    <a:pt x="548450" y="170906"/>
                    <a:pt x="548450" y="180996"/>
                  </a:cubicBezTo>
                  <a:cubicBezTo>
                    <a:pt x="548450" y="191086"/>
                    <a:pt x="556641" y="199260"/>
                    <a:pt x="566738" y="199260"/>
                  </a:cubicBezTo>
                  <a:cubicBezTo>
                    <a:pt x="576835" y="199260"/>
                    <a:pt x="585026" y="191086"/>
                    <a:pt x="585026" y="180996"/>
                  </a:cubicBezTo>
                  <a:cubicBezTo>
                    <a:pt x="585026" y="170906"/>
                    <a:pt x="576835" y="162731"/>
                    <a:pt x="566738" y="162731"/>
                  </a:cubicBezTo>
                  <a:close/>
                  <a:moveTo>
                    <a:pt x="566738" y="528021"/>
                  </a:moveTo>
                  <a:cubicBezTo>
                    <a:pt x="556578" y="527983"/>
                    <a:pt x="548387" y="536164"/>
                    <a:pt x="548323" y="546285"/>
                  </a:cubicBezTo>
                  <a:cubicBezTo>
                    <a:pt x="548260" y="556407"/>
                    <a:pt x="556451" y="564638"/>
                    <a:pt x="566611" y="564676"/>
                  </a:cubicBezTo>
                  <a:cubicBezTo>
                    <a:pt x="576771" y="564714"/>
                    <a:pt x="584962" y="556533"/>
                    <a:pt x="585026" y="546412"/>
                  </a:cubicBezTo>
                  <a:cubicBezTo>
                    <a:pt x="585026" y="546367"/>
                    <a:pt x="585026" y="546330"/>
                    <a:pt x="585026" y="546285"/>
                  </a:cubicBezTo>
                  <a:cubicBezTo>
                    <a:pt x="585026" y="536195"/>
                    <a:pt x="576835" y="528021"/>
                    <a:pt x="566738" y="528021"/>
                  </a:cubicBezTo>
                  <a:close/>
                  <a:moveTo>
                    <a:pt x="566738" y="254054"/>
                  </a:moveTo>
                  <a:cubicBezTo>
                    <a:pt x="556641" y="254054"/>
                    <a:pt x="548450" y="262228"/>
                    <a:pt x="548450" y="272318"/>
                  </a:cubicBezTo>
                  <a:cubicBezTo>
                    <a:pt x="548450" y="282408"/>
                    <a:pt x="556641" y="290583"/>
                    <a:pt x="566738" y="290583"/>
                  </a:cubicBezTo>
                  <a:cubicBezTo>
                    <a:pt x="576835" y="290583"/>
                    <a:pt x="585026" y="282408"/>
                    <a:pt x="585026" y="272318"/>
                  </a:cubicBezTo>
                  <a:cubicBezTo>
                    <a:pt x="584899" y="262304"/>
                    <a:pt x="576771" y="254244"/>
                    <a:pt x="566738" y="254244"/>
                  </a:cubicBezTo>
                  <a:close/>
                  <a:moveTo>
                    <a:pt x="566738" y="345376"/>
                  </a:moveTo>
                  <a:cubicBezTo>
                    <a:pt x="556641" y="345376"/>
                    <a:pt x="548450" y="353551"/>
                    <a:pt x="548450" y="363640"/>
                  </a:cubicBezTo>
                  <a:cubicBezTo>
                    <a:pt x="548450" y="373730"/>
                    <a:pt x="556641" y="381905"/>
                    <a:pt x="566738" y="381905"/>
                  </a:cubicBezTo>
                  <a:cubicBezTo>
                    <a:pt x="576835" y="381905"/>
                    <a:pt x="585026" y="373730"/>
                    <a:pt x="585026" y="363640"/>
                  </a:cubicBezTo>
                  <a:cubicBezTo>
                    <a:pt x="585026" y="353551"/>
                    <a:pt x="576835" y="345376"/>
                    <a:pt x="566738" y="345376"/>
                  </a:cubicBezTo>
                  <a:close/>
                  <a:moveTo>
                    <a:pt x="566738" y="436698"/>
                  </a:moveTo>
                  <a:cubicBezTo>
                    <a:pt x="556641" y="436698"/>
                    <a:pt x="548450" y="444873"/>
                    <a:pt x="548450" y="454963"/>
                  </a:cubicBezTo>
                  <a:cubicBezTo>
                    <a:pt x="548450" y="465053"/>
                    <a:pt x="556641" y="473227"/>
                    <a:pt x="566738" y="473227"/>
                  </a:cubicBezTo>
                  <a:cubicBezTo>
                    <a:pt x="576835" y="473227"/>
                    <a:pt x="585026" y="465053"/>
                    <a:pt x="585026" y="454963"/>
                  </a:cubicBezTo>
                  <a:cubicBezTo>
                    <a:pt x="585026" y="444873"/>
                    <a:pt x="576835" y="436698"/>
                    <a:pt x="566738" y="436698"/>
                  </a:cubicBezTo>
                  <a:close/>
                  <a:moveTo>
                    <a:pt x="338138" y="299715"/>
                  </a:moveTo>
                  <a:cubicBezTo>
                    <a:pt x="328041" y="299715"/>
                    <a:pt x="319849" y="307890"/>
                    <a:pt x="319849" y="317979"/>
                  </a:cubicBezTo>
                  <a:cubicBezTo>
                    <a:pt x="319849" y="328069"/>
                    <a:pt x="328041" y="336244"/>
                    <a:pt x="338138" y="336244"/>
                  </a:cubicBezTo>
                  <a:cubicBezTo>
                    <a:pt x="348235" y="336244"/>
                    <a:pt x="356426" y="328069"/>
                    <a:pt x="356426" y="317979"/>
                  </a:cubicBezTo>
                  <a:cubicBezTo>
                    <a:pt x="356426" y="307890"/>
                    <a:pt x="348235" y="299715"/>
                    <a:pt x="338138" y="299715"/>
                  </a:cubicBezTo>
                  <a:close/>
                  <a:moveTo>
                    <a:pt x="292418" y="16616"/>
                  </a:moveTo>
                  <a:cubicBezTo>
                    <a:pt x="301879" y="16590"/>
                    <a:pt x="309753" y="9392"/>
                    <a:pt x="310579" y="0"/>
                  </a:cubicBezTo>
                  <a:lnTo>
                    <a:pt x="274193" y="0"/>
                  </a:lnTo>
                  <a:cubicBezTo>
                    <a:pt x="275019" y="9443"/>
                    <a:pt x="282956" y="16679"/>
                    <a:pt x="292418" y="16616"/>
                  </a:cubicBezTo>
                  <a:close/>
                  <a:moveTo>
                    <a:pt x="200978" y="16616"/>
                  </a:moveTo>
                  <a:cubicBezTo>
                    <a:pt x="210439" y="16590"/>
                    <a:pt x="218313" y="9392"/>
                    <a:pt x="219139" y="0"/>
                  </a:cubicBezTo>
                  <a:lnTo>
                    <a:pt x="182880" y="0"/>
                  </a:lnTo>
                  <a:cubicBezTo>
                    <a:pt x="183642" y="9392"/>
                    <a:pt x="191516" y="16616"/>
                    <a:pt x="200978" y="16616"/>
                  </a:cubicBezTo>
                  <a:close/>
                  <a:moveTo>
                    <a:pt x="109538" y="16616"/>
                  </a:moveTo>
                  <a:cubicBezTo>
                    <a:pt x="119000" y="16590"/>
                    <a:pt x="126874" y="9392"/>
                    <a:pt x="127699" y="0"/>
                  </a:cubicBezTo>
                  <a:lnTo>
                    <a:pt x="91440" y="0"/>
                  </a:lnTo>
                  <a:cubicBezTo>
                    <a:pt x="92266" y="9380"/>
                    <a:pt x="100140" y="16584"/>
                    <a:pt x="109538" y="16616"/>
                  </a:cubicBezTo>
                  <a:close/>
                  <a:moveTo>
                    <a:pt x="383858" y="16616"/>
                  </a:moveTo>
                  <a:cubicBezTo>
                    <a:pt x="393319" y="16590"/>
                    <a:pt x="401193" y="9392"/>
                    <a:pt x="402019" y="0"/>
                  </a:cubicBezTo>
                  <a:lnTo>
                    <a:pt x="365761" y="0"/>
                  </a:lnTo>
                  <a:cubicBezTo>
                    <a:pt x="366523" y="9392"/>
                    <a:pt x="374397" y="16616"/>
                    <a:pt x="383858" y="16616"/>
                  </a:cubicBezTo>
                  <a:close/>
                  <a:moveTo>
                    <a:pt x="63818" y="25748"/>
                  </a:moveTo>
                  <a:cubicBezTo>
                    <a:pt x="53722" y="25748"/>
                    <a:pt x="45530" y="33922"/>
                    <a:pt x="45530" y="44012"/>
                  </a:cubicBezTo>
                  <a:cubicBezTo>
                    <a:pt x="45530" y="54102"/>
                    <a:pt x="53722" y="62277"/>
                    <a:pt x="63818" y="62277"/>
                  </a:cubicBezTo>
                  <a:cubicBezTo>
                    <a:pt x="73914" y="62277"/>
                    <a:pt x="82106" y="54102"/>
                    <a:pt x="82106" y="44012"/>
                  </a:cubicBezTo>
                  <a:cubicBezTo>
                    <a:pt x="81979" y="33998"/>
                    <a:pt x="73851" y="25938"/>
                    <a:pt x="63818" y="25938"/>
                  </a:cubicBezTo>
                  <a:close/>
                  <a:moveTo>
                    <a:pt x="63818" y="117070"/>
                  </a:moveTo>
                  <a:cubicBezTo>
                    <a:pt x="57341" y="117121"/>
                    <a:pt x="51436" y="120539"/>
                    <a:pt x="48133" y="126076"/>
                  </a:cubicBezTo>
                  <a:lnTo>
                    <a:pt x="65913" y="153409"/>
                  </a:lnTo>
                  <a:cubicBezTo>
                    <a:pt x="75947" y="152699"/>
                    <a:pt x="83503" y="143991"/>
                    <a:pt x="82804" y="133965"/>
                  </a:cubicBezTo>
                  <a:cubicBezTo>
                    <a:pt x="82106" y="124129"/>
                    <a:pt x="73661" y="116633"/>
                    <a:pt x="63818" y="117070"/>
                  </a:cubicBezTo>
                  <a:close/>
                  <a:moveTo>
                    <a:pt x="475298" y="16616"/>
                  </a:moveTo>
                  <a:cubicBezTo>
                    <a:pt x="484760" y="16590"/>
                    <a:pt x="492634" y="9392"/>
                    <a:pt x="493459" y="0"/>
                  </a:cubicBezTo>
                  <a:lnTo>
                    <a:pt x="457200" y="0"/>
                  </a:lnTo>
                  <a:cubicBezTo>
                    <a:pt x="457962" y="9392"/>
                    <a:pt x="465837" y="16616"/>
                    <a:pt x="475298" y="16616"/>
                  </a:cubicBezTo>
                  <a:close/>
                  <a:moveTo>
                    <a:pt x="18098" y="71409"/>
                  </a:moveTo>
                  <a:cubicBezTo>
                    <a:pt x="16511" y="71447"/>
                    <a:pt x="14923" y="71682"/>
                    <a:pt x="13399" y="72107"/>
                  </a:cubicBezTo>
                  <a:cubicBezTo>
                    <a:pt x="19749" y="81746"/>
                    <a:pt x="26099" y="91513"/>
                    <a:pt x="32449" y="101279"/>
                  </a:cubicBezTo>
                  <a:cubicBezTo>
                    <a:pt x="35179" y="98038"/>
                    <a:pt x="36703" y="93922"/>
                    <a:pt x="36703" y="89673"/>
                  </a:cubicBezTo>
                  <a:cubicBezTo>
                    <a:pt x="36703" y="79584"/>
                    <a:pt x="28512" y="71409"/>
                    <a:pt x="18415" y="71409"/>
                  </a:cubicBezTo>
                  <a:cubicBezTo>
                    <a:pt x="18288" y="71409"/>
                    <a:pt x="18224" y="71409"/>
                    <a:pt x="18098" y="71409"/>
                  </a:cubicBezTo>
                  <a:close/>
                  <a:moveTo>
                    <a:pt x="36259" y="0"/>
                  </a:moveTo>
                  <a:lnTo>
                    <a:pt x="0" y="0"/>
                  </a:lnTo>
                  <a:cubicBezTo>
                    <a:pt x="1016" y="10001"/>
                    <a:pt x="9970" y="17275"/>
                    <a:pt x="20003" y="16248"/>
                  </a:cubicBezTo>
                  <a:cubicBezTo>
                    <a:pt x="28575" y="15366"/>
                    <a:pt x="35370" y="8580"/>
                    <a:pt x="36259" y="0"/>
                  </a:cubicBezTo>
                  <a:close/>
                  <a:moveTo>
                    <a:pt x="1115378" y="16616"/>
                  </a:moveTo>
                  <a:cubicBezTo>
                    <a:pt x="1124839" y="16616"/>
                    <a:pt x="1132713" y="9392"/>
                    <a:pt x="1133475" y="0"/>
                  </a:cubicBezTo>
                  <a:lnTo>
                    <a:pt x="1097280" y="0"/>
                  </a:lnTo>
                  <a:cubicBezTo>
                    <a:pt x="1098042" y="9392"/>
                    <a:pt x="1105916" y="16616"/>
                    <a:pt x="1115378" y="16616"/>
                  </a:cubicBezTo>
                  <a:close/>
                  <a:moveTo>
                    <a:pt x="1023938" y="16616"/>
                  </a:moveTo>
                  <a:cubicBezTo>
                    <a:pt x="1033400" y="16616"/>
                    <a:pt x="1041274" y="9392"/>
                    <a:pt x="1042036" y="0"/>
                  </a:cubicBezTo>
                  <a:lnTo>
                    <a:pt x="1005840" y="0"/>
                  </a:lnTo>
                  <a:cubicBezTo>
                    <a:pt x="1006602" y="9392"/>
                    <a:pt x="1014476" y="16616"/>
                    <a:pt x="1023938" y="16616"/>
                  </a:cubicBezTo>
                  <a:close/>
                  <a:moveTo>
                    <a:pt x="932498" y="16616"/>
                  </a:moveTo>
                  <a:cubicBezTo>
                    <a:pt x="941960" y="16616"/>
                    <a:pt x="949834" y="9392"/>
                    <a:pt x="950595" y="0"/>
                  </a:cubicBezTo>
                  <a:lnTo>
                    <a:pt x="914400" y="0"/>
                  </a:lnTo>
                  <a:cubicBezTo>
                    <a:pt x="915162" y="9392"/>
                    <a:pt x="923037" y="16616"/>
                    <a:pt x="932498" y="16616"/>
                  </a:cubicBezTo>
                  <a:close/>
                  <a:moveTo>
                    <a:pt x="109538" y="162478"/>
                  </a:moveTo>
                  <a:cubicBezTo>
                    <a:pt x="99441" y="162478"/>
                    <a:pt x="91249" y="170652"/>
                    <a:pt x="91249" y="180742"/>
                  </a:cubicBezTo>
                  <a:cubicBezTo>
                    <a:pt x="91249" y="190832"/>
                    <a:pt x="99441" y="199007"/>
                    <a:pt x="109538" y="199007"/>
                  </a:cubicBezTo>
                  <a:cubicBezTo>
                    <a:pt x="119635" y="199007"/>
                    <a:pt x="127826" y="190832"/>
                    <a:pt x="127826" y="180742"/>
                  </a:cubicBezTo>
                  <a:cubicBezTo>
                    <a:pt x="127699" y="170754"/>
                    <a:pt x="119571" y="162731"/>
                    <a:pt x="109538" y="162731"/>
                  </a:cubicBezTo>
                  <a:close/>
                  <a:moveTo>
                    <a:pt x="566738" y="16616"/>
                  </a:moveTo>
                  <a:cubicBezTo>
                    <a:pt x="576200" y="16590"/>
                    <a:pt x="584074" y="9392"/>
                    <a:pt x="584899" y="0"/>
                  </a:cubicBezTo>
                  <a:lnTo>
                    <a:pt x="548640" y="0"/>
                  </a:lnTo>
                  <a:cubicBezTo>
                    <a:pt x="549402" y="9392"/>
                    <a:pt x="557276" y="16616"/>
                    <a:pt x="566738" y="16616"/>
                  </a:cubicBezTo>
                  <a:close/>
                  <a:moveTo>
                    <a:pt x="1206818" y="16616"/>
                  </a:moveTo>
                  <a:cubicBezTo>
                    <a:pt x="1216279" y="16616"/>
                    <a:pt x="1224153" y="9392"/>
                    <a:pt x="1224915" y="0"/>
                  </a:cubicBezTo>
                  <a:lnTo>
                    <a:pt x="1188593" y="0"/>
                  </a:lnTo>
                  <a:cubicBezTo>
                    <a:pt x="1189419" y="9443"/>
                    <a:pt x="1197356" y="16679"/>
                    <a:pt x="1206818" y="16616"/>
                  </a:cubicBezTo>
                  <a:close/>
                  <a:moveTo>
                    <a:pt x="841058" y="16616"/>
                  </a:moveTo>
                  <a:cubicBezTo>
                    <a:pt x="850519" y="16616"/>
                    <a:pt x="858393" y="9392"/>
                    <a:pt x="859155" y="0"/>
                  </a:cubicBezTo>
                  <a:lnTo>
                    <a:pt x="822961" y="0"/>
                  </a:lnTo>
                  <a:cubicBezTo>
                    <a:pt x="823723" y="9392"/>
                    <a:pt x="831597" y="16616"/>
                    <a:pt x="841058" y="16616"/>
                  </a:cubicBezTo>
                  <a:close/>
                  <a:moveTo>
                    <a:pt x="658178" y="16616"/>
                  </a:moveTo>
                  <a:cubicBezTo>
                    <a:pt x="667639" y="16590"/>
                    <a:pt x="675513" y="9392"/>
                    <a:pt x="676339" y="0"/>
                  </a:cubicBezTo>
                  <a:lnTo>
                    <a:pt x="640080" y="0"/>
                  </a:lnTo>
                  <a:cubicBezTo>
                    <a:pt x="640842" y="9392"/>
                    <a:pt x="648716" y="16616"/>
                    <a:pt x="658178" y="16616"/>
                  </a:cubicBezTo>
                  <a:close/>
                  <a:moveTo>
                    <a:pt x="749618" y="16616"/>
                  </a:moveTo>
                  <a:cubicBezTo>
                    <a:pt x="759079" y="16616"/>
                    <a:pt x="766953" y="9392"/>
                    <a:pt x="767715" y="0"/>
                  </a:cubicBezTo>
                  <a:lnTo>
                    <a:pt x="731393" y="0"/>
                  </a:lnTo>
                  <a:cubicBezTo>
                    <a:pt x="732219" y="9443"/>
                    <a:pt x="740156" y="16679"/>
                    <a:pt x="749618" y="16616"/>
                  </a:cubicBezTo>
                  <a:close/>
                  <a:moveTo>
                    <a:pt x="200978" y="71409"/>
                  </a:moveTo>
                  <a:cubicBezTo>
                    <a:pt x="190881" y="71409"/>
                    <a:pt x="182690" y="79584"/>
                    <a:pt x="182690" y="89673"/>
                  </a:cubicBezTo>
                  <a:cubicBezTo>
                    <a:pt x="182690" y="99763"/>
                    <a:pt x="190881" y="107938"/>
                    <a:pt x="200978" y="107938"/>
                  </a:cubicBezTo>
                  <a:cubicBezTo>
                    <a:pt x="211075" y="107938"/>
                    <a:pt x="219266" y="99763"/>
                    <a:pt x="219266" y="89673"/>
                  </a:cubicBezTo>
                  <a:cubicBezTo>
                    <a:pt x="219266" y="79584"/>
                    <a:pt x="211075" y="71409"/>
                    <a:pt x="200978" y="71409"/>
                  </a:cubicBezTo>
                  <a:close/>
                  <a:moveTo>
                    <a:pt x="292418" y="162731"/>
                  </a:moveTo>
                  <a:cubicBezTo>
                    <a:pt x="282322" y="162731"/>
                    <a:pt x="274130" y="170906"/>
                    <a:pt x="274130" y="180996"/>
                  </a:cubicBezTo>
                  <a:cubicBezTo>
                    <a:pt x="274130" y="191086"/>
                    <a:pt x="282322" y="199260"/>
                    <a:pt x="292418" y="199260"/>
                  </a:cubicBezTo>
                  <a:cubicBezTo>
                    <a:pt x="302514" y="199260"/>
                    <a:pt x="310706" y="191086"/>
                    <a:pt x="310706" y="180996"/>
                  </a:cubicBezTo>
                  <a:cubicBezTo>
                    <a:pt x="310706" y="170906"/>
                    <a:pt x="302514" y="162731"/>
                    <a:pt x="292418" y="162731"/>
                  </a:cubicBezTo>
                  <a:close/>
                  <a:moveTo>
                    <a:pt x="292418" y="71409"/>
                  </a:moveTo>
                  <a:cubicBezTo>
                    <a:pt x="282322" y="71409"/>
                    <a:pt x="274130" y="79584"/>
                    <a:pt x="274130" y="89673"/>
                  </a:cubicBezTo>
                  <a:cubicBezTo>
                    <a:pt x="274130" y="99763"/>
                    <a:pt x="282322" y="107938"/>
                    <a:pt x="292418" y="107938"/>
                  </a:cubicBezTo>
                  <a:cubicBezTo>
                    <a:pt x="302514" y="107938"/>
                    <a:pt x="310706" y="99763"/>
                    <a:pt x="310706" y="89673"/>
                  </a:cubicBezTo>
                  <a:cubicBezTo>
                    <a:pt x="310706" y="79584"/>
                    <a:pt x="302514" y="71409"/>
                    <a:pt x="292418" y="71409"/>
                  </a:cubicBezTo>
                  <a:close/>
                  <a:moveTo>
                    <a:pt x="292418" y="254054"/>
                  </a:moveTo>
                  <a:cubicBezTo>
                    <a:pt x="282322" y="254054"/>
                    <a:pt x="274130" y="262228"/>
                    <a:pt x="274130" y="272318"/>
                  </a:cubicBezTo>
                  <a:cubicBezTo>
                    <a:pt x="274130" y="282408"/>
                    <a:pt x="282322" y="290583"/>
                    <a:pt x="292418" y="290583"/>
                  </a:cubicBezTo>
                  <a:cubicBezTo>
                    <a:pt x="302514" y="290583"/>
                    <a:pt x="310706" y="282408"/>
                    <a:pt x="310706" y="272318"/>
                  </a:cubicBezTo>
                  <a:cubicBezTo>
                    <a:pt x="310579" y="262304"/>
                    <a:pt x="302451" y="254244"/>
                    <a:pt x="292418" y="254244"/>
                  </a:cubicBezTo>
                  <a:close/>
                  <a:moveTo>
                    <a:pt x="292418" y="345376"/>
                  </a:moveTo>
                  <a:cubicBezTo>
                    <a:pt x="282322" y="345376"/>
                    <a:pt x="274130" y="353551"/>
                    <a:pt x="274130" y="363640"/>
                  </a:cubicBezTo>
                  <a:cubicBezTo>
                    <a:pt x="274130" y="373730"/>
                    <a:pt x="282322" y="381905"/>
                    <a:pt x="292418" y="381905"/>
                  </a:cubicBezTo>
                  <a:cubicBezTo>
                    <a:pt x="302514" y="381905"/>
                    <a:pt x="310706" y="373730"/>
                    <a:pt x="310706" y="363640"/>
                  </a:cubicBezTo>
                  <a:cubicBezTo>
                    <a:pt x="310706" y="353551"/>
                    <a:pt x="302514" y="345376"/>
                    <a:pt x="292418" y="345376"/>
                  </a:cubicBezTo>
                  <a:close/>
                  <a:moveTo>
                    <a:pt x="338138" y="208392"/>
                  </a:moveTo>
                  <a:cubicBezTo>
                    <a:pt x="328041" y="208392"/>
                    <a:pt x="319849" y="216567"/>
                    <a:pt x="319849" y="226657"/>
                  </a:cubicBezTo>
                  <a:cubicBezTo>
                    <a:pt x="319849" y="236747"/>
                    <a:pt x="328041" y="244921"/>
                    <a:pt x="338138" y="244921"/>
                  </a:cubicBezTo>
                  <a:cubicBezTo>
                    <a:pt x="348235" y="244921"/>
                    <a:pt x="356426" y="236747"/>
                    <a:pt x="356426" y="226657"/>
                  </a:cubicBezTo>
                  <a:cubicBezTo>
                    <a:pt x="356426" y="216567"/>
                    <a:pt x="348235" y="208392"/>
                    <a:pt x="338138" y="208392"/>
                  </a:cubicBezTo>
                  <a:close/>
                  <a:moveTo>
                    <a:pt x="109538" y="71409"/>
                  </a:moveTo>
                  <a:cubicBezTo>
                    <a:pt x="99441" y="71409"/>
                    <a:pt x="91249" y="79584"/>
                    <a:pt x="91249" y="89673"/>
                  </a:cubicBezTo>
                  <a:cubicBezTo>
                    <a:pt x="91249" y="99763"/>
                    <a:pt x="99441" y="107938"/>
                    <a:pt x="109538" y="107938"/>
                  </a:cubicBezTo>
                  <a:cubicBezTo>
                    <a:pt x="119635" y="107938"/>
                    <a:pt x="127826" y="99763"/>
                    <a:pt x="127826" y="89673"/>
                  </a:cubicBezTo>
                  <a:cubicBezTo>
                    <a:pt x="127826" y="79584"/>
                    <a:pt x="119635" y="71409"/>
                    <a:pt x="109538" y="71409"/>
                  </a:cubicBezTo>
                  <a:close/>
                  <a:moveTo>
                    <a:pt x="246698" y="25748"/>
                  </a:moveTo>
                  <a:cubicBezTo>
                    <a:pt x="236601" y="25748"/>
                    <a:pt x="228410" y="33922"/>
                    <a:pt x="228410" y="44012"/>
                  </a:cubicBezTo>
                  <a:cubicBezTo>
                    <a:pt x="228410" y="54102"/>
                    <a:pt x="236601" y="62277"/>
                    <a:pt x="246698" y="62277"/>
                  </a:cubicBezTo>
                  <a:cubicBezTo>
                    <a:pt x="256794" y="62277"/>
                    <a:pt x="264986" y="54102"/>
                    <a:pt x="264986" y="44012"/>
                  </a:cubicBezTo>
                  <a:cubicBezTo>
                    <a:pt x="264859" y="33998"/>
                    <a:pt x="256731" y="25938"/>
                    <a:pt x="246698" y="25938"/>
                  </a:cubicBezTo>
                  <a:close/>
                  <a:moveTo>
                    <a:pt x="338138" y="117070"/>
                  </a:moveTo>
                  <a:cubicBezTo>
                    <a:pt x="328041" y="117070"/>
                    <a:pt x="319849" y="125245"/>
                    <a:pt x="319849" y="135335"/>
                  </a:cubicBezTo>
                  <a:cubicBezTo>
                    <a:pt x="319849" y="145424"/>
                    <a:pt x="328041" y="153599"/>
                    <a:pt x="338138" y="153599"/>
                  </a:cubicBezTo>
                  <a:cubicBezTo>
                    <a:pt x="348235" y="153599"/>
                    <a:pt x="356426" y="145424"/>
                    <a:pt x="356426" y="135335"/>
                  </a:cubicBezTo>
                  <a:cubicBezTo>
                    <a:pt x="356426" y="125245"/>
                    <a:pt x="348235" y="117070"/>
                    <a:pt x="338138" y="117070"/>
                  </a:cubicBezTo>
                  <a:close/>
                  <a:moveTo>
                    <a:pt x="658178" y="528021"/>
                  </a:moveTo>
                  <a:cubicBezTo>
                    <a:pt x="648018" y="527983"/>
                    <a:pt x="639826" y="536164"/>
                    <a:pt x="639763" y="546285"/>
                  </a:cubicBezTo>
                  <a:cubicBezTo>
                    <a:pt x="639700" y="556407"/>
                    <a:pt x="647891" y="564638"/>
                    <a:pt x="658051" y="564676"/>
                  </a:cubicBezTo>
                  <a:cubicBezTo>
                    <a:pt x="668211" y="564714"/>
                    <a:pt x="676402" y="556533"/>
                    <a:pt x="676466" y="546412"/>
                  </a:cubicBezTo>
                  <a:cubicBezTo>
                    <a:pt x="676466" y="546367"/>
                    <a:pt x="676466" y="546330"/>
                    <a:pt x="676466" y="546285"/>
                  </a:cubicBezTo>
                  <a:cubicBezTo>
                    <a:pt x="676466" y="536195"/>
                    <a:pt x="668275" y="528021"/>
                    <a:pt x="658178" y="528021"/>
                  </a:cubicBezTo>
                  <a:close/>
                  <a:moveTo>
                    <a:pt x="338138" y="391037"/>
                  </a:moveTo>
                  <a:cubicBezTo>
                    <a:pt x="328041" y="391037"/>
                    <a:pt x="319849" y="399212"/>
                    <a:pt x="319849" y="409302"/>
                  </a:cubicBezTo>
                  <a:cubicBezTo>
                    <a:pt x="319849" y="419391"/>
                    <a:pt x="328041" y="427566"/>
                    <a:pt x="338138" y="427566"/>
                  </a:cubicBezTo>
                  <a:cubicBezTo>
                    <a:pt x="348235" y="427566"/>
                    <a:pt x="356426" y="419391"/>
                    <a:pt x="356426" y="409302"/>
                  </a:cubicBezTo>
                  <a:cubicBezTo>
                    <a:pt x="356426" y="399212"/>
                    <a:pt x="348235" y="391037"/>
                    <a:pt x="338138" y="391037"/>
                  </a:cubicBezTo>
                  <a:close/>
                  <a:moveTo>
                    <a:pt x="155258" y="25748"/>
                  </a:moveTo>
                  <a:cubicBezTo>
                    <a:pt x="145162" y="25748"/>
                    <a:pt x="136970" y="33922"/>
                    <a:pt x="136970" y="44012"/>
                  </a:cubicBezTo>
                  <a:cubicBezTo>
                    <a:pt x="136970" y="54102"/>
                    <a:pt x="145162" y="62277"/>
                    <a:pt x="155258" y="62277"/>
                  </a:cubicBezTo>
                  <a:cubicBezTo>
                    <a:pt x="165354" y="62277"/>
                    <a:pt x="173546" y="54102"/>
                    <a:pt x="173546" y="44012"/>
                  </a:cubicBezTo>
                  <a:cubicBezTo>
                    <a:pt x="173419" y="33998"/>
                    <a:pt x="165291" y="25938"/>
                    <a:pt x="155258" y="25938"/>
                  </a:cubicBezTo>
                  <a:close/>
                  <a:moveTo>
                    <a:pt x="155258" y="117070"/>
                  </a:moveTo>
                  <a:cubicBezTo>
                    <a:pt x="145162" y="117070"/>
                    <a:pt x="136970" y="125245"/>
                    <a:pt x="136970" y="135335"/>
                  </a:cubicBezTo>
                  <a:cubicBezTo>
                    <a:pt x="136970" y="145424"/>
                    <a:pt x="145162" y="153599"/>
                    <a:pt x="155258" y="153599"/>
                  </a:cubicBezTo>
                  <a:cubicBezTo>
                    <a:pt x="165354" y="153599"/>
                    <a:pt x="173546" y="145424"/>
                    <a:pt x="173546" y="135335"/>
                  </a:cubicBezTo>
                  <a:cubicBezTo>
                    <a:pt x="173546" y="125245"/>
                    <a:pt x="165354" y="117070"/>
                    <a:pt x="155258" y="117070"/>
                  </a:cubicBezTo>
                  <a:close/>
                  <a:moveTo>
                    <a:pt x="200978" y="254054"/>
                  </a:moveTo>
                  <a:cubicBezTo>
                    <a:pt x="190881" y="254054"/>
                    <a:pt x="182690" y="262228"/>
                    <a:pt x="182690" y="272318"/>
                  </a:cubicBezTo>
                  <a:cubicBezTo>
                    <a:pt x="182690" y="282408"/>
                    <a:pt x="190881" y="290583"/>
                    <a:pt x="200978" y="290583"/>
                  </a:cubicBezTo>
                  <a:cubicBezTo>
                    <a:pt x="211075" y="290583"/>
                    <a:pt x="219266" y="282408"/>
                    <a:pt x="219266" y="272318"/>
                  </a:cubicBezTo>
                  <a:cubicBezTo>
                    <a:pt x="219139" y="262304"/>
                    <a:pt x="211011" y="254244"/>
                    <a:pt x="200978" y="254244"/>
                  </a:cubicBezTo>
                  <a:close/>
                  <a:moveTo>
                    <a:pt x="155258" y="208392"/>
                  </a:moveTo>
                  <a:cubicBezTo>
                    <a:pt x="145162" y="208392"/>
                    <a:pt x="136970" y="216567"/>
                    <a:pt x="136970" y="226657"/>
                  </a:cubicBezTo>
                  <a:cubicBezTo>
                    <a:pt x="136970" y="236747"/>
                    <a:pt x="145162" y="244921"/>
                    <a:pt x="155258" y="244921"/>
                  </a:cubicBezTo>
                  <a:cubicBezTo>
                    <a:pt x="165354" y="244921"/>
                    <a:pt x="173546" y="236747"/>
                    <a:pt x="173546" y="226657"/>
                  </a:cubicBezTo>
                  <a:cubicBezTo>
                    <a:pt x="173546" y="216567"/>
                    <a:pt x="165354" y="208392"/>
                    <a:pt x="155258" y="208392"/>
                  </a:cubicBezTo>
                  <a:close/>
                  <a:moveTo>
                    <a:pt x="200978" y="162731"/>
                  </a:moveTo>
                  <a:cubicBezTo>
                    <a:pt x="190881" y="162731"/>
                    <a:pt x="182690" y="170906"/>
                    <a:pt x="182690" y="180996"/>
                  </a:cubicBezTo>
                  <a:cubicBezTo>
                    <a:pt x="182690" y="191086"/>
                    <a:pt x="190881" y="199260"/>
                    <a:pt x="200978" y="199260"/>
                  </a:cubicBezTo>
                  <a:cubicBezTo>
                    <a:pt x="211075" y="199260"/>
                    <a:pt x="219266" y="191086"/>
                    <a:pt x="219266" y="180996"/>
                  </a:cubicBezTo>
                  <a:cubicBezTo>
                    <a:pt x="219266" y="170906"/>
                    <a:pt x="211075" y="162731"/>
                    <a:pt x="200978" y="162731"/>
                  </a:cubicBezTo>
                  <a:close/>
                  <a:moveTo>
                    <a:pt x="246698" y="208392"/>
                  </a:moveTo>
                  <a:cubicBezTo>
                    <a:pt x="236601" y="208392"/>
                    <a:pt x="228410" y="216567"/>
                    <a:pt x="228410" y="226657"/>
                  </a:cubicBezTo>
                  <a:cubicBezTo>
                    <a:pt x="228410" y="236747"/>
                    <a:pt x="236601" y="244921"/>
                    <a:pt x="246698" y="244921"/>
                  </a:cubicBezTo>
                  <a:cubicBezTo>
                    <a:pt x="256794" y="244921"/>
                    <a:pt x="264986" y="236747"/>
                    <a:pt x="264986" y="226657"/>
                  </a:cubicBezTo>
                  <a:cubicBezTo>
                    <a:pt x="264986" y="216567"/>
                    <a:pt x="256794" y="208392"/>
                    <a:pt x="246698" y="208392"/>
                  </a:cubicBezTo>
                  <a:close/>
                  <a:moveTo>
                    <a:pt x="246698" y="299715"/>
                  </a:moveTo>
                  <a:cubicBezTo>
                    <a:pt x="236601" y="299715"/>
                    <a:pt x="228410" y="307890"/>
                    <a:pt x="228410" y="317979"/>
                  </a:cubicBezTo>
                  <a:cubicBezTo>
                    <a:pt x="228410" y="328069"/>
                    <a:pt x="236601" y="336244"/>
                    <a:pt x="246698" y="336244"/>
                  </a:cubicBezTo>
                  <a:cubicBezTo>
                    <a:pt x="256794" y="336244"/>
                    <a:pt x="264986" y="328069"/>
                    <a:pt x="264986" y="317979"/>
                  </a:cubicBezTo>
                  <a:cubicBezTo>
                    <a:pt x="264986" y="307890"/>
                    <a:pt x="256794" y="299715"/>
                    <a:pt x="246698" y="299715"/>
                  </a:cubicBezTo>
                  <a:close/>
                  <a:moveTo>
                    <a:pt x="338138" y="25748"/>
                  </a:moveTo>
                  <a:cubicBezTo>
                    <a:pt x="328041" y="25748"/>
                    <a:pt x="319849" y="33922"/>
                    <a:pt x="319849" y="44012"/>
                  </a:cubicBezTo>
                  <a:cubicBezTo>
                    <a:pt x="319849" y="54102"/>
                    <a:pt x="328041" y="62277"/>
                    <a:pt x="338138" y="62277"/>
                  </a:cubicBezTo>
                  <a:cubicBezTo>
                    <a:pt x="348235" y="62277"/>
                    <a:pt x="356426" y="54102"/>
                    <a:pt x="356426" y="44012"/>
                  </a:cubicBezTo>
                  <a:cubicBezTo>
                    <a:pt x="356299" y="33998"/>
                    <a:pt x="348171" y="25938"/>
                    <a:pt x="338138" y="25938"/>
                  </a:cubicBezTo>
                  <a:close/>
                  <a:moveTo>
                    <a:pt x="246698" y="117070"/>
                  </a:moveTo>
                  <a:cubicBezTo>
                    <a:pt x="236601" y="117070"/>
                    <a:pt x="228410" y="125245"/>
                    <a:pt x="228410" y="135335"/>
                  </a:cubicBezTo>
                  <a:cubicBezTo>
                    <a:pt x="228410" y="145424"/>
                    <a:pt x="236601" y="153599"/>
                    <a:pt x="246698" y="153599"/>
                  </a:cubicBezTo>
                  <a:cubicBezTo>
                    <a:pt x="256794" y="153599"/>
                    <a:pt x="264986" y="145424"/>
                    <a:pt x="264986" y="135335"/>
                  </a:cubicBezTo>
                  <a:cubicBezTo>
                    <a:pt x="264986" y="125245"/>
                    <a:pt x="256794" y="117070"/>
                    <a:pt x="246698" y="117070"/>
                  </a:cubicBezTo>
                  <a:close/>
                  <a:moveTo>
                    <a:pt x="1023938" y="345376"/>
                  </a:moveTo>
                  <a:cubicBezTo>
                    <a:pt x="1013841" y="345376"/>
                    <a:pt x="1005650" y="353551"/>
                    <a:pt x="1005650" y="363640"/>
                  </a:cubicBezTo>
                  <a:cubicBezTo>
                    <a:pt x="1005650" y="373730"/>
                    <a:pt x="1013841" y="381905"/>
                    <a:pt x="1023938" y="381905"/>
                  </a:cubicBezTo>
                  <a:cubicBezTo>
                    <a:pt x="1034035" y="381905"/>
                    <a:pt x="1042226" y="373730"/>
                    <a:pt x="1042226" y="363640"/>
                  </a:cubicBezTo>
                  <a:cubicBezTo>
                    <a:pt x="1042226" y="353551"/>
                    <a:pt x="1034035" y="345376"/>
                    <a:pt x="1023938" y="345376"/>
                  </a:cubicBezTo>
                  <a:close/>
                  <a:moveTo>
                    <a:pt x="978218" y="25748"/>
                  </a:moveTo>
                  <a:cubicBezTo>
                    <a:pt x="968122" y="25748"/>
                    <a:pt x="959930" y="33922"/>
                    <a:pt x="959930" y="44012"/>
                  </a:cubicBezTo>
                  <a:cubicBezTo>
                    <a:pt x="959930" y="54102"/>
                    <a:pt x="968122" y="62277"/>
                    <a:pt x="978218" y="62277"/>
                  </a:cubicBezTo>
                  <a:cubicBezTo>
                    <a:pt x="988314" y="62277"/>
                    <a:pt x="996506" y="54102"/>
                    <a:pt x="996506" y="44012"/>
                  </a:cubicBezTo>
                  <a:cubicBezTo>
                    <a:pt x="996379" y="33998"/>
                    <a:pt x="988251" y="25938"/>
                    <a:pt x="978218" y="25938"/>
                  </a:cubicBezTo>
                  <a:close/>
                  <a:moveTo>
                    <a:pt x="1023938" y="436698"/>
                  </a:moveTo>
                  <a:cubicBezTo>
                    <a:pt x="1013841" y="436698"/>
                    <a:pt x="1005650" y="444873"/>
                    <a:pt x="1005650" y="454963"/>
                  </a:cubicBezTo>
                  <a:cubicBezTo>
                    <a:pt x="1005650" y="465053"/>
                    <a:pt x="1013841" y="473227"/>
                    <a:pt x="1023938" y="473227"/>
                  </a:cubicBezTo>
                  <a:cubicBezTo>
                    <a:pt x="1034035" y="473227"/>
                    <a:pt x="1042226" y="465053"/>
                    <a:pt x="1042226" y="454963"/>
                  </a:cubicBezTo>
                  <a:cubicBezTo>
                    <a:pt x="1042226" y="444873"/>
                    <a:pt x="1034035" y="436698"/>
                    <a:pt x="1023938" y="436698"/>
                  </a:cubicBezTo>
                  <a:close/>
                  <a:moveTo>
                    <a:pt x="978218" y="117070"/>
                  </a:moveTo>
                  <a:cubicBezTo>
                    <a:pt x="968122" y="117070"/>
                    <a:pt x="959930" y="125245"/>
                    <a:pt x="959930" y="135335"/>
                  </a:cubicBezTo>
                  <a:cubicBezTo>
                    <a:pt x="959930" y="145424"/>
                    <a:pt x="968122" y="153599"/>
                    <a:pt x="978218" y="153599"/>
                  </a:cubicBezTo>
                  <a:cubicBezTo>
                    <a:pt x="988314" y="153599"/>
                    <a:pt x="996506" y="145424"/>
                    <a:pt x="996506" y="135335"/>
                  </a:cubicBezTo>
                  <a:cubicBezTo>
                    <a:pt x="996506" y="125245"/>
                    <a:pt x="988314" y="117070"/>
                    <a:pt x="978218" y="117070"/>
                  </a:cubicBezTo>
                  <a:close/>
                  <a:moveTo>
                    <a:pt x="1069658" y="391037"/>
                  </a:moveTo>
                  <a:cubicBezTo>
                    <a:pt x="1059562" y="391037"/>
                    <a:pt x="1051370" y="399212"/>
                    <a:pt x="1051370" y="409302"/>
                  </a:cubicBezTo>
                  <a:cubicBezTo>
                    <a:pt x="1051370" y="419391"/>
                    <a:pt x="1059562" y="427566"/>
                    <a:pt x="1069658" y="427566"/>
                  </a:cubicBezTo>
                  <a:cubicBezTo>
                    <a:pt x="1079754" y="427566"/>
                    <a:pt x="1087946" y="419391"/>
                    <a:pt x="1087946" y="409302"/>
                  </a:cubicBezTo>
                  <a:cubicBezTo>
                    <a:pt x="1087946" y="399212"/>
                    <a:pt x="1079754" y="391037"/>
                    <a:pt x="1069658" y="391037"/>
                  </a:cubicBezTo>
                  <a:close/>
                  <a:moveTo>
                    <a:pt x="1023938" y="254054"/>
                  </a:moveTo>
                  <a:cubicBezTo>
                    <a:pt x="1013841" y="254054"/>
                    <a:pt x="1005650" y="262228"/>
                    <a:pt x="1005650" y="272318"/>
                  </a:cubicBezTo>
                  <a:cubicBezTo>
                    <a:pt x="1005650" y="282408"/>
                    <a:pt x="1013841" y="290583"/>
                    <a:pt x="1023938" y="290583"/>
                  </a:cubicBezTo>
                  <a:cubicBezTo>
                    <a:pt x="1034035" y="290583"/>
                    <a:pt x="1042226" y="282408"/>
                    <a:pt x="1042226" y="272318"/>
                  </a:cubicBezTo>
                  <a:cubicBezTo>
                    <a:pt x="1042099" y="262304"/>
                    <a:pt x="1033971" y="254244"/>
                    <a:pt x="1023938" y="254244"/>
                  </a:cubicBezTo>
                  <a:close/>
                  <a:moveTo>
                    <a:pt x="1023938" y="71409"/>
                  </a:moveTo>
                  <a:cubicBezTo>
                    <a:pt x="1013841" y="71409"/>
                    <a:pt x="1005650" y="79584"/>
                    <a:pt x="1005650" y="89673"/>
                  </a:cubicBezTo>
                  <a:cubicBezTo>
                    <a:pt x="1005650" y="99763"/>
                    <a:pt x="1013841" y="107938"/>
                    <a:pt x="1023938" y="107938"/>
                  </a:cubicBezTo>
                  <a:cubicBezTo>
                    <a:pt x="1034035" y="107938"/>
                    <a:pt x="1042226" y="99763"/>
                    <a:pt x="1042226" y="89673"/>
                  </a:cubicBezTo>
                  <a:cubicBezTo>
                    <a:pt x="1042226" y="79584"/>
                    <a:pt x="1034035" y="71409"/>
                    <a:pt x="1023938" y="71409"/>
                  </a:cubicBezTo>
                  <a:close/>
                  <a:moveTo>
                    <a:pt x="978218" y="208392"/>
                  </a:moveTo>
                  <a:cubicBezTo>
                    <a:pt x="968122" y="208392"/>
                    <a:pt x="959930" y="216567"/>
                    <a:pt x="959930" y="226657"/>
                  </a:cubicBezTo>
                  <a:cubicBezTo>
                    <a:pt x="959930" y="236747"/>
                    <a:pt x="968122" y="244921"/>
                    <a:pt x="978218" y="244921"/>
                  </a:cubicBezTo>
                  <a:cubicBezTo>
                    <a:pt x="988314" y="244921"/>
                    <a:pt x="996506" y="236747"/>
                    <a:pt x="996506" y="226657"/>
                  </a:cubicBezTo>
                  <a:cubicBezTo>
                    <a:pt x="996506" y="216567"/>
                    <a:pt x="988314" y="208392"/>
                    <a:pt x="978218" y="208392"/>
                  </a:cubicBezTo>
                  <a:close/>
                  <a:moveTo>
                    <a:pt x="1023938" y="162731"/>
                  </a:moveTo>
                  <a:cubicBezTo>
                    <a:pt x="1013841" y="162731"/>
                    <a:pt x="1005650" y="170906"/>
                    <a:pt x="1005650" y="180996"/>
                  </a:cubicBezTo>
                  <a:cubicBezTo>
                    <a:pt x="1005650" y="191086"/>
                    <a:pt x="1013841" y="199260"/>
                    <a:pt x="1023938" y="199260"/>
                  </a:cubicBezTo>
                  <a:cubicBezTo>
                    <a:pt x="1034035" y="199260"/>
                    <a:pt x="1042226" y="191086"/>
                    <a:pt x="1042226" y="180996"/>
                  </a:cubicBezTo>
                  <a:cubicBezTo>
                    <a:pt x="1042226" y="170906"/>
                    <a:pt x="1034035" y="162731"/>
                    <a:pt x="1023938" y="162731"/>
                  </a:cubicBezTo>
                  <a:close/>
                  <a:moveTo>
                    <a:pt x="932498" y="528021"/>
                  </a:moveTo>
                  <a:cubicBezTo>
                    <a:pt x="922338" y="527983"/>
                    <a:pt x="914147" y="536164"/>
                    <a:pt x="914083" y="546285"/>
                  </a:cubicBezTo>
                  <a:cubicBezTo>
                    <a:pt x="914019" y="556407"/>
                    <a:pt x="922211" y="564638"/>
                    <a:pt x="932371" y="564676"/>
                  </a:cubicBezTo>
                  <a:cubicBezTo>
                    <a:pt x="942531" y="564714"/>
                    <a:pt x="950723" y="556533"/>
                    <a:pt x="950786" y="546412"/>
                  </a:cubicBezTo>
                  <a:cubicBezTo>
                    <a:pt x="950786" y="546367"/>
                    <a:pt x="950786" y="546330"/>
                    <a:pt x="950786" y="546285"/>
                  </a:cubicBezTo>
                  <a:cubicBezTo>
                    <a:pt x="950786" y="536195"/>
                    <a:pt x="942594" y="528021"/>
                    <a:pt x="932498" y="528021"/>
                  </a:cubicBezTo>
                  <a:close/>
                  <a:moveTo>
                    <a:pt x="932498" y="436698"/>
                  </a:moveTo>
                  <a:cubicBezTo>
                    <a:pt x="922401" y="436698"/>
                    <a:pt x="914210" y="444873"/>
                    <a:pt x="914210" y="454963"/>
                  </a:cubicBezTo>
                  <a:cubicBezTo>
                    <a:pt x="914210" y="465053"/>
                    <a:pt x="922401" y="473227"/>
                    <a:pt x="932498" y="473227"/>
                  </a:cubicBezTo>
                  <a:cubicBezTo>
                    <a:pt x="942594" y="473227"/>
                    <a:pt x="950786" y="465053"/>
                    <a:pt x="950786" y="454963"/>
                  </a:cubicBezTo>
                  <a:cubicBezTo>
                    <a:pt x="950786" y="444873"/>
                    <a:pt x="942594" y="436698"/>
                    <a:pt x="932498" y="436698"/>
                  </a:cubicBezTo>
                  <a:close/>
                  <a:moveTo>
                    <a:pt x="932498" y="345376"/>
                  </a:moveTo>
                  <a:cubicBezTo>
                    <a:pt x="922401" y="345376"/>
                    <a:pt x="914210" y="353551"/>
                    <a:pt x="914210" y="363640"/>
                  </a:cubicBezTo>
                  <a:cubicBezTo>
                    <a:pt x="914210" y="373730"/>
                    <a:pt x="922401" y="381905"/>
                    <a:pt x="932498" y="381905"/>
                  </a:cubicBezTo>
                  <a:cubicBezTo>
                    <a:pt x="942594" y="381905"/>
                    <a:pt x="950786" y="373730"/>
                    <a:pt x="950786" y="363640"/>
                  </a:cubicBezTo>
                  <a:cubicBezTo>
                    <a:pt x="950786" y="353551"/>
                    <a:pt x="942594" y="345376"/>
                    <a:pt x="932498" y="345376"/>
                  </a:cubicBezTo>
                  <a:close/>
                  <a:moveTo>
                    <a:pt x="1069658" y="299715"/>
                  </a:moveTo>
                  <a:cubicBezTo>
                    <a:pt x="1059562" y="299715"/>
                    <a:pt x="1051370" y="307890"/>
                    <a:pt x="1051370" y="317979"/>
                  </a:cubicBezTo>
                  <a:cubicBezTo>
                    <a:pt x="1051370" y="328069"/>
                    <a:pt x="1059562" y="336244"/>
                    <a:pt x="1069658" y="336244"/>
                  </a:cubicBezTo>
                  <a:cubicBezTo>
                    <a:pt x="1079754" y="336244"/>
                    <a:pt x="1087946" y="328069"/>
                    <a:pt x="1087946" y="317979"/>
                  </a:cubicBezTo>
                  <a:cubicBezTo>
                    <a:pt x="1087946" y="307890"/>
                    <a:pt x="1079754" y="299715"/>
                    <a:pt x="1069658" y="299715"/>
                  </a:cubicBezTo>
                  <a:close/>
                  <a:moveTo>
                    <a:pt x="886778" y="25748"/>
                  </a:moveTo>
                  <a:cubicBezTo>
                    <a:pt x="876681" y="25748"/>
                    <a:pt x="868490" y="33922"/>
                    <a:pt x="868490" y="44012"/>
                  </a:cubicBezTo>
                  <a:cubicBezTo>
                    <a:pt x="868490" y="54102"/>
                    <a:pt x="876681" y="62277"/>
                    <a:pt x="886778" y="62277"/>
                  </a:cubicBezTo>
                  <a:cubicBezTo>
                    <a:pt x="896875" y="62277"/>
                    <a:pt x="905066" y="54102"/>
                    <a:pt x="905066" y="44012"/>
                  </a:cubicBezTo>
                  <a:cubicBezTo>
                    <a:pt x="904939" y="33998"/>
                    <a:pt x="896811" y="25938"/>
                    <a:pt x="886778" y="25938"/>
                  </a:cubicBezTo>
                  <a:close/>
                  <a:moveTo>
                    <a:pt x="932498" y="162731"/>
                  </a:moveTo>
                  <a:cubicBezTo>
                    <a:pt x="922401" y="162731"/>
                    <a:pt x="914210" y="170906"/>
                    <a:pt x="914210" y="180996"/>
                  </a:cubicBezTo>
                  <a:cubicBezTo>
                    <a:pt x="914210" y="191086"/>
                    <a:pt x="922401" y="199260"/>
                    <a:pt x="932498" y="199260"/>
                  </a:cubicBezTo>
                  <a:cubicBezTo>
                    <a:pt x="942594" y="199260"/>
                    <a:pt x="950786" y="191086"/>
                    <a:pt x="950786" y="180996"/>
                  </a:cubicBezTo>
                  <a:cubicBezTo>
                    <a:pt x="950786" y="170906"/>
                    <a:pt x="942594" y="162731"/>
                    <a:pt x="932498" y="162731"/>
                  </a:cubicBezTo>
                  <a:close/>
                  <a:moveTo>
                    <a:pt x="978218" y="482359"/>
                  </a:moveTo>
                  <a:cubicBezTo>
                    <a:pt x="968122" y="482359"/>
                    <a:pt x="959930" y="490534"/>
                    <a:pt x="959930" y="500624"/>
                  </a:cubicBezTo>
                  <a:cubicBezTo>
                    <a:pt x="959930" y="510714"/>
                    <a:pt x="968122" y="518888"/>
                    <a:pt x="978218" y="518888"/>
                  </a:cubicBezTo>
                  <a:cubicBezTo>
                    <a:pt x="988314" y="518888"/>
                    <a:pt x="996506" y="510714"/>
                    <a:pt x="996506" y="500624"/>
                  </a:cubicBezTo>
                  <a:cubicBezTo>
                    <a:pt x="996379" y="490610"/>
                    <a:pt x="988251" y="482550"/>
                    <a:pt x="978218" y="482550"/>
                  </a:cubicBezTo>
                  <a:close/>
                  <a:moveTo>
                    <a:pt x="978218" y="299715"/>
                  </a:moveTo>
                  <a:cubicBezTo>
                    <a:pt x="968122" y="299715"/>
                    <a:pt x="959930" y="307890"/>
                    <a:pt x="959930" y="317979"/>
                  </a:cubicBezTo>
                  <a:cubicBezTo>
                    <a:pt x="959930" y="328069"/>
                    <a:pt x="968122" y="336244"/>
                    <a:pt x="978218" y="336244"/>
                  </a:cubicBezTo>
                  <a:cubicBezTo>
                    <a:pt x="988314" y="336244"/>
                    <a:pt x="996506" y="328069"/>
                    <a:pt x="996506" y="317979"/>
                  </a:cubicBezTo>
                  <a:cubicBezTo>
                    <a:pt x="996506" y="307890"/>
                    <a:pt x="988314" y="299715"/>
                    <a:pt x="978218" y="299715"/>
                  </a:cubicBezTo>
                  <a:close/>
                  <a:moveTo>
                    <a:pt x="978218" y="391037"/>
                  </a:moveTo>
                  <a:cubicBezTo>
                    <a:pt x="968122" y="391037"/>
                    <a:pt x="959930" y="399212"/>
                    <a:pt x="959930" y="409302"/>
                  </a:cubicBezTo>
                  <a:cubicBezTo>
                    <a:pt x="959930" y="419391"/>
                    <a:pt x="968122" y="427566"/>
                    <a:pt x="978218" y="427566"/>
                  </a:cubicBezTo>
                  <a:cubicBezTo>
                    <a:pt x="988314" y="427566"/>
                    <a:pt x="996506" y="419391"/>
                    <a:pt x="996506" y="409302"/>
                  </a:cubicBezTo>
                  <a:cubicBezTo>
                    <a:pt x="996506" y="399212"/>
                    <a:pt x="988314" y="391037"/>
                    <a:pt x="978218" y="391037"/>
                  </a:cubicBezTo>
                  <a:close/>
                  <a:moveTo>
                    <a:pt x="932498" y="71409"/>
                  </a:moveTo>
                  <a:cubicBezTo>
                    <a:pt x="922401" y="71409"/>
                    <a:pt x="914210" y="79584"/>
                    <a:pt x="914210" y="89673"/>
                  </a:cubicBezTo>
                  <a:cubicBezTo>
                    <a:pt x="914210" y="99763"/>
                    <a:pt x="922401" y="107938"/>
                    <a:pt x="932498" y="107938"/>
                  </a:cubicBezTo>
                  <a:cubicBezTo>
                    <a:pt x="942594" y="107938"/>
                    <a:pt x="950786" y="99763"/>
                    <a:pt x="950786" y="89673"/>
                  </a:cubicBezTo>
                  <a:cubicBezTo>
                    <a:pt x="950786" y="79584"/>
                    <a:pt x="942594" y="71409"/>
                    <a:pt x="932498" y="71409"/>
                  </a:cubicBezTo>
                  <a:close/>
                  <a:moveTo>
                    <a:pt x="932498" y="254054"/>
                  </a:moveTo>
                  <a:cubicBezTo>
                    <a:pt x="922401" y="254054"/>
                    <a:pt x="914210" y="262228"/>
                    <a:pt x="914210" y="272318"/>
                  </a:cubicBezTo>
                  <a:cubicBezTo>
                    <a:pt x="914210" y="282408"/>
                    <a:pt x="922401" y="290583"/>
                    <a:pt x="932498" y="290583"/>
                  </a:cubicBezTo>
                  <a:cubicBezTo>
                    <a:pt x="942594" y="290583"/>
                    <a:pt x="950786" y="282408"/>
                    <a:pt x="950786" y="272318"/>
                  </a:cubicBezTo>
                  <a:cubicBezTo>
                    <a:pt x="950659" y="262304"/>
                    <a:pt x="942531" y="254244"/>
                    <a:pt x="932498" y="254244"/>
                  </a:cubicBezTo>
                  <a:close/>
                  <a:moveTo>
                    <a:pt x="1206818" y="162731"/>
                  </a:moveTo>
                  <a:cubicBezTo>
                    <a:pt x="1196722" y="162731"/>
                    <a:pt x="1188530" y="170906"/>
                    <a:pt x="1188530" y="180996"/>
                  </a:cubicBezTo>
                  <a:cubicBezTo>
                    <a:pt x="1188530" y="191086"/>
                    <a:pt x="1196722" y="199260"/>
                    <a:pt x="1206818" y="199260"/>
                  </a:cubicBezTo>
                  <a:cubicBezTo>
                    <a:pt x="1216914" y="199260"/>
                    <a:pt x="1225106" y="191086"/>
                    <a:pt x="1225106" y="180996"/>
                  </a:cubicBezTo>
                  <a:cubicBezTo>
                    <a:pt x="1225106" y="170906"/>
                    <a:pt x="1216914" y="162731"/>
                    <a:pt x="1206818" y="162731"/>
                  </a:cubicBezTo>
                  <a:close/>
                  <a:moveTo>
                    <a:pt x="1206818" y="71409"/>
                  </a:moveTo>
                  <a:cubicBezTo>
                    <a:pt x="1196722" y="71409"/>
                    <a:pt x="1188530" y="79584"/>
                    <a:pt x="1188530" y="89673"/>
                  </a:cubicBezTo>
                  <a:cubicBezTo>
                    <a:pt x="1188530" y="99763"/>
                    <a:pt x="1196722" y="107938"/>
                    <a:pt x="1206818" y="107938"/>
                  </a:cubicBezTo>
                  <a:cubicBezTo>
                    <a:pt x="1216914" y="107938"/>
                    <a:pt x="1225106" y="99763"/>
                    <a:pt x="1225106" y="89673"/>
                  </a:cubicBezTo>
                  <a:cubicBezTo>
                    <a:pt x="1225106" y="79584"/>
                    <a:pt x="1216914" y="71409"/>
                    <a:pt x="1206818" y="71409"/>
                  </a:cubicBezTo>
                  <a:close/>
                  <a:moveTo>
                    <a:pt x="1188593" y="272318"/>
                  </a:moveTo>
                  <a:cubicBezTo>
                    <a:pt x="1188593" y="276599"/>
                    <a:pt x="1190117" y="280734"/>
                    <a:pt x="1192912" y="283987"/>
                  </a:cubicBezTo>
                  <a:cubicBezTo>
                    <a:pt x="1198309" y="274221"/>
                    <a:pt x="1203706" y="264327"/>
                    <a:pt x="1209104" y="254307"/>
                  </a:cubicBezTo>
                  <a:cubicBezTo>
                    <a:pt x="1208342" y="254244"/>
                    <a:pt x="1207643" y="254244"/>
                    <a:pt x="1206881" y="254307"/>
                  </a:cubicBezTo>
                  <a:cubicBezTo>
                    <a:pt x="1196849" y="254307"/>
                    <a:pt x="1188721" y="262330"/>
                    <a:pt x="1188593" y="272318"/>
                  </a:cubicBezTo>
                  <a:close/>
                  <a:moveTo>
                    <a:pt x="658241" y="436698"/>
                  </a:moveTo>
                  <a:cubicBezTo>
                    <a:pt x="648145" y="436698"/>
                    <a:pt x="639953" y="444873"/>
                    <a:pt x="639953" y="454963"/>
                  </a:cubicBezTo>
                  <a:cubicBezTo>
                    <a:pt x="639953" y="465053"/>
                    <a:pt x="648145" y="473227"/>
                    <a:pt x="658241" y="473227"/>
                  </a:cubicBezTo>
                  <a:cubicBezTo>
                    <a:pt x="668338" y="473227"/>
                    <a:pt x="676529" y="465053"/>
                    <a:pt x="676529" y="454963"/>
                  </a:cubicBezTo>
                  <a:cubicBezTo>
                    <a:pt x="676529" y="444873"/>
                    <a:pt x="668338" y="436698"/>
                    <a:pt x="658241" y="436698"/>
                  </a:cubicBezTo>
                  <a:cubicBezTo>
                    <a:pt x="658241" y="436698"/>
                    <a:pt x="658178" y="436698"/>
                    <a:pt x="658178" y="436698"/>
                  </a:cubicBezTo>
                  <a:close/>
                  <a:moveTo>
                    <a:pt x="1161162" y="25748"/>
                  </a:moveTo>
                  <a:cubicBezTo>
                    <a:pt x="1151065" y="25748"/>
                    <a:pt x="1142874" y="33922"/>
                    <a:pt x="1142874" y="44012"/>
                  </a:cubicBezTo>
                  <a:cubicBezTo>
                    <a:pt x="1142874" y="54102"/>
                    <a:pt x="1151065" y="62277"/>
                    <a:pt x="1161162" y="62277"/>
                  </a:cubicBezTo>
                  <a:cubicBezTo>
                    <a:pt x="1171258" y="62277"/>
                    <a:pt x="1179450" y="54102"/>
                    <a:pt x="1179450" y="44012"/>
                  </a:cubicBezTo>
                  <a:cubicBezTo>
                    <a:pt x="1179323" y="33973"/>
                    <a:pt x="1171131" y="25900"/>
                    <a:pt x="1161098" y="25938"/>
                  </a:cubicBezTo>
                  <a:close/>
                  <a:moveTo>
                    <a:pt x="1280034" y="89673"/>
                  </a:moveTo>
                  <a:cubicBezTo>
                    <a:pt x="1280034" y="93859"/>
                    <a:pt x="1281494" y="97911"/>
                    <a:pt x="1284161" y="101152"/>
                  </a:cubicBezTo>
                  <a:cubicBezTo>
                    <a:pt x="1288606" y="91322"/>
                    <a:pt x="1293051" y="81493"/>
                    <a:pt x="1297432" y="71536"/>
                  </a:cubicBezTo>
                  <a:cubicBezTo>
                    <a:pt x="1287717" y="71942"/>
                    <a:pt x="1279970" y="79939"/>
                    <a:pt x="1279970" y="89673"/>
                  </a:cubicBezTo>
                  <a:close/>
                  <a:moveTo>
                    <a:pt x="1069722" y="208392"/>
                  </a:moveTo>
                  <a:cubicBezTo>
                    <a:pt x="1059625" y="208392"/>
                    <a:pt x="1051434" y="216567"/>
                    <a:pt x="1051434" y="226657"/>
                  </a:cubicBezTo>
                  <a:cubicBezTo>
                    <a:pt x="1051434" y="236747"/>
                    <a:pt x="1059625" y="244921"/>
                    <a:pt x="1069722" y="244921"/>
                  </a:cubicBezTo>
                  <a:cubicBezTo>
                    <a:pt x="1079818" y="244921"/>
                    <a:pt x="1088010" y="236747"/>
                    <a:pt x="1088010" y="226657"/>
                  </a:cubicBezTo>
                  <a:cubicBezTo>
                    <a:pt x="1088010" y="216567"/>
                    <a:pt x="1079818" y="208392"/>
                    <a:pt x="1069722" y="208392"/>
                  </a:cubicBezTo>
                  <a:cubicBezTo>
                    <a:pt x="1069722" y="208392"/>
                    <a:pt x="1069658" y="208392"/>
                    <a:pt x="1069658" y="208392"/>
                  </a:cubicBezTo>
                  <a:close/>
                  <a:moveTo>
                    <a:pt x="1252601" y="25748"/>
                  </a:moveTo>
                  <a:cubicBezTo>
                    <a:pt x="1242505" y="25748"/>
                    <a:pt x="1234313" y="33922"/>
                    <a:pt x="1234313" y="44012"/>
                  </a:cubicBezTo>
                  <a:cubicBezTo>
                    <a:pt x="1234313" y="54102"/>
                    <a:pt x="1242505" y="62277"/>
                    <a:pt x="1252601" y="62277"/>
                  </a:cubicBezTo>
                  <a:cubicBezTo>
                    <a:pt x="1262698" y="62277"/>
                    <a:pt x="1270889" y="54102"/>
                    <a:pt x="1270889" y="44012"/>
                  </a:cubicBezTo>
                  <a:cubicBezTo>
                    <a:pt x="1270762" y="33973"/>
                    <a:pt x="1262571" y="25900"/>
                    <a:pt x="1252538" y="25938"/>
                  </a:cubicBezTo>
                  <a:close/>
                  <a:moveTo>
                    <a:pt x="1252601" y="117070"/>
                  </a:moveTo>
                  <a:cubicBezTo>
                    <a:pt x="1242505" y="117070"/>
                    <a:pt x="1234313" y="125245"/>
                    <a:pt x="1234313" y="135335"/>
                  </a:cubicBezTo>
                  <a:cubicBezTo>
                    <a:pt x="1234313" y="145424"/>
                    <a:pt x="1242505" y="153599"/>
                    <a:pt x="1252601" y="153599"/>
                  </a:cubicBezTo>
                  <a:cubicBezTo>
                    <a:pt x="1255396" y="153574"/>
                    <a:pt x="1258189" y="152901"/>
                    <a:pt x="1260729" y="151633"/>
                  </a:cubicBezTo>
                  <a:cubicBezTo>
                    <a:pt x="1263904" y="144847"/>
                    <a:pt x="1267079" y="138062"/>
                    <a:pt x="1270318" y="131149"/>
                  </a:cubicBezTo>
                  <a:cubicBezTo>
                    <a:pt x="1268413" y="122879"/>
                    <a:pt x="1261047" y="117032"/>
                    <a:pt x="1252538" y="117070"/>
                  </a:cubicBezTo>
                  <a:close/>
                  <a:moveTo>
                    <a:pt x="1280224" y="0"/>
                  </a:moveTo>
                  <a:cubicBezTo>
                    <a:pt x="1281050" y="9982"/>
                    <a:pt x="1289812" y="17396"/>
                    <a:pt x="1299846" y="16558"/>
                  </a:cubicBezTo>
                  <a:cubicBezTo>
                    <a:pt x="1308672" y="15816"/>
                    <a:pt x="1315657" y="8821"/>
                    <a:pt x="1316419" y="0"/>
                  </a:cubicBezTo>
                  <a:close/>
                  <a:moveTo>
                    <a:pt x="1115124" y="345376"/>
                  </a:moveTo>
                  <a:cubicBezTo>
                    <a:pt x="1105027" y="345376"/>
                    <a:pt x="1096836" y="353551"/>
                    <a:pt x="1096836" y="363640"/>
                  </a:cubicBezTo>
                  <a:cubicBezTo>
                    <a:pt x="1096836" y="373730"/>
                    <a:pt x="1105027" y="381905"/>
                    <a:pt x="1115124" y="381905"/>
                  </a:cubicBezTo>
                  <a:cubicBezTo>
                    <a:pt x="1125221" y="381905"/>
                    <a:pt x="1133412" y="373730"/>
                    <a:pt x="1133412" y="363640"/>
                  </a:cubicBezTo>
                  <a:cubicBezTo>
                    <a:pt x="1133412" y="353652"/>
                    <a:pt x="1125411" y="345515"/>
                    <a:pt x="1115378" y="345376"/>
                  </a:cubicBezTo>
                  <a:close/>
                  <a:moveTo>
                    <a:pt x="1115124" y="254054"/>
                  </a:moveTo>
                  <a:cubicBezTo>
                    <a:pt x="1105027" y="254054"/>
                    <a:pt x="1096836" y="262228"/>
                    <a:pt x="1096836" y="272318"/>
                  </a:cubicBezTo>
                  <a:cubicBezTo>
                    <a:pt x="1096836" y="282408"/>
                    <a:pt x="1105027" y="290583"/>
                    <a:pt x="1115124" y="290583"/>
                  </a:cubicBezTo>
                  <a:cubicBezTo>
                    <a:pt x="1125221" y="290583"/>
                    <a:pt x="1133412" y="282408"/>
                    <a:pt x="1133412" y="272318"/>
                  </a:cubicBezTo>
                  <a:cubicBezTo>
                    <a:pt x="1133285" y="262406"/>
                    <a:pt x="1125284" y="254383"/>
                    <a:pt x="1115378" y="254244"/>
                  </a:cubicBezTo>
                  <a:close/>
                  <a:moveTo>
                    <a:pt x="1069404" y="25748"/>
                  </a:moveTo>
                  <a:cubicBezTo>
                    <a:pt x="1059307" y="25748"/>
                    <a:pt x="1051116" y="33922"/>
                    <a:pt x="1051116" y="44012"/>
                  </a:cubicBezTo>
                  <a:cubicBezTo>
                    <a:pt x="1051116" y="54102"/>
                    <a:pt x="1059307" y="62277"/>
                    <a:pt x="1069404" y="62277"/>
                  </a:cubicBezTo>
                  <a:cubicBezTo>
                    <a:pt x="1079500" y="62277"/>
                    <a:pt x="1087692" y="54102"/>
                    <a:pt x="1087692" y="44012"/>
                  </a:cubicBezTo>
                  <a:cubicBezTo>
                    <a:pt x="1087565" y="34100"/>
                    <a:pt x="1079564" y="26078"/>
                    <a:pt x="1069658" y="25938"/>
                  </a:cubicBezTo>
                  <a:close/>
                  <a:moveTo>
                    <a:pt x="1069404" y="117070"/>
                  </a:moveTo>
                  <a:cubicBezTo>
                    <a:pt x="1059307" y="117070"/>
                    <a:pt x="1051116" y="125245"/>
                    <a:pt x="1051116" y="135335"/>
                  </a:cubicBezTo>
                  <a:cubicBezTo>
                    <a:pt x="1051116" y="145424"/>
                    <a:pt x="1059307" y="153599"/>
                    <a:pt x="1069404" y="153599"/>
                  </a:cubicBezTo>
                  <a:cubicBezTo>
                    <a:pt x="1079500" y="153599"/>
                    <a:pt x="1087692" y="145424"/>
                    <a:pt x="1087692" y="135335"/>
                  </a:cubicBezTo>
                  <a:cubicBezTo>
                    <a:pt x="1087692" y="125346"/>
                    <a:pt x="1079627" y="117210"/>
                    <a:pt x="1069658" y="117070"/>
                  </a:cubicBezTo>
                  <a:close/>
                  <a:moveTo>
                    <a:pt x="1160844" y="299715"/>
                  </a:moveTo>
                  <a:cubicBezTo>
                    <a:pt x="1150748" y="299715"/>
                    <a:pt x="1142556" y="307890"/>
                    <a:pt x="1142556" y="317979"/>
                  </a:cubicBezTo>
                  <a:cubicBezTo>
                    <a:pt x="1142556" y="328069"/>
                    <a:pt x="1150748" y="336244"/>
                    <a:pt x="1160844" y="336244"/>
                  </a:cubicBezTo>
                  <a:lnTo>
                    <a:pt x="1162495" y="336244"/>
                  </a:lnTo>
                  <a:cubicBezTo>
                    <a:pt x="1167512" y="327790"/>
                    <a:pt x="1172528" y="319330"/>
                    <a:pt x="1177544" y="310876"/>
                  </a:cubicBezTo>
                  <a:cubicBezTo>
                    <a:pt x="1174750" y="304255"/>
                    <a:pt x="1168274" y="299892"/>
                    <a:pt x="1161098" y="299715"/>
                  </a:cubicBezTo>
                  <a:close/>
                  <a:moveTo>
                    <a:pt x="1160844" y="208392"/>
                  </a:moveTo>
                  <a:cubicBezTo>
                    <a:pt x="1150748" y="208392"/>
                    <a:pt x="1142556" y="216567"/>
                    <a:pt x="1142556" y="226657"/>
                  </a:cubicBezTo>
                  <a:cubicBezTo>
                    <a:pt x="1142556" y="236747"/>
                    <a:pt x="1150748" y="244921"/>
                    <a:pt x="1160844" y="244921"/>
                  </a:cubicBezTo>
                  <a:cubicBezTo>
                    <a:pt x="1170940" y="244921"/>
                    <a:pt x="1179132" y="236747"/>
                    <a:pt x="1179132" y="226657"/>
                  </a:cubicBezTo>
                  <a:cubicBezTo>
                    <a:pt x="1179132" y="216669"/>
                    <a:pt x="1171067" y="208532"/>
                    <a:pt x="1161098" y="208392"/>
                  </a:cubicBezTo>
                  <a:close/>
                  <a:moveTo>
                    <a:pt x="1115124" y="162731"/>
                  </a:moveTo>
                  <a:cubicBezTo>
                    <a:pt x="1105027" y="162731"/>
                    <a:pt x="1096836" y="170906"/>
                    <a:pt x="1096836" y="180996"/>
                  </a:cubicBezTo>
                  <a:cubicBezTo>
                    <a:pt x="1096836" y="191086"/>
                    <a:pt x="1105027" y="199260"/>
                    <a:pt x="1115124" y="199260"/>
                  </a:cubicBezTo>
                  <a:cubicBezTo>
                    <a:pt x="1125221" y="199260"/>
                    <a:pt x="1133412" y="191086"/>
                    <a:pt x="1133412" y="180996"/>
                  </a:cubicBezTo>
                  <a:cubicBezTo>
                    <a:pt x="1133412" y="171007"/>
                    <a:pt x="1125411" y="162871"/>
                    <a:pt x="1115378" y="162731"/>
                  </a:cubicBezTo>
                  <a:close/>
                  <a:moveTo>
                    <a:pt x="1115124" y="71409"/>
                  </a:moveTo>
                  <a:cubicBezTo>
                    <a:pt x="1105027" y="71409"/>
                    <a:pt x="1096836" y="79584"/>
                    <a:pt x="1096836" y="89673"/>
                  </a:cubicBezTo>
                  <a:cubicBezTo>
                    <a:pt x="1096836" y="99763"/>
                    <a:pt x="1105027" y="107938"/>
                    <a:pt x="1115124" y="107938"/>
                  </a:cubicBezTo>
                  <a:cubicBezTo>
                    <a:pt x="1125221" y="107938"/>
                    <a:pt x="1133412" y="99763"/>
                    <a:pt x="1133412" y="89673"/>
                  </a:cubicBezTo>
                  <a:cubicBezTo>
                    <a:pt x="1133412" y="79685"/>
                    <a:pt x="1125411" y="71548"/>
                    <a:pt x="1115378" y="71409"/>
                  </a:cubicBezTo>
                  <a:close/>
                  <a:moveTo>
                    <a:pt x="1160844" y="117070"/>
                  </a:moveTo>
                  <a:cubicBezTo>
                    <a:pt x="1150748" y="117070"/>
                    <a:pt x="1142556" y="125245"/>
                    <a:pt x="1142556" y="135335"/>
                  </a:cubicBezTo>
                  <a:cubicBezTo>
                    <a:pt x="1142556" y="145424"/>
                    <a:pt x="1150748" y="153599"/>
                    <a:pt x="1160844" y="153599"/>
                  </a:cubicBezTo>
                  <a:cubicBezTo>
                    <a:pt x="1170940" y="153599"/>
                    <a:pt x="1179132" y="145424"/>
                    <a:pt x="1179132" y="135335"/>
                  </a:cubicBezTo>
                  <a:cubicBezTo>
                    <a:pt x="1179132" y="125346"/>
                    <a:pt x="1171067" y="117210"/>
                    <a:pt x="1161098" y="117070"/>
                  </a:cubicBezTo>
                  <a:close/>
                  <a:moveTo>
                    <a:pt x="749364" y="619343"/>
                  </a:moveTo>
                  <a:cubicBezTo>
                    <a:pt x="739267" y="619343"/>
                    <a:pt x="731076" y="627518"/>
                    <a:pt x="731076" y="637607"/>
                  </a:cubicBezTo>
                  <a:cubicBezTo>
                    <a:pt x="731076" y="640747"/>
                    <a:pt x="731965" y="643822"/>
                    <a:pt x="733489" y="646549"/>
                  </a:cubicBezTo>
                  <a:cubicBezTo>
                    <a:pt x="743776" y="647057"/>
                    <a:pt x="754190" y="647310"/>
                    <a:pt x="764794" y="647374"/>
                  </a:cubicBezTo>
                  <a:cubicBezTo>
                    <a:pt x="770192" y="638850"/>
                    <a:pt x="767652" y="627568"/>
                    <a:pt x="759143" y="622171"/>
                  </a:cubicBezTo>
                  <a:cubicBezTo>
                    <a:pt x="756222" y="620326"/>
                    <a:pt x="752793" y="619349"/>
                    <a:pt x="749364" y="619343"/>
                  </a:cubicBezTo>
                  <a:close/>
                  <a:moveTo>
                    <a:pt x="749364" y="436698"/>
                  </a:moveTo>
                  <a:cubicBezTo>
                    <a:pt x="739267" y="436698"/>
                    <a:pt x="731076" y="444873"/>
                    <a:pt x="731076" y="454963"/>
                  </a:cubicBezTo>
                  <a:cubicBezTo>
                    <a:pt x="731076" y="465053"/>
                    <a:pt x="739267" y="473227"/>
                    <a:pt x="749364" y="473227"/>
                  </a:cubicBezTo>
                  <a:cubicBezTo>
                    <a:pt x="759461" y="473227"/>
                    <a:pt x="767652" y="465053"/>
                    <a:pt x="767652" y="454963"/>
                  </a:cubicBezTo>
                  <a:cubicBezTo>
                    <a:pt x="767652" y="444974"/>
                    <a:pt x="759587" y="436838"/>
                    <a:pt x="749618" y="436698"/>
                  </a:cubicBezTo>
                  <a:close/>
                  <a:moveTo>
                    <a:pt x="749364" y="528021"/>
                  </a:moveTo>
                  <a:cubicBezTo>
                    <a:pt x="739204" y="527983"/>
                    <a:pt x="731012" y="536164"/>
                    <a:pt x="730949" y="546285"/>
                  </a:cubicBezTo>
                  <a:cubicBezTo>
                    <a:pt x="730886" y="556407"/>
                    <a:pt x="739077" y="564638"/>
                    <a:pt x="749237" y="564676"/>
                  </a:cubicBezTo>
                  <a:cubicBezTo>
                    <a:pt x="759397" y="564714"/>
                    <a:pt x="767588" y="556533"/>
                    <a:pt x="767652" y="546412"/>
                  </a:cubicBezTo>
                  <a:cubicBezTo>
                    <a:pt x="767652" y="546367"/>
                    <a:pt x="767652" y="546330"/>
                    <a:pt x="767652" y="546285"/>
                  </a:cubicBezTo>
                  <a:cubicBezTo>
                    <a:pt x="767652" y="536297"/>
                    <a:pt x="759587" y="528160"/>
                    <a:pt x="749618" y="528021"/>
                  </a:cubicBezTo>
                  <a:close/>
                  <a:moveTo>
                    <a:pt x="703644" y="25748"/>
                  </a:moveTo>
                  <a:cubicBezTo>
                    <a:pt x="693548" y="25748"/>
                    <a:pt x="685356" y="33922"/>
                    <a:pt x="685356" y="44012"/>
                  </a:cubicBezTo>
                  <a:cubicBezTo>
                    <a:pt x="685356" y="54102"/>
                    <a:pt x="693548" y="62277"/>
                    <a:pt x="703644" y="62277"/>
                  </a:cubicBezTo>
                  <a:cubicBezTo>
                    <a:pt x="713740" y="62277"/>
                    <a:pt x="721932" y="54102"/>
                    <a:pt x="721932" y="44012"/>
                  </a:cubicBezTo>
                  <a:cubicBezTo>
                    <a:pt x="721805" y="34100"/>
                    <a:pt x="713804" y="26078"/>
                    <a:pt x="703898" y="25938"/>
                  </a:cubicBezTo>
                  <a:close/>
                  <a:moveTo>
                    <a:pt x="749364" y="162731"/>
                  </a:moveTo>
                  <a:cubicBezTo>
                    <a:pt x="739267" y="162731"/>
                    <a:pt x="731076" y="170906"/>
                    <a:pt x="731076" y="180996"/>
                  </a:cubicBezTo>
                  <a:cubicBezTo>
                    <a:pt x="731076" y="191086"/>
                    <a:pt x="739267" y="199260"/>
                    <a:pt x="749364" y="199260"/>
                  </a:cubicBezTo>
                  <a:cubicBezTo>
                    <a:pt x="759461" y="199260"/>
                    <a:pt x="767652" y="191086"/>
                    <a:pt x="767652" y="180996"/>
                  </a:cubicBezTo>
                  <a:cubicBezTo>
                    <a:pt x="767652" y="171007"/>
                    <a:pt x="759587" y="162871"/>
                    <a:pt x="749618" y="162731"/>
                  </a:cubicBezTo>
                  <a:close/>
                  <a:moveTo>
                    <a:pt x="749364" y="345376"/>
                  </a:moveTo>
                  <a:cubicBezTo>
                    <a:pt x="739267" y="345376"/>
                    <a:pt x="731076" y="353551"/>
                    <a:pt x="731076" y="363640"/>
                  </a:cubicBezTo>
                  <a:cubicBezTo>
                    <a:pt x="731076" y="373730"/>
                    <a:pt x="739267" y="381905"/>
                    <a:pt x="749364" y="381905"/>
                  </a:cubicBezTo>
                  <a:cubicBezTo>
                    <a:pt x="759461" y="381905"/>
                    <a:pt x="767652" y="373730"/>
                    <a:pt x="767652" y="363640"/>
                  </a:cubicBezTo>
                  <a:cubicBezTo>
                    <a:pt x="767652" y="353652"/>
                    <a:pt x="759587" y="345515"/>
                    <a:pt x="749618" y="345376"/>
                  </a:cubicBezTo>
                  <a:close/>
                  <a:moveTo>
                    <a:pt x="749364" y="71409"/>
                  </a:moveTo>
                  <a:cubicBezTo>
                    <a:pt x="739267" y="71409"/>
                    <a:pt x="731076" y="79584"/>
                    <a:pt x="731076" y="89673"/>
                  </a:cubicBezTo>
                  <a:cubicBezTo>
                    <a:pt x="731076" y="99763"/>
                    <a:pt x="739267" y="107938"/>
                    <a:pt x="749364" y="107938"/>
                  </a:cubicBezTo>
                  <a:cubicBezTo>
                    <a:pt x="759461" y="107938"/>
                    <a:pt x="767652" y="99763"/>
                    <a:pt x="767652" y="89673"/>
                  </a:cubicBezTo>
                  <a:cubicBezTo>
                    <a:pt x="767652" y="79685"/>
                    <a:pt x="759587" y="71548"/>
                    <a:pt x="749618" y="71409"/>
                  </a:cubicBezTo>
                  <a:close/>
                  <a:moveTo>
                    <a:pt x="703644" y="117070"/>
                  </a:moveTo>
                  <a:cubicBezTo>
                    <a:pt x="693548" y="117070"/>
                    <a:pt x="685356" y="125245"/>
                    <a:pt x="685356" y="135335"/>
                  </a:cubicBezTo>
                  <a:cubicBezTo>
                    <a:pt x="685356" y="145424"/>
                    <a:pt x="693548" y="153599"/>
                    <a:pt x="703644" y="153599"/>
                  </a:cubicBezTo>
                  <a:cubicBezTo>
                    <a:pt x="713740" y="153599"/>
                    <a:pt x="721932" y="145424"/>
                    <a:pt x="721932" y="135335"/>
                  </a:cubicBezTo>
                  <a:cubicBezTo>
                    <a:pt x="721932" y="125346"/>
                    <a:pt x="713867" y="117210"/>
                    <a:pt x="703898" y="117070"/>
                  </a:cubicBezTo>
                  <a:close/>
                  <a:moveTo>
                    <a:pt x="749364" y="254054"/>
                  </a:moveTo>
                  <a:cubicBezTo>
                    <a:pt x="739267" y="254054"/>
                    <a:pt x="731076" y="262228"/>
                    <a:pt x="731076" y="272318"/>
                  </a:cubicBezTo>
                  <a:cubicBezTo>
                    <a:pt x="731076" y="282408"/>
                    <a:pt x="739267" y="290583"/>
                    <a:pt x="749364" y="290583"/>
                  </a:cubicBezTo>
                  <a:cubicBezTo>
                    <a:pt x="759461" y="290583"/>
                    <a:pt x="767652" y="282408"/>
                    <a:pt x="767652" y="272318"/>
                  </a:cubicBezTo>
                  <a:cubicBezTo>
                    <a:pt x="767525" y="262406"/>
                    <a:pt x="759524" y="254383"/>
                    <a:pt x="749618" y="254244"/>
                  </a:cubicBezTo>
                  <a:close/>
                  <a:moveTo>
                    <a:pt x="703644" y="482359"/>
                  </a:moveTo>
                  <a:cubicBezTo>
                    <a:pt x="693548" y="482359"/>
                    <a:pt x="685356" y="490534"/>
                    <a:pt x="685356" y="500624"/>
                  </a:cubicBezTo>
                  <a:cubicBezTo>
                    <a:pt x="685356" y="510714"/>
                    <a:pt x="693548" y="518888"/>
                    <a:pt x="703644" y="518888"/>
                  </a:cubicBezTo>
                  <a:cubicBezTo>
                    <a:pt x="713740" y="518888"/>
                    <a:pt x="721932" y="510714"/>
                    <a:pt x="721932" y="500624"/>
                  </a:cubicBezTo>
                  <a:cubicBezTo>
                    <a:pt x="721805" y="490712"/>
                    <a:pt x="713804" y="482689"/>
                    <a:pt x="703898" y="482550"/>
                  </a:cubicBezTo>
                  <a:close/>
                  <a:moveTo>
                    <a:pt x="657924" y="71409"/>
                  </a:moveTo>
                  <a:cubicBezTo>
                    <a:pt x="647827" y="71409"/>
                    <a:pt x="639636" y="79584"/>
                    <a:pt x="639636" y="89673"/>
                  </a:cubicBezTo>
                  <a:cubicBezTo>
                    <a:pt x="639636" y="99763"/>
                    <a:pt x="647827" y="107938"/>
                    <a:pt x="657924" y="107938"/>
                  </a:cubicBezTo>
                  <a:cubicBezTo>
                    <a:pt x="668020" y="107938"/>
                    <a:pt x="676212" y="99763"/>
                    <a:pt x="676212" y="89673"/>
                  </a:cubicBezTo>
                  <a:cubicBezTo>
                    <a:pt x="676212" y="79685"/>
                    <a:pt x="668211" y="71548"/>
                    <a:pt x="658178" y="71409"/>
                  </a:cubicBezTo>
                  <a:close/>
                  <a:moveTo>
                    <a:pt x="886524" y="117070"/>
                  </a:moveTo>
                  <a:cubicBezTo>
                    <a:pt x="876427" y="117070"/>
                    <a:pt x="868236" y="125245"/>
                    <a:pt x="868236" y="135335"/>
                  </a:cubicBezTo>
                  <a:cubicBezTo>
                    <a:pt x="868236" y="145424"/>
                    <a:pt x="876427" y="153599"/>
                    <a:pt x="886524" y="153599"/>
                  </a:cubicBezTo>
                  <a:cubicBezTo>
                    <a:pt x="896620" y="153599"/>
                    <a:pt x="904812" y="145424"/>
                    <a:pt x="904812" y="135335"/>
                  </a:cubicBezTo>
                  <a:cubicBezTo>
                    <a:pt x="904812" y="125346"/>
                    <a:pt x="896811" y="117210"/>
                    <a:pt x="886778" y="117070"/>
                  </a:cubicBezTo>
                  <a:close/>
                  <a:moveTo>
                    <a:pt x="657924" y="162731"/>
                  </a:moveTo>
                  <a:cubicBezTo>
                    <a:pt x="647827" y="162731"/>
                    <a:pt x="639636" y="170906"/>
                    <a:pt x="639636" y="180996"/>
                  </a:cubicBezTo>
                  <a:cubicBezTo>
                    <a:pt x="639636" y="191086"/>
                    <a:pt x="647827" y="199260"/>
                    <a:pt x="657924" y="199260"/>
                  </a:cubicBezTo>
                  <a:cubicBezTo>
                    <a:pt x="668020" y="199260"/>
                    <a:pt x="676212" y="191086"/>
                    <a:pt x="676212" y="180996"/>
                  </a:cubicBezTo>
                  <a:cubicBezTo>
                    <a:pt x="676212" y="171007"/>
                    <a:pt x="668211" y="162871"/>
                    <a:pt x="658178" y="162731"/>
                  </a:cubicBezTo>
                  <a:close/>
                  <a:moveTo>
                    <a:pt x="657924" y="345376"/>
                  </a:moveTo>
                  <a:cubicBezTo>
                    <a:pt x="647827" y="345376"/>
                    <a:pt x="639636" y="353551"/>
                    <a:pt x="639636" y="363640"/>
                  </a:cubicBezTo>
                  <a:cubicBezTo>
                    <a:pt x="639636" y="373730"/>
                    <a:pt x="647827" y="381905"/>
                    <a:pt x="657924" y="381905"/>
                  </a:cubicBezTo>
                  <a:cubicBezTo>
                    <a:pt x="668020" y="381905"/>
                    <a:pt x="676212" y="373730"/>
                    <a:pt x="676212" y="363640"/>
                  </a:cubicBezTo>
                  <a:cubicBezTo>
                    <a:pt x="676212" y="353652"/>
                    <a:pt x="668211" y="345515"/>
                    <a:pt x="658178" y="345376"/>
                  </a:cubicBezTo>
                  <a:close/>
                  <a:moveTo>
                    <a:pt x="703644" y="391037"/>
                  </a:moveTo>
                  <a:cubicBezTo>
                    <a:pt x="693548" y="391037"/>
                    <a:pt x="685356" y="399212"/>
                    <a:pt x="685356" y="409302"/>
                  </a:cubicBezTo>
                  <a:cubicBezTo>
                    <a:pt x="685356" y="419391"/>
                    <a:pt x="693548" y="427566"/>
                    <a:pt x="703644" y="427566"/>
                  </a:cubicBezTo>
                  <a:cubicBezTo>
                    <a:pt x="713740" y="427566"/>
                    <a:pt x="721932" y="419391"/>
                    <a:pt x="721932" y="409302"/>
                  </a:cubicBezTo>
                  <a:cubicBezTo>
                    <a:pt x="721932" y="399313"/>
                    <a:pt x="713867" y="391177"/>
                    <a:pt x="703898" y="391037"/>
                  </a:cubicBezTo>
                  <a:close/>
                  <a:moveTo>
                    <a:pt x="703644" y="573682"/>
                  </a:moveTo>
                  <a:cubicBezTo>
                    <a:pt x="693548" y="573682"/>
                    <a:pt x="685356" y="581856"/>
                    <a:pt x="685356" y="591946"/>
                  </a:cubicBezTo>
                  <a:cubicBezTo>
                    <a:pt x="685356" y="602036"/>
                    <a:pt x="693548" y="610211"/>
                    <a:pt x="703644" y="610211"/>
                  </a:cubicBezTo>
                  <a:cubicBezTo>
                    <a:pt x="713740" y="610211"/>
                    <a:pt x="721932" y="602036"/>
                    <a:pt x="721932" y="591946"/>
                  </a:cubicBezTo>
                  <a:cubicBezTo>
                    <a:pt x="721932" y="581958"/>
                    <a:pt x="713867" y="573821"/>
                    <a:pt x="703898" y="573682"/>
                  </a:cubicBezTo>
                  <a:close/>
                  <a:moveTo>
                    <a:pt x="703644" y="208392"/>
                  </a:moveTo>
                  <a:cubicBezTo>
                    <a:pt x="693548" y="208392"/>
                    <a:pt x="685356" y="216567"/>
                    <a:pt x="685356" y="226657"/>
                  </a:cubicBezTo>
                  <a:cubicBezTo>
                    <a:pt x="685356" y="236747"/>
                    <a:pt x="693548" y="244921"/>
                    <a:pt x="703644" y="244921"/>
                  </a:cubicBezTo>
                  <a:cubicBezTo>
                    <a:pt x="713740" y="244921"/>
                    <a:pt x="721932" y="236747"/>
                    <a:pt x="721932" y="226657"/>
                  </a:cubicBezTo>
                  <a:cubicBezTo>
                    <a:pt x="721932" y="216669"/>
                    <a:pt x="713867" y="208532"/>
                    <a:pt x="703898" y="208392"/>
                  </a:cubicBezTo>
                  <a:close/>
                  <a:moveTo>
                    <a:pt x="703644" y="299715"/>
                  </a:moveTo>
                  <a:cubicBezTo>
                    <a:pt x="693548" y="299715"/>
                    <a:pt x="685356" y="307890"/>
                    <a:pt x="685356" y="317979"/>
                  </a:cubicBezTo>
                  <a:cubicBezTo>
                    <a:pt x="685356" y="328069"/>
                    <a:pt x="693548" y="336244"/>
                    <a:pt x="703644" y="336244"/>
                  </a:cubicBezTo>
                  <a:cubicBezTo>
                    <a:pt x="713740" y="336244"/>
                    <a:pt x="721932" y="328069"/>
                    <a:pt x="721932" y="317979"/>
                  </a:cubicBezTo>
                  <a:cubicBezTo>
                    <a:pt x="721932" y="307991"/>
                    <a:pt x="713867" y="299854"/>
                    <a:pt x="703898" y="299715"/>
                  </a:cubicBezTo>
                  <a:close/>
                  <a:moveTo>
                    <a:pt x="795084" y="573682"/>
                  </a:moveTo>
                  <a:cubicBezTo>
                    <a:pt x="784987" y="573682"/>
                    <a:pt x="776796" y="581856"/>
                    <a:pt x="776796" y="591946"/>
                  </a:cubicBezTo>
                  <a:cubicBezTo>
                    <a:pt x="776796" y="602036"/>
                    <a:pt x="784987" y="610211"/>
                    <a:pt x="795084" y="610211"/>
                  </a:cubicBezTo>
                  <a:cubicBezTo>
                    <a:pt x="805180" y="610211"/>
                    <a:pt x="813372" y="602036"/>
                    <a:pt x="813372" y="591946"/>
                  </a:cubicBezTo>
                  <a:cubicBezTo>
                    <a:pt x="813372" y="581958"/>
                    <a:pt x="805371" y="573821"/>
                    <a:pt x="795338" y="573682"/>
                  </a:cubicBezTo>
                  <a:close/>
                  <a:moveTo>
                    <a:pt x="657924" y="254054"/>
                  </a:moveTo>
                  <a:cubicBezTo>
                    <a:pt x="647827" y="254054"/>
                    <a:pt x="639636" y="262228"/>
                    <a:pt x="639636" y="272318"/>
                  </a:cubicBezTo>
                  <a:cubicBezTo>
                    <a:pt x="639636" y="282408"/>
                    <a:pt x="647827" y="290583"/>
                    <a:pt x="657924" y="290583"/>
                  </a:cubicBezTo>
                  <a:cubicBezTo>
                    <a:pt x="668020" y="290583"/>
                    <a:pt x="676212" y="282408"/>
                    <a:pt x="676212" y="272318"/>
                  </a:cubicBezTo>
                  <a:cubicBezTo>
                    <a:pt x="676085" y="262406"/>
                    <a:pt x="668084" y="254383"/>
                    <a:pt x="658178" y="254244"/>
                  </a:cubicBezTo>
                  <a:close/>
                  <a:moveTo>
                    <a:pt x="840804" y="162731"/>
                  </a:moveTo>
                  <a:cubicBezTo>
                    <a:pt x="830707" y="162731"/>
                    <a:pt x="822516" y="170906"/>
                    <a:pt x="822516" y="180996"/>
                  </a:cubicBezTo>
                  <a:cubicBezTo>
                    <a:pt x="822516" y="191086"/>
                    <a:pt x="830707" y="199260"/>
                    <a:pt x="840804" y="199260"/>
                  </a:cubicBezTo>
                  <a:cubicBezTo>
                    <a:pt x="850900" y="199260"/>
                    <a:pt x="859092" y="191086"/>
                    <a:pt x="859092" y="180996"/>
                  </a:cubicBezTo>
                  <a:cubicBezTo>
                    <a:pt x="859092" y="171007"/>
                    <a:pt x="851027" y="162871"/>
                    <a:pt x="841058" y="162731"/>
                  </a:cubicBezTo>
                  <a:close/>
                  <a:moveTo>
                    <a:pt x="840804" y="71409"/>
                  </a:moveTo>
                  <a:cubicBezTo>
                    <a:pt x="830707" y="71409"/>
                    <a:pt x="822516" y="79584"/>
                    <a:pt x="822516" y="89673"/>
                  </a:cubicBezTo>
                  <a:cubicBezTo>
                    <a:pt x="822516" y="99763"/>
                    <a:pt x="830707" y="107938"/>
                    <a:pt x="840804" y="107938"/>
                  </a:cubicBezTo>
                  <a:cubicBezTo>
                    <a:pt x="850900" y="107938"/>
                    <a:pt x="859092" y="99763"/>
                    <a:pt x="859092" y="89673"/>
                  </a:cubicBezTo>
                  <a:cubicBezTo>
                    <a:pt x="859092" y="79685"/>
                    <a:pt x="851027" y="71548"/>
                    <a:pt x="841058" y="71409"/>
                  </a:cubicBezTo>
                  <a:close/>
                  <a:moveTo>
                    <a:pt x="840804" y="345376"/>
                  </a:moveTo>
                  <a:cubicBezTo>
                    <a:pt x="830707" y="345376"/>
                    <a:pt x="822516" y="353551"/>
                    <a:pt x="822516" y="363640"/>
                  </a:cubicBezTo>
                  <a:cubicBezTo>
                    <a:pt x="822516" y="373730"/>
                    <a:pt x="830707" y="381905"/>
                    <a:pt x="840804" y="381905"/>
                  </a:cubicBezTo>
                  <a:cubicBezTo>
                    <a:pt x="850900" y="381905"/>
                    <a:pt x="859092" y="373730"/>
                    <a:pt x="859092" y="363640"/>
                  </a:cubicBezTo>
                  <a:cubicBezTo>
                    <a:pt x="859092" y="353652"/>
                    <a:pt x="851027" y="345515"/>
                    <a:pt x="841058" y="345376"/>
                  </a:cubicBezTo>
                  <a:close/>
                  <a:moveTo>
                    <a:pt x="886524" y="573682"/>
                  </a:moveTo>
                  <a:cubicBezTo>
                    <a:pt x="876427" y="573682"/>
                    <a:pt x="868236" y="581856"/>
                    <a:pt x="868236" y="591946"/>
                  </a:cubicBezTo>
                  <a:cubicBezTo>
                    <a:pt x="868236" y="602036"/>
                    <a:pt x="876427" y="610211"/>
                    <a:pt x="886524" y="610211"/>
                  </a:cubicBezTo>
                  <a:cubicBezTo>
                    <a:pt x="896620" y="610211"/>
                    <a:pt x="904812" y="602036"/>
                    <a:pt x="904812" y="591946"/>
                  </a:cubicBezTo>
                  <a:cubicBezTo>
                    <a:pt x="904812" y="581958"/>
                    <a:pt x="896811" y="573821"/>
                    <a:pt x="886778" y="573682"/>
                  </a:cubicBezTo>
                  <a:close/>
                  <a:moveTo>
                    <a:pt x="840804" y="254054"/>
                  </a:moveTo>
                  <a:cubicBezTo>
                    <a:pt x="830707" y="254054"/>
                    <a:pt x="822516" y="262228"/>
                    <a:pt x="822516" y="272318"/>
                  </a:cubicBezTo>
                  <a:cubicBezTo>
                    <a:pt x="822516" y="282408"/>
                    <a:pt x="830707" y="290583"/>
                    <a:pt x="840804" y="290583"/>
                  </a:cubicBezTo>
                  <a:cubicBezTo>
                    <a:pt x="850900" y="290583"/>
                    <a:pt x="859092" y="282408"/>
                    <a:pt x="859092" y="272318"/>
                  </a:cubicBezTo>
                  <a:cubicBezTo>
                    <a:pt x="858965" y="262406"/>
                    <a:pt x="850964" y="254383"/>
                    <a:pt x="841058" y="254244"/>
                  </a:cubicBezTo>
                  <a:close/>
                  <a:moveTo>
                    <a:pt x="886524" y="208392"/>
                  </a:moveTo>
                  <a:cubicBezTo>
                    <a:pt x="876427" y="208392"/>
                    <a:pt x="868236" y="216567"/>
                    <a:pt x="868236" y="226657"/>
                  </a:cubicBezTo>
                  <a:cubicBezTo>
                    <a:pt x="868236" y="236747"/>
                    <a:pt x="876427" y="244921"/>
                    <a:pt x="886524" y="244921"/>
                  </a:cubicBezTo>
                  <a:cubicBezTo>
                    <a:pt x="896620" y="244921"/>
                    <a:pt x="904812" y="236747"/>
                    <a:pt x="904812" y="226657"/>
                  </a:cubicBezTo>
                  <a:cubicBezTo>
                    <a:pt x="904812" y="216669"/>
                    <a:pt x="896811" y="208532"/>
                    <a:pt x="886778" y="208392"/>
                  </a:cubicBezTo>
                  <a:close/>
                  <a:moveTo>
                    <a:pt x="886524" y="299715"/>
                  </a:moveTo>
                  <a:cubicBezTo>
                    <a:pt x="876427" y="299715"/>
                    <a:pt x="868236" y="307890"/>
                    <a:pt x="868236" y="317979"/>
                  </a:cubicBezTo>
                  <a:cubicBezTo>
                    <a:pt x="868236" y="328069"/>
                    <a:pt x="876427" y="336244"/>
                    <a:pt x="886524" y="336244"/>
                  </a:cubicBezTo>
                  <a:cubicBezTo>
                    <a:pt x="896620" y="336244"/>
                    <a:pt x="904812" y="328069"/>
                    <a:pt x="904812" y="317979"/>
                  </a:cubicBezTo>
                  <a:cubicBezTo>
                    <a:pt x="904812" y="307991"/>
                    <a:pt x="896811" y="299854"/>
                    <a:pt x="886778" y="299715"/>
                  </a:cubicBezTo>
                  <a:close/>
                  <a:moveTo>
                    <a:pt x="886524" y="391037"/>
                  </a:moveTo>
                  <a:cubicBezTo>
                    <a:pt x="876427" y="391037"/>
                    <a:pt x="868236" y="399212"/>
                    <a:pt x="868236" y="409302"/>
                  </a:cubicBezTo>
                  <a:cubicBezTo>
                    <a:pt x="868236" y="419391"/>
                    <a:pt x="876427" y="427566"/>
                    <a:pt x="886524" y="427566"/>
                  </a:cubicBezTo>
                  <a:cubicBezTo>
                    <a:pt x="896620" y="427566"/>
                    <a:pt x="904812" y="419391"/>
                    <a:pt x="904812" y="409302"/>
                  </a:cubicBezTo>
                  <a:cubicBezTo>
                    <a:pt x="904812" y="399313"/>
                    <a:pt x="896811" y="391177"/>
                    <a:pt x="886778" y="391037"/>
                  </a:cubicBezTo>
                  <a:close/>
                  <a:moveTo>
                    <a:pt x="886524" y="482359"/>
                  </a:moveTo>
                  <a:cubicBezTo>
                    <a:pt x="876427" y="482359"/>
                    <a:pt x="868236" y="490534"/>
                    <a:pt x="868236" y="500624"/>
                  </a:cubicBezTo>
                  <a:cubicBezTo>
                    <a:pt x="868236" y="510714"/>
                    <a:pt x="876427" y="518888"/>
                    <a:pt x="886524" y="518888"/>
                  </a:cubicBezTo>
                  <a:cubicBezTo>
                    <a:pt x="896620" y="518888"/>
                    <a:pt x="904812" y="510714"/>
                    <a:pt x="904812" y="500624"/>
                  </a:cubicBezTo>
                  <a:cubicBezTo>
                    <a:pt x="904685" y="490712"/>
                    <a:pt x="896684" y="482689"/>
                    <a:pt x="886778" y="482550"/>
                  </a:cubicBezTo>
                  <a:close/>
                  <a:moveTo>
                    <a:pt x="795084" y="391037"/>
                  </a:moveTo>
                  <a:cubicBezTo>
                    <a:pt x="784987" y="391037"/>
                    <a:pt x="776796" y="399212"/>
                    <a:pt x="776796" y="409302"/>
                  </a:cubicBezTo>
                  <a:cubicBezTo>
                    <a:pt x="776796" y="419391"/>
                    <a:pt x="784987" y="427566"/>
                    <a:pt x="795084" y="427566"/>
                  </a:cubicBezTo>
                  <a:cubicBezTo>
                    <a:pt x="805180" y="427566"/>
                    <a:pt x="813372" y="419391"/>
                    <a:pt x="813372" y="409302"/>
                  </a:cubicBezTo>
                  <a:cubicBezTo>
                    <a:pt x="813372" y="399313"/>
                    <a:pt x="805371" y="391177"/>
                    <a:pt x="795338" y="391037"/>
                  </a:cubicBezTo>
                  <a:close/>
                  <a:moveTo>
                    <a:pt x="795084" y="299715"/>
                  </a:moveTo>
                  <a:cubicBezTo>
                    <a:pt x="784987" y="299715"/>
                    <a:pt x="776796" y="307890"/>
                    <a:pt x="776796" y="317979"/>
                  </a:cubicBezTo>
                  <a:cubicBezTo>
                    <a:pt x="776796" y="328069"/>
                    <a:pt x="784987" y="336244"/>
                    <a:pt x="795084" y="336244"/>
                  </a:cubicBezTo>
                  <a:cubicBezTo>
                    <a:pt x="805180" y="336244"/>
                    <a:pt x="813372" y="328069"/>
                    <a:pt x="813372" y="317979"/>
                  </a:cubicBezTo>
                  <a:cubicBezTo>
                    <a:pt x="813372" y="307991"/>
                    <a:pt x="805371" y="299854"/>
                    <a:pt x="795338" y="299715"/>
                  </a:cubicBezTo>
                  <a:close/>
                  <a:moveTo>
                    <a:pt x="840804" y="436698"/>
                  </a:moveTo>
                  <a:cubicBezTo>
                    <a:pt x="830707" y="436698"/>
                    <a:pt x="822516" y="444873"/>
                    <a:pt x="822516" y="454963"/>
                  </a:cubicBezTo>
                  <a:cubicBezTo>
                    <a:pt x="822516" y="465053"/>
                    <a:pt x="830707" y="473227"/>
                    <a:pt x="840804" y="473227"/>
                  </a:cubicBezTo>
                  <a:cubicBezTo>
                    <a:pt x="850900" y="473227"/>
                    <a:pt x="859092" y="465053"/>
                    <a:pt x="859092" y="454963"/>
                  </a:cubicBezTo>
                  <a:cubicBezTo>
                    <a:pt x="859092" y="444974"/>
                    <a:pt x="851027" y="436838"/>
                    <a:pt x="841058" y="436698"/>
                  </a:cubicBezTo>
                  <a:close/>
                  <a:moveTo>
                    <a:pt x="795084" y="208392"/>
                  </a:moveTo>
                  <a:cubicBezTo>
                    <a:pt x="784987" y="208392"/>
                    <a:pt x="776796" y="216567"/>
                    <a:pt x="776796" y="226657"/>
                  </a:cubicBezTo>
                  <a:cubicBezTo>
                    <a:pt x="776796" y="236747"/>
                    <a:pt x="784987" y="244921"/>
                    <a:pt x="795084" y="244921"/>
                  </a:cubicBezTo>
                  <a:cubicBezTo>
                    <a:pt x="805180" y="244921"/>
                    <a:pt x="813372" y="236747"/>
                    <a:pt x="813372" y="226657"/>
                  </a:cubicBezTo>
                  <a:cubicBezTo>
                    <a:pt x="813372" y="216669"/>
                    <a:pt x="805371" y="208532"/>
                    <a:pt x="795338" y="208392"/>
                  </a:cubicBezTo>
                  <a:close/>
                  <a:moveTo>
                    <a:pt x="795084" y="482359"/>
                  </a:moveTo>
                  <a:cubicBezTo>
                    <a:pt x="784987" y="482359"/>
                    <a:pt x="776796" y="490534"/>
                    <a:pt x="776796" y="500624"/>
                  </a:cubicBezTo>
                  <a:cubicBezTo>
                    <a:pt x="776796" y="510714"/>
                    <a:pt x="784987" y="518888"/>
                    <a:pt x="795084" y="518888"/>
                  </a:cubicBezTo>
                  <a:cubicBezTo>
                    <a:pt x="805180" y="518888"/>
                    <a:pt x="813372" y="510714"/>
                    <a:pt x="813372" y="500624"/>
                  </a:cubicBezTo>
                  <a:cubicBezTo>
                    <a:pt x="813245" y="490712"/>
                    <a:pt x="805244" y="482689"/>
                    <a:pt x="795338" y="482550"/>
                  </a:cubicBezTo>
                  <a:close/>
                  <a:moveTo>
                    <a:pt x="795084" y="117070"/>
                  </a:moveTo>
                  <a:cubicBezTo>
                    <a:pt x="784987" y="117070"/>
                    <a:pt x="776796" y="125245"/>
                    <a:pt x="776796" y="135335"/>
                  </a:cubicBezTo>
                  <a:cubicBezTo>
                    <a:pt x="776796" y="145424"/>
                    <a:pt x="784987" y="153599"/>
                    <a:pt x="795084" y="153599"/>
                  </a:cubicBezTo>
                  <a:cubicBezTo>
                    <a:pt x="805180" y="153599"/>
                    <a:pt x="813372" y="145424"/>
                    <a:pt x="813372" y="135335"/>
                  </a:cubicBezTo>
                  <a:cubicBezTo>
                    <a:pt x="813372" y="125346"/>
                    <a:pt x="805371" y="117210"/>
                    <a:pt x="795338" y="117070"/>
                  </a:cubicBezTo>
                  <a:close/>
                  <a:moveTo>
                    <a:pt x="840804" y="528021"/>
                  </a:moveTo>
                  <a:cubicBezTo>
                    <a:pt x="830644" y="527983"/>
                    <a:pt x="822452" y="536164"/>
                    <a:pt x="822389" y="546285"/>
                  </a:cubicBezTo>
                  <a:cubicBezTo>
                    <a:pt x="822325" y="556407"/>
                    <a:pt x="830517" y="564638"/>
                    <a:pt x="840677" y="564676"/>
                  </a:cubicBezTo>
                  <a:cubicBezTo>
                    <a:pt x="850837" y="564714"/>
                    <a:pt x="859028" y="556533"/>
                    <a:pt x="859092" y="546412"/>
                  </a:cubicBezTo>
                  <a:cubicBezTo>
                    <a:pt x="859092" y="546367"/>
                    <a:pt x="859092" y="546330"/>
                    <a:pt x="859092" y="546285"/>
                  </a:cubicBezTo>
                  <a:cubicBezTo>
                    <a:pt x="859092" y="536297"/>
                    <a:pt x="851027" y="528160"/>
                    <a:pt x="841058" y="528021"/>
                  </a:cubicBezTo>
                  <a:close/>
                  <a:moveTo>
                    <a:pt x="840804" y="619343"/>
                  </a:moveTo>
                  <a:cubicBezTo>
                    <a:pt x="830707" y="619343"/>
                    <a:pt x="822516" y="627518"/>
                    <a:pt x="822516" y="637607"/>
                  </a:cubicBezTo>
                  <a:cubicBezTo>
                    <a:pt x="822516" y="639148"/>
                    <a:pt x="822770" y="640683"/>
                    <a:pt x="823151" y="642174"/>
                  </a:cubicBezTo>
                  <a:cubicBezTo>
                    <a:pt x="835089" y="639814"/>
                    <a:pt x="846837" y="636701"/>
                    <a:pt x="858393" y="632851"/>
                  </a:cubicBezTo>
                  <a:cubicBezTo>
                    <a:pt x="856298" y="624994"/>
                    <a:pt x="849186" y="619489"/>
                    <a:pt x="841058" y="619343"/>
                  </a:cubicBezTo>
                  <a:close/>
                  <a:moveTo>
                    <a:pt x="795084" y="25748"/>
                  </a:moveTo>
                  <a:cubicBezTo>
                    <a:pt x="784987" y="25748"/>
                    <a:pt x="776796" y="33922"/>
                    <a:pt x="776796" y="44012"/>
                  </a:cubicBezTo>
                  <a:cubicBezTo>
                    <a:pt x="776796" y="54102"/>
                    <a:pt x="784987" y="62277"/>
                    <a:pt x="795084" y="62277"/>
                  </a:cubicBezTo>
                  <a:cubicBezTo>
                    <a:pt x="805180" y="62277"/>
                    <a:pt x="813372" y="54102"/>
                    <a:pt x="813372" y="44012"/>
                  </a:cubicBezTo>
                  <a:cubicBezTo>
                    <a:pt x="813245" y="34100"/>
                    <a:pt x="805244" y="26078"/>
                    <a:pt x="795338" y="25938"/>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3" name="Google Shape;533;p10"/>
            <p:cNvSpPr/>
            <p:nvPr/>
          </p:nvSpPr>
          <p:spPr>
            <a:xfrm flipH="1">
              <a:off x="1676047" y="1606642"/>
              <a:ext cx="679513" cy="456825"/>
            </a:xfrm>
            <a:custGeom>
              <a:rect b="b" l="l" r="r" t="t"/>
              <a:pathLst>
                <a:path extrusionOk="0" h="1218201" w="1812035">
                  <a:moveTo>
                    <a:pt x="877760" y="1218202"/>
                  </a:moveTo>
                  <a:cubicBezTo>
                    <a:pt x="1373442" y="1218202"/>
                    <a:pt x="1576959" y="444118"/>
                    <a:pt x="1812036" y="0"/>
                  </a:cubicBezTo>
                  <a:lnTo>
                    <a:pt x="0" y="0"/>
                  </a:lnTo>
                  <a:cubicBezTo>
                    <a:pt x="243967" y="601269"/>
                    <a:pt x="522922" y="1218202"/>
                    <a:pt x="877760" y="121820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4" name="Google Shape;534;p10"/>
            <p:cNvSpPr/>
            <p:nvPr/>
          </p:nvSpPr>
          <p:spPr>
            <a:xfrm flipH="1">
              <a:off x="2355561" y="1183542"/>
              <a:ext cx="479298" cy="423103"/>
            </a:xfrm>
            <a:custGeom>
              <a:rect b="b" l="l" r="r" t="t"/>
              <a:pathLst>
                <a:path extrusionOk="0" h="1128274" w="1278128">
                  <a:moveTo>
                    <a:pt x="641922" y="0"/>
                  </a:moveTo>
                  <a:cubicBezTo>
                    <a:pt x="371729" y="0"/>
                    <a:pt x="243142" y="659994"/>
                    <a:pt x="0" y="1128275"/>
                  </a:cubicBezTo>
                  <a:lnTo>
                    <a:pt x="1278128" y="1128275"/>
                  </a:lnTo>
                  <a:cubicBezTo>
                    <a:pt x="1046290" y="557066"/>
                    <a:pt x="845947" y="0"/>
                    <a:pt x="641922"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5" name="Google Shape;535;p10"/>
            <p:cNvSpPr/>
            <p:nvPr/>
          </p:nvSpPr>
          <p:spPr>
            <a:xfrm flipH="1">
              <a:off x="1411014" y="1492704"/>
              <a:ext cx="265033" cy="113939"/>
            </a:xfrm>
            <a:custGeom>
              <a:rect b="b" l="l" r="r" t="t"/>
              <a:pathLst>
                <a:path extrusionOk="0" h="303837" w="706755">
                  <a:moveTo>
                    <a:pt x="320167" y="0"/>
                  </a:moveTo>
                  <a:cubicBezTo>
                    <a:pt x="194310" y="0"/>
                    <a:pt x="94615" y="125251"/>
                    <a:pt x="0" y="303837"/>
                  </a:cubicBezTo>
                  <a:lnTo>
                    <a:pt x="706755" y="303837"/>
                  </a:lnTo>
                  <a:cubicBezTo>
                    <a:pt x="594932" y="135335"/>
                    <a:pt x="483933" y="0"/>
                    <a:pt x="320167"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6" name="Google Shape;536;p10"/>
            <p:cNvSpPr/>
            <p:nvPr/>
          </p:nvSpPr>
          <p:spPr>
            <a:xfrm flipH="1">
              <a:off x="218" y="1606642"/>
              <a:ext cx="189405" cy="242741"/>
            </a:xfrm>
            <a:custGeom>
              <a:rect b="b" l="l" r="r" t="t"/>
              <a:pathLst>
                <a:path extrusionOk="0" h="647310" w="505079">
                  <a:moveTo>
                    <a:pt x="0" y="0"/>
                  </a:moveTo>
                  <a:cubicBezTo>
                    <a:pt x="127000" y="368460"/>
                    <a:pt x="278765" y="644013"/>
                    <a:pt x="505079" y="647310"/>
                  </a:cubicBezTo>
                  <a:lnTo>
                    <a:pt x="505079" y="0"/>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7" name="Google Shape;537;p10"/>
            <p:cNvSpPr/>
            <p:nvPr/>
          </p:nvSpPr>
          <p:spPr>
            <a:xfrm flipH="1">
              <a:off x="3227765" y="1249917"/>
              <a:ext cx="397002" cy="356728"/>
            </a:xfrm>
            <a:custGeom>
              <a:rect b="b" l="l" r="r" t="t"/>
              <a:pathLst>
                <a:path extrusionOk="0" h="951274" w="1058671">
                  <a:moveTo>
                    <a:pt x="584200" y="0"/>
                  </a:moveTo>
                  <a:cubicBezTo>
                    <a:pt x="388938" y="0"/>
                    <a:pt x="206692" y="447289"/>
                    <a:pt x="0" y="951274"/>
                  </a:cubicBezTo>
                  <a:lnTo>
                    <a:pt x="1058672" y="951274"/>
                  </a:lnTo>
                  <a:cubicBezTo>
                    <a:pt x="920623" y="672805"/>
                    <a:pt x="806005" y="314808"/>
                    <a:pt x="664654" y="17313"/>
                  </a:cubicBezTo>
                  <a:cubicBezTo>
                    <a:pt x="639312" y="6075"/>
                    <a:pt x="611924" y="184"/>
                    <a:pt x="584200"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8" name="Google Shape;538;p10"/>
            <p:cNvSpPr/>
            <p:nvPr/>
          </p:nvSpPr>
          <p:spPr>
            <a:xfrm flipH="1">
              <a:off x="1457615" y="1606642"/>
              <a:ext cx="470225" cy="214036"/>
            </a:xfrm>
            <a:custGeom>
              <a:rect b="b" l="l" r="r" t="t"/>
              <a:pathLst>
                <a:path extrusionOk="0" h="570764" w="1253934">
                  <a:moveTo>
                    <a:pt x="569913" y="570765"/>
                  </a:moveTo>
                  <a:cubicBezTo>
                    <a:pt x="852488" y="570765"/>
                    <a:pt x="1068959" y="318106"/>
                    <a:pt x="1253934" y="0"/>
                  </a:cubicBezTo>
                  <a:lnTo>
                    <a:pt x="0" y="0"/>
                  </a:lnTo>
                  <a:cubicBezTo>
                    <a:pt x="142240" y="325336"/>
                    <a:pt x="312674" y="570765"/>
                    <a:pt x="569913" y="57076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39" name="Google Shape;539;p10"/>
            <p:cNvSpPr/>
            <p:nvPr/>
          </p:nvSpPr>
          <p:spPr>
            <a:xfrm flipH="1">
              <a:off x="218" y="1202353"/>
              <a:ext cx="314754" cy="404291"/>
            </a:xfrm>
            <a:custGeom>
              <a:rect b="b" l="l" r="r" t="t"/>
              <a:pathLst>
                <a:path extrusionOk="0" h="1078110" w="839343">
                  <a:moveTo>
                    <a:pt x="0" y="1078111"/>
                  </a:moveTo>
                  <a:lnTo>
                    <a:pt x="839343" y="1078111"/>
                  </a:lnTo>
                  <a:lnTo>
                    <a:pt x="839343" y="0"/>
                  </a:lnTo>
                  <a:cubicBezTo>
                    <a:pt x="537274" y="5898"/>
                    <a:pt x="328867" y="647881"/>
                    <a:pt x="0" y="1078111"/>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0" name="Google Shape;540;p10"/>
            <p:cNvSpPr/>
            <p:nvPr/>
          </p:nvSpPr>
          <p:spPr>
            <a:xfrm flipH="1">
              <a:off x="1934650" y="1012171"/>
              <a:ext cx="699230" cy="594522"/>
            </a:xfrm>
            <a:custGeom>
              <a:rect b="b" l="l" r="r" t="t"/>
              <a:pathLst>
                <a:path extrusionOk="0" h="1585393" w="1864614">
                  <a:moveTo>
                    <a:pt x="215900" y="962880"/>
                  </a:moveTo>
                  <a:lnTo>
                    <a:pt x="839153" y="1585267"/>
                  </a:lnTo>
                  <a:lnTo>
                    <a:pt x="866648" y="1585267"/>
                  </a:lnTo>
                  <a:lnTo>
                    <a:pt x="223329" y="942523"/>
                  </a:lnTo>
                  <a:close/>
                  <a:moveTo>
                    <a:pt x="194754" y="1023761"/>
                  </a:moveTo>
                  <a:lnTo>
                    <a:pt x="757047" y="1585267"/>
                  </a:lnTo>
                  <a:lnTo>
                    <a:pt x="784542" y="1585267"/>
                  </a:lnTo>
                  <a:lnTo>
                    <a:pt x="201866" y="1003341"/>
                  </a:lnTo>
                  <a:cubicBezTo>
                    <a:pt x="199771" y="1010190"/>
                    <a:pt x="197358" y="1016976"/>
                    <a:pt x="195009" y="1023761"/>
                  </a:cubicBezTo>
                  <a:close/>
                  <a:moveTo>
                    <a:pt x="173990" y="1084833"/>
                  </a:moveTo>
                  <a:lnTo>
                    <a:pt x="675132" y="1585267"/>
                  </a:lnTo>
                  <a:lnTo>
                    <a:pt x="702691" y="1585267"/>
                  </a:lnTo>
                  <a:lnTo>
                    <a:pt x="181039" y="1064349"/>
                  </a:lnTo>
                  <a:close/>
                  <a:moveTo>
                    <a:pt x="259143" y="841751"/>
                  </a:moveTo>
                  <a:lnTo>
                    <a:pt x="1003681" y="1585267"/>
                  </a:lnTo>
                  <a:lnTo>
                    <a:pt x="1031177" y="1585267"/>
                  </a:lnTo>
                  <a:lnTo>
                    <a:pt x="266700" y="821584"/>
                  </a:lnTo>
                  <a:close/>
                  <a:moveTo>
                    <a:pt x="237490" y="902188"/>
                  </a:moveTo>
                  <a:lnTo>
                    <a:pt x="921512" y="1585267"/>
                  </a:lnTo>
                  <a:lnTo>
                    <a:pt x="949071" y="1585267"/>
                  </a:lnTo>
                  <a:lnTo>
                    <a:pt x="244729" y="881895"/>
                  </a:lnTo>
                  <a:close/>
                  <a:moveTo>
                    <a:pt x="303657" y="722207"/>
                  </a:moveTo>
                  <a:lnTo>
                    <a:pt x="1167892" y="1585267"/>
                  </a:lnTo>
                  <a:lnTo>
                    <a:pt x="1195451" y="1585267"/>
                  </a:lnTo>
                  <a:lnTo>
                    <a:pt x="311150" y="702358"/>
                  </a:lnTo>
                  <a:cubicBezTo>
                    <a:pt x="308801" y="708953"/>
                    <a:pt x="306260" y="715549"/>
                    <a:pt x="303657" y="722207"/>
                  </a:cubicBezTo>
                  <a:close/>
                  <a:moveTo>
                    <a:pt x="281178" y="781757"/>
                  </a:moveTo>
                  <a:lnTo>
                    <a:pt x="1085850" y="1585267"/>
                  </a:lnTo>
                  <a:lnTo>
                    <a:pt x="1113346" y="1585267"/>
                  </a:lnTo>
                  <a:lnTo>
                    <a:pt x="288671" y="761717"/>
                  </a:lnTo>
                  <a:cubicBezTo>
                    <a:pt x="286131" y="768376"/>
                    <a:pt x="283654" y="775035"/>
                    <a:pt x="281178" y="781757"/>
                  </a:cubicBezTo>
                  <a:close/>
                  <a:moveTo>
                    <a:pt x="45657" y="1448727"/>
                  </a:moveTo>
                  <a:lnTo>
                    <a:pt x="182372" y="1585267"/>
                  </a:lnTo>
                  <a:lnTo>
                    <a:pt x="209867" y="1585267"/>
                  </a:lnTo>
                  <a:lnTo>
                    <a:pt x="53086" y="1428687"/>
                  </a:lnTo>
                  <a:close/>
                  <a:moveTo>
                    <a:pt x="23051" y="1508150"/>
                  </a:moveTo>
                  <a:lnTo>
                    <a:pt x="100266" y="1585267"/>
                  </a:lnTo>
                  <a:lnTo>
                    <a:pt x="127762" y="1585267"/>
                  </a:lnTo>
                  <a:lnTo>
                    <a:pt x="30671" y="1488300"/>
                  </a:lnTo>
                  <a:close/>
                  <a:moveTo>
                    <a:pt x="67501" y="1388797"/>
                  </a:moveTo>
                  <a:lnTo>
                    <a:pt x="264351" y="1585394"/>
                  </a:lnTo>
                  <a:lnTo>
                    <a:pt x="292100" y="1585394"/>
                  </a:lnTo>
                  <a:lnTo>
                    <a:pt x="75121" y="1368757"/>
                  </a:lnTo>
                  <a:close/>
                  <a:moveTo>
                    <a:pt x="326517" y="663228"/>
                  </a:moveTo>
                  <a:lnTo>
                    <a:pt x="1249807" y="1585267"/>
                  </a:lnTo>
                  <a:lnTo>
                    <a:pt x="1277303" y="1585267"/>
                  </a:lnTo>
                  <a:lnTo>
                    <a:pt x="334709" y="643632"/>
                  </a:lnTo>
                  <a:cubicBezTo>
                    <a:pt x="332041" y="650164"/>
                    <a:pt x="329374" y="656696"/>
                    <a:pt x="326771" y="663228"/>
                  </a:cubicBezTo>
                  <a:close/>
                  <a:moveTo>
                    <a:pt x="153035" y="1145905"/>
                  </a:moveTo>
                  <a:lnTo>
                    <a:pt x="593027" y="1585267"/>
                  </a:lnTo>
                  <a:lnTo>
                    <a:pt x="620522" y="1585267"/>
                  </a:lnTo>
                  <a:lnTo>
                    <a:pt x="160084" y="1125421"/>
                  </a:lnTo>
                  <a:close/>
                  <a:moveTo>
                    <a:pt x="0" y="1566812"/>
                  </a:moveTo>
                  <a:lnTo>
                    <a:pt x="18288" y="1585077"/>
                  </a:lnTo>
                  <a:lnTo>
                    <a:pt x="45847" y="1585077"/>
                  </a:lnTo>
                  <a:lnTo>
                    <a:pt x="7747" y="1547026"/>
                  </a:lnTo>
                  <a:cubicBezTo>
                    <a:pt x="5080" y="1554128"/>
                    <a:pt x="2413" y="1560470"/>
                    <a:pt x="0" y="1566812"/>
                  </a:cubicBezTo>
                  <a:close/>
                  <a:moveTo>
                    <a:pt x="132207" y="1206723"/>
                  </a:moveTo>
                  <a:lnTo>
                    <a:pt x="511111" y="1585077"/>
                  </a:lnTo>
                  <a:lnTo>
                    <a:pt x="538607" y="1585077"/>
                  </a:lnTo>
                  <a:lnTo>
                    <a:pt x="139065" y="1186302"/>
                  </a:lnTo>
                  <a:close/>
                  <a:moveTo>
                    <a:pt x="110998" y="1267605"/>
                  </a:moveTo>
                  <a:lnTo>
                    <a:pt x="428942" y="1585077"/>
                  </a:lnTo>
                  <a:lnTo>
                    <a:pt x="456438" y="1585077"/>
                  </a:lnTo>
                  <a:lnTo>
                    <a:pt x="118110" y="1247184"/>
                  </a:lnTo>
                  <a:cubicBezTo>
                    <a:pt x="115570" y="1254223"/>
                    <a:pt x="113221" y="1261009"/>
                    <a:pt x="110808" y="1267795"/>
                  </a:cubicBezTo>
                  <a:close/>
                  <a:moveTo>
                    <a:pt x="89662" y="1328233"/>
                  </a:moveTo>
                  <a:lnTo>
                    <a:pt x="346837" y="1585077"/>
                  </a:lnTo>
                  <a:lnTo>
                    <a:pt x="374333" y="1585077"/>
                  </a:lnTo>
                  <a:lnTo>
                    <a:pt x="96838" y="1307939"/>
                  </a:lnTo>
                  <a:cubicBezTo>
                    <a:pt x="94234" y="1314915"/>
                    <a:pt x="91884" y="1321701"/>
                    <a:pt x="89472" y="1328423"/>
                  </a:cubicBezTo>
                  <a:close/>
                  <a:moveTo>
                    <a:pt x="1792922" y="1361400"/>
                  </a:moveTo>
                  <a:lnTo>
                    <a:pt x="599122" y="169137"/>
                  </a:lnTo>
                  <a:cubicBezTo>
                    <a:pt x="594868" y="173956"/>
                    <a:pt x="590614" y="178966"/>
                    <a:pt x="586422" y="183976"/>
                  </a:cubicBezTo>
                  <a:lnTo>
                    <a:pt x="1809750" y="1405920"/>
                  </a:lnTo>
                  <a:cubicBezTo>
                    <a:pt x="1804035" y="1391251"/>
                    <a:pt x="1798383" y="1376475"/>
                    <a:pt x="1792732" y="1361591"/>
                  </a:cubicBezTo>
                  <a:close/>
                  <a:moveTo>
                    <a:pt x="1608772" y="849171"/>
                  </a:moveTo>
                  <a:lnTo>
                    <a:pt x="785876" y="27967"/>
                  </a:lnTo>
                  <a:cubicBezTo>
                    <a:pt x="779526" y="30631"/>
                    <a:pt x="773176" y="33421"/>
                    <a:pt x="766826" y="36402"/>
                  </a:cubicBezTo>
                  <a:lnTo>
                    <a:pt x="1624076" y="892549"/>
                  </a:lnTo>
                  <a:close/>
                  <a:moveTo>
                    <a:pt x="1745488" y="1231837"/>
                  </a:moveTo>
                  <a:lnTo>
                    <a:pt x="638873" y="127217"/>
                  </a:lnTo>
                  <a:cubicBezTo>
                    <a:pt x="634238" y="131720"/>
                    <a:pt x="629603" y="136222"/>
                    <a:pt x="625030" y="140915"/>
                  </a:cubicBezTo>
                  <a:lnTo>
                    <a:pt x="1760728" y="1275088"/>
                  </a:lnTo>
                  <a:close/>
                  <a:moveTo>
                    <a:pt x="1700149" y="1104493"/>
                  </a:moveTo>
                  <a:lnTo>
                    <a:pt x="682689" y="89166"/>
                  </a:lnTo>
                  <a:cubicBezTo>
                    <a:pt x="677609" y="93161"/>
                    <a:pt x="672528" y="97347"/>
                    <a:pt x="667512" y="101533"/>
                  </a:cubicBezTo>
                  <a:lnTo>
                    <a:pt x="1714818" y="1147490"/>
                  </a:lnTo>
                  <a:close/>
                  <a:moveTo>
                    <a:pt x="1558734" y="717197"/>
                  </a:moveTo>
                  <a:lnTo>
                    <a:pt x="848423" y="8435"/>
                  </a:lnTo>
                  <a:cubicBezTo>
                    <a:pt x="841058" y="10020"/>
                    <a:pt x="833691" y="11859"/>
                    <a:pt x="826453" y="13952"/>
                  </a:cubicBezTo>
                  <a:lnTo>
                    <a:pt x="1575753" y="762288"/>
                  </a:lnTo>
                  <a:cubicBezTo>
                    <a:pt x="1569974" y="747239"/>
                    <a:pt x="1564132" y="732272"/>
                    <a:pt x="1558354" y="717388"/>
                  </a:cubicBezTo>
                  <a:close/>
                  <a:moveTo>
                    <a:pt x="1655128" y="977593"/>
                  </a:moveTo>
                  <a:lnTo>
                    <a:pt x="731266" y="55491"/>
                  </a:lnTo>
                  <a:cubicBezTo>
                    <a:pt x="725615" y="58852"/>
                    <a:pt x="719963" y="62404"/>
                    <a:pt x="714375" y="66082"/>
                  </a:cubicBezTo>
                  <a:lnTo>
                    <a:pt x="1670050" y="1020337"/>
                  </a:lnTo>
                  <a:cubicBezTo>
                    <a:pt x="1664843" y="1006131"/>
                    <a:pt x="1659827" y="991925"/>
                    <a:pt x="1654746" y="977783"/>
                  </a:cubicBezTo>
                  <a:close/>
                  <a:moveTo>
                    <a:pt x="1289876" y="202621"/>
                  </a:moveTo>
                  <a:lnTo>
                    <a:pt x="1173035" y="85995"/>
                  </a:lnTo>
                  <a:cubicBezTo>
                    <a:pt x="1150029" y="68341"/>
                    <a:pt x="1125385" y="52924"/>
                    <a:pt x="1099439" y="39954"/>
                  </a:cubicBezTo>
                  <a:lnTo>
                    <a:pt x="1356423" y="296544"/>
                  </a:lnTo>
                  <a:cubicBezTo>
                    <a:pt x="1335786" y="264142"/>
                    <a:pt x="1313434" y="232854"/>
                    <a:pt x="1289495" y="202812"/>
                  </a:cubicBezTo>
                  <a:close/>
                  <a:moveTo>
                    <a:pt x="1501457" y="577994"/>
                  </a:moveTo>
                  <a:lnTo>
                    <a:pt x="922147" y="0"/>
                  </a:lnTo>
                  <a:cubicBezTo>
                    <a:pt x="913321" y="0"/>
                    <a:pt x="904558" y="634"/>
                    <a:pt x="895922" y="1332"/>
                  </a:cubicBezTo>
                  <a:lnTo>
                    <a:pt x="1521396" y="625938"/>
                  </a:lnTo>
                  <a:cubicBezTo>
                    <a:pt x="1514666" y="609894"/>
                    <a:pt x="1507934" y="593912"/>
                    <a:pt x="1501077" y="578185"/>
                  </a:cubicBezTo>
                  <a:close/>
                  <a:moveTo>
                    <a:pt x="1428496" y="423127"/>
                  </a:moveTo>
                  <a:lnTo>
                    <a:pt x="1013841" y="9576"/>
                  </a:lnTo>
                  <a:cubicBezTo>
                    <a:pt x="1002792" y="7039"/>
                    <a:pt x="991597" y="4926"/>
                    <a:pt x="980250" y="3234"/>
                  </a:cubicBezTo>
                  <a:lnTo>
                    <a:pt x="1455293" y="477667"/>
                  </a:lnTo>
                  <a:cubicBezTo>
                    <a:pt x="1446340" y="459275"/>
                    <a:pt x="1437322" y="441157"/>
                    <a:pt x="1428115" y="423317"/>
                  </a:cubicBezTo>
                  <a:close/>
                  <a:moveTo>
                    <a:pt x="456057" y="381651"/>
                  </a:moveTo>
                  <a:lnTo>
                    <a:pt x="1661033" y="1585077"/>
                  </a:lnTo>
                  <a:lnTo>
                    <a:pt x="1688592" y="1585077"/>
                  </a:lnTo>
                  <a:lnTo>
                    <a:pt x="465455" y="364084"/>
                  </a:lnTo>
                  <a:cubicBezTo>
                    <a:pt x="462153" y="369982"/>
                    <a:pt x="458915" y="375880"/>
                    <a:pt x="455676" y="381842"/>
                  </a:cubicBezTo>
                  <a:close/>
                  <a:moveTo>
                    <a:pt x="427990" y="435620"/>
                  </a:moveTo>
                  <a:lnTo>
                    <a:pt x="1578928" y="1585077"/>
                  </a:lnTo>
                  <a:lnTo>
                    <a:pt x="1606423" y="1585077"/>
                  </a:lnTo>
                  <a:lnTo>
                    <a:pt x="436880" y="417609"/>
                  </a:lnTo>
                  <a:cubicBezTo>
                    <a:pt x="433769" y="423634"/>
                    <a:pt x="430657" y="429659"/>
                    <a:pt x="427609" y="435810"/>
                  </a:cubicBezTo>
                  <a:close/>
                  <a:moveTo>
                    <a:pt x="1845564" y="1495847"/>
                  </a:moveTo>
                  <a:lnTo>
                    <a:pt x="561911" y="214354"/>
                  </a:lnTo>
                  <a:cubicBezTo>
                    <a:pt x="557975" y="219554"/>
                    <a:pt x="554101" y="224881"/>
                    <a:pt x="550164" y="230145"/>
                  </a:cubicBezTo>
                  <a:lnTo>
                    <a:pt x="1864614" y="1542904"/>
                  </a:lnTo>
                  <a:cubicBezTo>
                    <a:pt x="1858137" y="1527429"/>
                    <a:pt x="1851660" y="1511828"/>
                    <a:pt x="1845183" y="1496037"/>
                  </a:cubicBezTo>
                  <a:close/>
                  <a:moveTo>
                    <a:pt x="375222" y="547553"/>
                  </a:moveTo>
                  <a:lnTo>
                    <a:pt x="1414272" y="1585267"/>
                  </a:lnTo>
                  <a:lnTo>
                    <a:pt x="1441831" y="1585267"/>
                  </a:lnTo>
                  <a:lnTo>
                    <a:pt x="383730" y="528528"/>
                  </a:lnTo>
                  <a:cubicBezTo>
                    <a:pt x="381000" y="534870"/>
                    <a:pt x="378016" y="541148"/>
                    <a:pt x="375222" y="547553"/>
                  </a:cubicBezTo>
                  <a:close/>
                  <a:moveTo>
                    <a:pt x="400622" y="491111"/>
                  </a:moveTo>
                  <a:lnTo>
                    <a:pt x="1496251" y="1585267"/>
                  </a:lnTo>
                  <a:lnTo>
                    <a:pt x="1524000" y="1585267"/>
                  </a:lnTo>
                  <a:lnTo>
                    <a:pt x="409702" y="472466"/>
                  </a:lnTo>
                  <a:close/>
                  <a:moveTo>
                    <a:pt x="516509" y="278723"/>
                  </a:moveTo>
                  <a:lnTo>
                    <a:pt x="1824609" y="1585140"/>
                  </a:lnTo>
                  <a:lnTo>
                    <a:pt x="1852105" y="1585140"/>
                  </a:lnTo>
                  <a:lnTo>
                    <a:pt x="527685" y="262235"/>
                  </a:lnTo>
                  <a:cubicBezTo>
                    <a:pt x="524002" y="267689"/>
                    <a:pt x="520319" y="273079"/>
                    <a:pt x="516699" y="278723"/>
                  </a:cubicBezTo>
                  <a:close/>
                  <a:moveTo>
                    <a:pt x="484759" y="329458"/>
                  </a:moveTo>
                  <a:lnTo>
                    <a:pt x="1742059" y="1585140"/>
                  </a:lnTo>
                  <a:lnTo>
                    <a:pt x="1769555" y="1585140"/>
                  </a:lnTo>
                  <a:lnTo>
                    <a:pt x="495617" y="312208"/>
                  </a:lnTo>
                  <a:cubicBezTo>
                    <a:pt x="492125" y="317916"/>
                    <a:pt x="488950" y="323814"/>
                    <a:pt x="485267" y="329395"/>
                  </a:cubicBezTo>
                  <a:close/>
                  <a:moveTo>
                    <a:pt x="350076" y="605010"/>
                  </a:moveTo>
                  <a:lnTo>
                    <a:pt x="1331659" y="1585330"/>
                  </a:lnTo>
                  <a:lnTo>
                    <a:pt x="1359154" y="1585330"/>
                  </a:lnTo>
                  <a:lnTo>
                    <a:pt x="358775" y="585668"/>
                  </a:ln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1" name="Google Shape;541;p10"/>
            <p:cNvSpPr/>
            <p:nvPr/>
          </p:nvSpPr>
          <p:spPr>
            <a:xfrm flipH="1">
              <a:off x="189648" y="898161"/>
              <a:ext cx="710732" cy="708485"/>
            </a:xfrm>
            <a:custGeom>
              <a:rect b="b" l="l" r="r" t="t"/>
              <a:pathLst>
                <a:path extrusionOk="0" h="1889294" w="1895284">
                  <a:moveTo>
                    <a:pt x="878205" y="1889294"/>
                  </a:moveTo>
                  <a:lnTo>
                    <a:pt x="931735" y="1889294"/>
                  </a:lnTo>
                  <a:lnTo>
                    <a:pt x="931735" y="14333"/>
                  </a:lnTo>
                  <a:cubicBezTo>
                    <a:pt x="913194" y="20420"/>
                    <a:pt x="895286" y="28190"/>
                    <a:pt x="878205" y="37544"/>
                  </a:cubicBezTo>
                  <a:close/>
                  <a:moveTo>
                    <a:pt x="607695" y="1889294"/>
                  </a:moveTo>
                  <a:lnTo>
                    <a:pt x="661226" y="1889294"/>
                  </a:lnTo>
                  <a:lnTo>
                    <a:pt x="661226" y="256971"/>
                  </a:lnTo>
                  <a:cubicBezTo>
                    <a:pt x="643065" y="284241"/>
                    <a:pt x="625221" y="313223"/>
                    <a:pt x="607695" y="343917"/>
                  </a:cubicBezTo>
                  <a:close/>
                  <a:moveTo>
                    <a:pt x="427419" y="1889294"/>
                  </a:moveTo>
                  <a:lnTo>
                    <a:pt x="480885" y="1889294"/>
                  </a:lnTo>
                  <a:lnTo>
                    <a:pt x="480885" y="601903"/>
                  </a:lnTo>
                  <a:cubicBezTo>
                    <a:pt x="462852" y="643505"/>
                    <a:pt x="445009" y="686357"/>
                    <a:pt x="427419" y="730452"/>
                  </a:cubicBezTo>
                  <a:close/>
                  <a:moveTo>
                    <a:pt x="697865" y="1889294"/>
                  </a:moveTo>
                  <a:lnTo>
                    <a:pt x="751396" y="1889294"/>
                  </a:lnTo>
                  <a:lnTo>
                    <a:pt x="751396" y="140281"/>
                  </a:lnTo>
                  <a:cubicBezTo>
                    <a:pt x="733171" y="160068"/>
                    <a:pt x="715328" y="181651"/>
                    <a:pt x="697865" y="205031"/>
                  </a:cubicBezTo>
                  <a:close/>
                  <a:moveTo>
                    <a:pt x="517525" y="1889294"/>
                  </a:moveTo>
                  <a:lnTo>
                    <a:pt x="571056" y="1889294"/>
                  </a:lnTo>
                  <a:lnTo>
                    <a:pt x="571056" y="411141"/>
                  </a:lnTo>
                  <a:cubicBezTo>
                    <a:pt x="552895" y="445894"/>
                    <a:pt x="535115" y="482296"/>
                    <a:pt x="517525" y="520030"/>
                  </a:cubicBezTo>
                  <a:close/>
                  <a:moveTo>
                    <a:pt x="66675" y="1889294"/>
                  </a:moveTo>
                  <a:lnTo>
                    <a:pt x="120206" y="1889294"/>
                  </a:lnTo>
                  <a:lnTo>
                    <a:pt x="120206" y="1579813"/>
                  </a:lnTo>
                  <a:cubicBezTo>
                    <a:pt x="102489" y="1628309"/>
                    <a:pt x="84646" y="1676037"/>
                    <a:pt x="66675" y="1723011"/>
                  </a:cubicBezTo>
                  <a:close/>
                  <a:moveTo>
                    <a:pt x="30035" y="1889294"/>
                  </a:moveTo>
                  <a:lnTo>
                    <a:pt x="30035" y="1816363"/>
                  </a:lnTo>
                  <a:cubicBezTo>
                    <a:pt x="20066" y="1841014"/>
                    <a:pt x="10096" y="1865322"/>
                    <a:pt x="0" y="1889294"/>
                  </a:cubicBezTo>
                  <a:close/>
                  <a:moveTo>
                    <a:pt x="247015" y="1889294"/>
                  </a:moveTo>
                  <a:lnTo>
                    <a:pt x="300482" y="1889294"/>
                  </a:lnTo>
                  <a:lnTo>
                    <a:pt x="300482" y="1069676"/>
                  </a:lnTo>
                  <a:cubicBezTo>
                    <a:pt x="282639" y="1119986"/>
                    <a:pt x="264858" y="1170721"/>
                    <a:pt x="247015" y="1221880"/>
                  </a:cubicBezTo>
                  <a:close/>
                  <a:moveTo>
                    <a:pt x="337185" y="1889294"/>
                  </a:moveTo>
                  <a:lnTo>
                    <a:pt x="390652" y="1889294"/>
                  </a:lnTo>
                  <a:lnTo>
                    <a:pt x="390652" y="823867"/>
                  </a:lnTo>
                  <a:cubicBezTo>
                    <a:pt x="372682" y="870923"/>
                    <a:pt x="354902" y="918823"/>
                    <a:pt x="337185" y="967573"/>
                  </a:cubicBezTo>
                  <a:close/>
                  <a:moveTo>
                    <a:pt x="156845" y="1889294"/>
                  </a:moveTo>
                  <a:lnTo>
                    <a:pt x="210376" y="1889294"/>
                  </a:lnTo>
                  <a:lnTo>
                    <a:pt x="210376" y="1326393"/>
                  </a:lnTo>
                  <a:cubicBezTo>
                    <a:pt x="192532" y="1377128"/>
                    <a:pt x="174689" y="1427691"/>
                    <a:pt x="156845" y="1478090"/>
                  </a:cubicBezTo>
                  <a:close/>
                  <a:moveTo>
                    <a:pt x="787971" y="1889294"/>
                  </a:moveTo>
                  <a:lnTo>
                    <a:pt x="841502" y="1889294"/>
                  </a:lnTo>
                  <a:lnTo>
                    <a:pt x="841502" y="60184"/>
                  </a:lnTo>
                  <a:cubicBezTo>
                    <a:pt x="822643" y="73317"/>
                    <a:pt x="804799" y="87748"/>
                    <a:pt x="787971" y="103372"/>
                  </a:cubicBezTo>
                  <a:close/>
                  <a:moveTo>
                    <a:pt x="1501902" y="1889294"/>
                  </a:moveTo>
                  <a:lnTo>
                    <a:pt x="1555369" y="1889294"/>
                  </a:lnTo>
                  <a:lnTo>
                    <a:pt x="1555369" y="725442"/>
                  </a:lnTo>
                  <a:cubicBezTo>
                    <a:pt x="1538033" y="671917"/>
                    <a:pt x="1520254" y="620041"/>
                    <a:pt x="1501902" y="570194"/>
                  </a:cubicBezTo>
                  <a:close/>
                  <a:moveTo>
                    <a:pt x="1592008" y="1889294"/>
                  </a:moveTo>
                  <a:lnTo>
                    <a:pt x="1645539" y="1889294"/>
                  </a:lnTo>
                  <a:lnTo>
                    <a:pt x="1645539" y="1026298"/>
                  </a:lnTo>
                  <a:cubicBezTo>
                    <a:pt x="1628013" y="964021"/>
                    <a:pt x="1610234" y="902569"/>
                    <a:pt x="1592008" y="842385"/>
                  </a:cubicBezTo>
                  <a:close/>
                  <a:moveTo>
                    <a:pt x="1682179" y="1889294"/>
                  </a:moveTo>
                  <a:lnTo>
                    <a:pt x="1735709" y="1889294"/>
                  </a:lnTo>
                  <a:lnTo>
                    <a:pt x="1735709" y="1353980"/>
                  </a:lnTo>
                  <a:cubicBezTo>
                    <a:pt x="1717866" y="1288786"/>
                    <a:pt x="1700085" y="1223339"/>
                    <a:pt x="1682179" y="1158272"/>
                  </a:cubicBezTo>
                  <a:close/>
                  <a:moveTo>
                    <a:pt x="1862519" y="1790425"/>
                  </a:moveTo>
                  <a:lnTo>
                    <a:pt x="1862519" y="1889294"/>
                  </a:lnTo>
                  <a:lnTo>
                    <a:pt x="1895284" y="1889294"/>
                  </a:lnTo>
                  <a:cubicBezTo>
                    <a:pt x="1884235" y="1856995"/>
                    <a:pt x="1873314" y="1824037"/>
                    <a:pt x="1862582" y="1790425"/>
                  </a:cubicBezTo>
                  <a:close/>
                  <a:moveTo>
                    <a:pt x="1772348" y="1889294"/>
                  </a:moveTo>
                  <a:lnTo>
                    <a:pt x="1825879" y="1889294"/>
                  </a:lnTo>
                  <a:lnTo>
                    <a:pt x="1825879" y="1671833"/>
                  </a:lnTo>
                  <a:cubicBezTo>
                    <a:pt x="1807718" y="1611205"/>
                    <a:pt x="1789938" y="1549245"/>
                    <a:pt x="1772348" y="1486525"/>
                  </a:cubicBezTo>
                  <a:close/>
                  <a:moveTo>
                    <a:pt x="968375" y="4883"/>
                  </a:moveTo>
                  <a:lnTo>
                    <a:pt x="968375" y="1889294"/>
                  </a:lnTo>
                  <a:lnTo>
                    <a:pt x="1021842" y="1889294"/>
                  </a:lnTo>
                  <a:lnTo>
                    <a:pt x="1021842" y="0"/>
                  </a:lnTo>
                  <a:lnTo>
                    <a:pt x="1020191" y="0"/>
                  </a:lnTo>
                  <a:cubicBezTo>
                    <a:pt x="1002792" y="-8"/>
                    <a:pt x="985457" y="1627"/>
                    <a:pt x="968375" y="4883"/>
                  </a:cubicBezTo>
                  <a:close/>
                  <a:moveTo>
                    <a:pt x="1050925" y="1889294"/>
                  </a:moveTo>
                  <a:lnTo>
                    <a:pt x="1104456" y="1889294"/>
                  </a:lnTo>
                  <a:lnTo>
                    <a:pt x="1104456" y="13318"/>
                  </a:lnTo>
                  <a:cubicBezTo>
                    <a:pt x="1087057" y="7658"/>
                    <a:pt x="1069086" y="3770"/>
                    <a:pt x="1050925" y="1712"/>
                  </a:cubicBezTo>
                  <a:close/>
                  <a:moveTo>
                    <a:pt x="1141096" y="1889294"/>
                  </a:moveTo>
                  <a:lnTo>
                    <a:pt x="1194626" y="1889294"/>
                  </a:lnTo>
                  <a:lnTo>
                    <a:pt x="1194626" y="60564"/>
                  </a:lnTo>
                  <a:cubicBezTo>
                    <a:pt x="1177862" y="48103"/>
                    <a:pt x="1159891" y="37232"/>
                    <a:pt x="1141096" y="28094"/>
                  </a:cubicBezTo>
                  <a:close/>
                  <a:moveTo>
                    <a:pt x="1321435" y="1889294"/>
                  </a:moveTo>
                  <a:lnTo>
                    <a:pt x="1374902" y="1889294"/>
                  </a:lnTo>
                  <a:lnTo>
                    <a:pt x="1374902" y="284304"/>
                  </a:lnTo>
                  <a:cubicBezTo>
                    <a:pt x="1357694" y="253187"/>
                    <a:pt x="1339850" y="224205"/>
                    <a:pt x="1321435" y="197358"/>
                  </a:cubicBezTo>
                  <a:close/>
                  <a:moveTo>
                    <a:pt x="1231265" y="90942"/>
                  </a:moveTo>
                  <a:lnTo>
                    <a:pt x="1231265" y="1889294"/>
                  </a:lnTo>
                  <a:lnTo>
                    <a:pt x="1284732" y="1889294"/>
                  </a:lnTo>
                  <a:lnTo>
                    <a:pt x="1284732" y="148335"/>
                  </a:lnTo>
                  <a:cubicBezTo>
                    <a:pt x="1268349" y="127978"/>
                    <a:pt x="1250569" y="108800"/>
                    <a:pt x="1231456" y="90942"/>
                  </a:cubicBezTo>
                  <a:close/>
                  <a:moveTo>
                    <a:pt x="1411605" y="1889294"/>
                  </a:moveTo>
                  <a:lnTo>
                    <a:pt x="1465072" y="1889294"/>
                  </a:lnTo>
                  <a:lnTo>
                    <a:pt x="1465072" y="475637"/>
                  </a:lnTo>
                  <a:cubicBezTo>
                    <a:pt x="1447800" y="433401"/>
                    <a:pt x="1430021" y="393193"/>
                    <a:pt x="1411605" y="35514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2" name="Google Shape;542;p10"/>
            <p:cNvSpPr/>
            <p:nvPr/>
          </p:nvSpPr>
          <p:spPr>
            <a:xfrm flipH="1">
              <a:off x="1410942" y="1569757"/>
              <a:ext cx="46601" cy="36885"/>
            </a:xfrm>
            <a:custGeom>
              <a:rect b="b" l="l" r="r" t="t"/>
              <a:pathLst>
                <a:path extrusionOk="0" h="98361" w="124269">
                  <a:moveTo>
                    <a:pt x="0" y="98362"/>
                  </a:moveTo>
                  <a:lnTo>
                    <a:pt x="124269" y="98362"/>
                  </a:lnTo>
                  <a:cubicBezTo>
                    <a:pt x="101409" y="63926"/>
                    <a:pt x="78549" y="30821"/>
                    <a:pt x="55245" y="0"/>
                  </a:cubicBezTo>
                  <a:cubicBezTo>
                    <a:pt x="37020" y="33358"/>
                    <a:pt x="18606" y="66145"/>
                    <a:pt x="0" y="98362"/>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3" name="Google Shape;543;p10"/>
            <p:cNvSpPr/>
            <p:nvPr/>
          </p:nvSpPr>
          <p:spPr>
            <a:xfrm flipH="1">
              <a:off x="314972" y="1606642"/>
              <a:ext cx="459581" cy="142691"/>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4" name="Google Shape;544;p10"/>
            <p:cNvSpPr/>
            <p:nvPr/>
          </p:nvSpPr>
          <p:spPr>
            <a:xfrm flipH="1">
              <a:off x="2636739" y="1606143"/>
              <a:ext cx="506206" cy="237366"/>
            </a:xfrm>
            <a:custGeom>
              <a:rect b="b" l="l" r="r" t="t"/>
              <a:pathLst>
                <a:path extrusionOk="0" h="632977" w="1349883">
                  <a:moveTo>
                    <a:pt x="617347" y="0"/>
                  </a:moveTo>
                  <a:cubicBezTo>
                    <a:pt x="595535" y="0"/>
                    <a:pt x="577850" y="17662"/>
                    <a:pt x="577850" y="39446"/>
                  </a:cubicBezTo>
                  <a:cubicBezTo>
                    <a:pt x="577850" y="39465"/>
                    <a:pt x="577850" y="39491"/>
                    <a:pt x="577850" y="39509"/>
                  </a:cubicBezTo>
                  <a:lnTo>
                    <a:pt x="577850" y="569877"/>
                  </a:lnTo>
                  <a:cubicBezTo>
                    <a:pt x="577850" y="591661"/>
                    <a:pt x="595535" y="609323"/>
                    <a:pt x="617347" y="609323"/>
                  </a:cubicBezTo>
                  <a:cubicBezTo>
                    <a:pt x="639159" y="609323"/>
                    <a:pt x="656844" y="591661"/>
                    <a:pt x="656844" y="569877"/>
                  </a:cubicBezTo>
                  <a:lnTo>
                    <a:pt x="656844" y="39509"/>
                  </a:lnTo>
                  <a:cubicBezTo>
                    <a:pt x="656876" y="17725"/>
                    <a:pt x="639223" y="38"/>
                    <a:pt x="617411" y="0"/>
                  </a:cubicBezTo>
                  <a:cubicBezTo>
                    <a:pt x="617392" y="0"/>
                    <a:pt x="617366" y="0"/>
                    <a:pt x="617347" y="0"/>
                  </a:cubicBezTo>
                  <a:close/>
                  <a:moveTo>
                    <a:pt x="39497" y="0"/>
                  </a:moveTo>
                  <a:cubicBezTo>
                    <a:pt x="17685" y="0"/>
                    <a:pt x="0" y="17662"/>
                    <a:pt x="0" y="39446"/>
                  </a:cubicBezTo>
                  <a:cubicBezTo>
                    <a:pt x="0" y="39465"/>
                    <a:pt x="0" y="39491"/>
                    <a:pt x="0" y="39509"/>
                  </a:cubicBezTo>
                  <a:lnTo>
                    <a:pt x="0" y="69506"/>
                  </a:lnTo>
                  <a:cubicBezTo>
                    <a:pt x="0" y="91291"/>
                    <a:pt x="17685" y="108953"/>
                    <a:pt x="39497" y="108953"/>
                  </a:cubicBezTo>
                  <a:cubicBezTo>
                    <a:pt x="61309" y="108953"/>
                    <a:pt x="78994" y="91291"/>
                    <a:pt x="78994" y="69506"/>
                  </a:cubicBezTo>
                  <a:lnTo>
                    <a:pt x="78994" y="39509"/>
                  </a:lnTo>
                  <a:cubicBezTo>
                    <a:pt x="79032" y="17821"/>
                    <a:pt x="61532" y="171"/>
                    <a:pt x="39815" y="0"/>
                  </a:cubicBezTo>
                  <a:close/>
                  <a:moveTo>
                    <a:pt x="501523" y="0"/>
                  </a:moveTo>
                  <a:cubicBezTo>
                    <a:pt x="479711" y="0"/>
                    <a:pt x="462026" y="17662"/>
                    <a:pt x="462026" y="39446"/>
                  </a:cubicBezTo>
                  <a:cubicBezTo>
                    <a:pt x="462026" y="39465"/>
                    <a:pt x="462026" y="39491"/>
                    <a:pt x="462026" y="39509"/>
                  </a:cubicBezTo>
                  <a:lnTo>
                    <a:pt x="462026" y="513561"/>
                  </a:lnTo>
                  <a:cubicBezTo>
                    <a:pt x="462026" y="535345"/>
                    <a:pt x="479711" y="553007"/>
                    <a:pt x="501523" y="553007"/>
                  </a:cubicBezTo>
                  <a:cubicBezTo>
                    <a:pt x="523336" y="553007"/>
                    <a:pt x="541020" y="535345"/>
                    <a:pt x="541020" y="513561"/>
                  </a:cubicBezTo>
                  <a:lnTo>
                    <a:pt x="541020" y="39509"/>
                  </a:lnTo>
                  <a:cubicBezTo>
                    <a:pt x="541058" y="17821"/>
                    <a:pt x="523558" y="171"/>
                    <a:pt x="501841" y="0"/>
                  </a:cubicBezTo>
                  <a:close/>
                  <a:moveTo>
                    <a:pt x="386017" y="0"/>
                  </a:moveTo>
                  <a:cubicBezTo>
                    <a:pt x="364205" y="0"/>
                    <a:pt x="346520" y="17662"/>
                    <a:pt x="346520" y="39446"/>
                  </a:cubicBezTo>
                  <a:cubicBezTo>
                    <a:pt x="346520" y="39465"/>
                    <a:pt x="346520" y="39491"/>
                    <a:pt x="346520" y="39509"/>
                  </a:cubicBezTo>
                  <a:lnTo>
                    <a:pt x="346520" y="437206"/>
                  </a:lnTo>
                  <a:cubicBezTo>
                    <a:pt x="346520" y="458990"/>
                    <a:pt x="364205" y="476652"/>
                    <a:pt x="386017" y="476652"/>
                  </a:cubicBezTo>
                  <a:cubicBezTo>
                    <a:pt x="407829" y="476652"/>
                    <a:pt x="425514" y="458990"/>
                    <a:pt x="425514" y="437206"/>
                  </a:cubicBezTo>
                  <a:lnTo>
                    <a:pt x="425514" y="39509"/>
                  </a:lnTo>
                  <a:cubicBezTo>
                    <a:pt x="425552" y="17821"/>
                    <a:pt x="408051" y="171"/>
                    <a:pt x="386334" y="0"/>
                  </a:cubicBezTo>
                  <a:close/>
                  <a:moveTo>
                    <a:pt x="155004" y="0"/>
                  </a:moveTo>
                  <a:cubicBezTo>
                    <a:pt x="133191" y="0"/>
                    <a:pt x="115507" y="17662"/>
                    <a:pt x="115507" y="39446"/>
                  </a:cubicBezTo>
                  <a:cubicBezTo>
                    <a:pt x="115507" y="39465"/>
                    <a:pt x="115507" y="39491"/>
                    <a:pt x="115507" y="39509"/>
                  </a:cubicBezTo>
                  <a:lnTo>
                    <a:pt x="115507" y="171356"/>
                  </a:lnTo>
                  <a:cubicBezTo>
                    <a:pt x="115507" y="193140"/>
                    <a:pt x="133191" y="210802"/>
                    <a:pt x="155004" y="210802"/>
                  </a:cubicBezTo>
                  <a:cubicBezTo>
                    <a:pt x="176816" y="210802"/>
                    <a:pt x="194501" y="193140"/>
                    <a:pt x="194501" y="171356"/>
                  </a:cubicBezTo>
                  <a:lnTo>
                    <a:pt x="194501" y="39509"/>
                  </a:lnTo>
                  <a:cubicBezTo>
                    <a:pt x="194539" y="17821"/>
                    <a:pt x="177038" y="171"/>
                    <a:pt x="155321" y="0"/>
                  </a:cubicBezTo>
                  <a:close/>
                  <a:moveTo>
                    <a:pt x="270510" y="0"/>
                  </a:moveTo>
                  <a:cubicBezTo>
                    <a:pt x="248698" y="0"/>
                    <a:pt x="231013" y="17662"/>
                    <a:pt x="231013" y="39446"/>
                  </a:cubicBezTo>
                  <a:cubicBezTo>
                    <a:pt x="231013" y="39465"/>
                    <a:pt x="231013" y="39491"/>
                    <a:pt x="231013" y="39509"/>
                  </a:cubicBezTo>
                  <a:lnTo>
                    <a:pt x="231013" y="322355"/>
                  </a:lnTo>
                  <a:cubicBezTo>
                    <a:pt x="231013" y="344139"/>
                    <a:pt x="248698" y="361801"/>
                    <a:pt x="270510" y="361801"/>
                  </a:cubicBezTo>
                  <a:cubicBezTo>
                    <a:pt x="292322" y="361801"/>
                    <a:pt x="310007" y="344139"/>
                    <a:pt x="310007" y="322355"/>
                  </a:cubicBezTo>
                  <a:lnTo>
                    <a:pt x="310007" y="39509"/>
                  </a:lnTo>
                  <a:cubicBezTo>
                    <a:pt x="310045" y="17821"/>
                    <a:pt x="292545" y="171"/>
                    <a:pt x="270828" y="0"/>
                  </a:cubicBezTo>
                  <a:close/>
                  <a:moveTo>
                    <a:pt x="848360" y="0"/>
                  </a:moveTo>
                  <a:cubicBezTo>
                    <a:pt x="826548" y="0"/>
                    <a:pt x="808863" y="17662"/>
                    <a:pt x="808863" y="39446"/>
                  </a:cubicBezTo>
                  <a:cubicBezTo>
                    <a:pt x="808863" y="39465"/>
                    <a:pt x="808863" y="39491"/>
                    <a:pt x="808863" y="39509"/>
                  </a:cubicBezTo>
                  <a:lnTo>
                    <a:pt x="808863" y="580911"/>
                  </a:lnTo>
                  <a:cubicBezTo>
                    <a:pt x="808863" y="602696"/>
                    <a:pt x="826548" y="620358"/>
                    <a:pt x="848360" y="620358"/>
                  </a:cubicBezTo>
                  <a:cubicBezTo>
                    <a:pt x="870172" y="620358"/>
                    <a:pt x="887857" y="602696"/>
                    <a:pt x="887857" y="580911"/>
                  </a:cubicBezTo>
                  <a:lnTo>
                    <a:pt x="887857" y="39509"/>
                  </a:lnTo>
                  <a:cubicBezTo>
                    <a:pt x="887889" y="17725"/>
                    <a:pt x="870236" y="38"/>
                    <a:pt x="848424" y="0"/>
                  </a:cubicBezTo>
                  <a:cubicBezTo>
                    <a:pt x="848405" y="0"/>
                    <a:pt x="848379" y="0"/>
                    <a:pt x="848360" y="0"/>
                  </a:cubicBezTo>
                  <a:close/>
                  <a:moveTo>
                    <a:pt x="1194880" y="0"/>
                  </a:moveTo>
                  <a:cubicBezTo>
                    <a:pt x="1173068" y="0"/>
                    <a:pt x="1155383" y="17662"/>
                    <a:pt x="1155383" y="39446"/>
                  </a:cubicBezTo>
                  <a:cubicBezTo>
                    <a:pt x="1155383" y="39465"/>
                    <a:pt x="1155383" y="39491"/>
                    <a:pt x="1155383" y="39509"/>
                  </a:cubicBezTo>
                  <a:lnTo>
                    <a:pt x="1155383" y="236106"/>
                  </a:lnTo>
                  <a:cubicBezTo>
                    <a:pt x="1155383" y="257890"/>
                    <a:pt x="1173068" y="275552"/>
                    <a:pt x="1194880" y="275552"/>
                  </a:cubicBezTo>
                  <a:cubicBezTo>
                    <a:pt x="1216692" y="275552"/>
                    <a:pt x="1234377" y="257890"/>
                    <a:pt x="1234377" y="236106"/>
                  </a:cubicBezTo>
                  <a:lnTo>
                    <a:pt x="1234377" y="39509"/>
                  </a:lnTo>
                  <a:cubicBezTo>
                    <a:pt x="1234408" y="17725"/>
                    <a:pt x="1216756" y="38"/>
                    <a:pt x="1194943" y="0"/>
                  </a:cubicBezTo>
                  <a:cubicBezTo>
                    <a:pt x="1194924" y="0"/>
                    <a:pt x="1194899" y="0"/>
                    <a:pt x="1194880" y="0"/>
                  </a:cubicBezTo>
                  <a:close/>
                  <a:moveTo>
                    <a:pt x="1310386" y="0"/>
                  </a:moveTo>
                  <a:cubicBezTo>
                    <a:pt x="1288574" y="0"/>
                    <a:pt x="1270889" y="17662"/>
                    <a:pt x="1270889" y="39446"/>
                  </a:cubicBezTo>
                  <a:cubicBezTo>
                    <a:pt x="1270889" y="39465"/>
                    <a:pt x="1270889" y="39491"/>
                    <a:pt x="1270889" y="39509"/>
                  </a:cubicBezTo>
                  <a:lnTo>
                    <a:pt x="1270889" y="71219"/>
                  </a:lnTo>
                  <a:cubicBezTo>
                    <a:pt x="1270889" y="93003"/>
                    <a:pt x="1288574" y="110665"/>
                    <a:pt x="1310386" y="110665"/>
                  </a:cubicBezTo>
                  <a:cubicBezTo>
                    <a:pt x="1332199" y="110665"/>
                    <a:pt x="1349883" y="93003"/>
                    <a:pt x="1349883" y="71219"/>
                  </a:cubicBezTo>
                  <a:lnTo>
                    <a:pt x="1349883" y="39509"/>
                  </a:lnTo>
                  <a:cubicBezTo>
                    <a:pt x="1349915" y="17725"/>
                    <a:pt x="1332262" y="38"/>
                    <a:pt x="1310450" y="0"/>
                  </a:cubicBezTo>
                  <a:cubicBezTo>
                    <a:pt x="1310431" y="0"/>
                    <a:pt x="1310405" y="0"/>
                    <a:pt x="1310386" y="0"/>
                  </a:cubicBezTo>
                  <a:close/>
                  <a:moveTo>
                    <a:pt x="732536" y="0"/>
                  </a:moveTo>
                  <a:cubicBezTo>
                    <a:pt x="710724" y="0"/>
                    <a:pt x="693039" y="17662"/>
                    <a:pt x="693039" y="39446"/>
                  </a:cubicBezTo>
                  <a:cubicBezTo>
                    <a:pt x="693039" y="39465"/>
                    <a:pt x="693039" y="39491"/>
                    <a:pt x="693039" y="39509"/>
                  </a:cubicBezTo>
                  <a:lnTo>
                    <a:pt x="693039" y="593532"/>
                  </a:lnTo>
                  <a:cubicBezTo>
                    <a:pt x="693039" y="615316"/>
                    <a:pt x="710724" y="632978"/>
                    <a:pt x="732536" y="632978"/>
                  </a:cubicBezTo>
                  <a:cubicBezTo>
                    <a:pt x="754349" y="632978"/>
                    <a:pt x="772033" y="615316"/>
                    <a:pt x="772033" y="593532"/>
                  </a:cubicBezTo>
                  <a:lnTo>
                    <a:pt x="772033" y="39509"/>
                  </a:lnTo>
                  <a:cubicBezTo>
                    <a:pt x="772072" y="17821"/>
                    <a:pt x="754571" y="171"/>
                    <a:pt x="732854" y="0"/>
                  </a:cubicBezTo>
                  <a:close/>
                  <a:moveTo>
                    <a:pt x="1079056" y="0"/>
                  </a:moveTo>
                  <a:cubicBezTo>
                    <a:pt x="1057244" y="0"/>
                    <a:pt x="1039559" y="17662"/>
                    <a:pt x="1039559" y="39446"/>
                  </a:cubicBezTo>
                  <a:cubicBezTo>
                    <a:pt x="1039559" y="39465"/>
                    <a:pt x="1039559" y="39491"/>
                    <a:pt x="1039559" y="39509"/>
                  </a:cubicBezTo>
                  <a:lnTo>
                    <a:pt x="1039559" y="411141"/>
                  </a:lnTo>
                  <a:cubicBezTo>
                    <a:pt x="1039559" y="432925"/>
                    <a:pt x="1057244" y="450587"/>
                    <a:pt x="1079056" y="450587"/>
                  </a:cubicBezTo>
                  <a:cubicBezTo>
                    <a:pt x="1100868" y="450587"/>
                    <a:pt x="1118553" y="432925"/>
                    <a:pt x="1118553" y="411141"/>
                  </a:cubicBezTo>
                  <a:lnTo>
                    <a:pt x="1118553" y="39509"/>
                  </a:lnTo>
                  <a:cubicBezTo>
                    <a:pt x="1118591" y="17821"/>
                    <a:pt x="1101090" y="171"/>
                    <a:pt x="1079373" y="0"/>
                  </a:cubicBezTo>
                  <a:close/>
                  <a:moveTo>
                    <a:pt x="963549" y="0"/>
                  </a:moveTo>
                  <a:lnTo>
                    <a:pt x="963549" y="0"/>
                  </a:lnTo>
                  <a:cubicBezTo>
                    <a:pt x="941737" y="0"/>
                    <a:pt x="924052" y="17662"/>
                    <a:pt x="924052" y="39446"/>
                  </a:cubicBezTo>
                  <a:cubicBezTo>
                    <a:pt x="924052" y="39465"/>
                    <a:pt x="924052" y="39491"/>
                    <a:pt x="924052" y="39509"/>
                  </a:cubicBezTo>
                  <a:lnTo>
                    <a:pt x="924052" y="524913"/>
                  </a:lnTo>
                  <a:cubicBezTo>
                    <a:pt x="924014" y="546697"/>
                    <a:pt x="941674" y="564391"/>
                    <a:pt x="963486" y="564423"/>
                  </a:cubicBezTo>
                  <a:cubicBezTo>
                    <a:pt x="963594" y="564423"/>
                    <a:pt x="963695" y="564423"/>
                    <a:pt x="963803" y="564423"/>
                  </a:cubicBezTo>
                  <a:lnTo>
                    <a:pt x="963803" y="564423"/>
                  </a:lnTo>
                  <a:cubicBezTo>
                    <a:pt x="985615" y="564423"/>
                    <a:pt x="1003300" y="546761"/>
                    <a:pt x="1003300" y="524977"/>
                  </a:cubicBezTo>
                  <a:cubicBezTo>
                    <a:pt x="1003300" y="524957"/>
                    <a:pt x="1003300" y="524932"/>
                    <a:pt x="1003300" y="524913"/>
                  </a:cubicBezTo>
                  <a:lnTo>
                    <a:pt x="1003300" y="39509"/>
                  </a:lnTo>
                  <a:cubicBezTo>
                    <a:pt x="1003332" y="17725"/>
                    <a:pt x="985679" y="38"/>
                    <a:pt x="963867" y="0"/>
                  </a:cubicBezTo>
                  <a:cubicBezTo>
                    <a:pt x="963848" y="0"/>
                    <a:pt x="963822" y="0"/>
                    <a:pt x="963803"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5" name="Google Shape;545;p10"/>
            <p:cNvSpPr/>
            <p:nvPr/>
          </p:nvSpPr>
          <p:spPr>
            <a:xfrm flipH="1">
              <a:off x="3650389"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6" name="Google Shape;546;p10"/>
            <p:cNvSpPr/>
            <p:nvPr/>
          </p:nvSpPr>
          <p:spPr>
            <a:xfrm>
              <a:off x="4799544" y="1606595"/>
              <a:ext cx="693848" cy="513617"/>
            </a:xfrm>
            <a:custGeom>
              <a:rect b="b" l="l" r="r" t="t"/>
              <a:pathLst>
                <a:path extrusionOk="0" h="1369644" w="1850262">
                  <a:moveTo>
                    <a:pt x="750570" y="896291"/>
                  </a:moveTo>
                  <a:cubicBezTo>
                    <a:pt x="720268" y="896291"/>
                    <a:pt x="695706" y="920821"/>
                    <a:pt x="695706" y="951084"/>
                  </a:cubicBezTo>
                  <a:cubicBezTo>
                    <a:pt x="695706" y="981347"/>
                    <a:pt x="720268" y="1005877"/>
                    <a:pt x="750570" y="1005877"/>
                  </a:cubicBezTo>
                  <a:cubicBezTo>
                    <a:pt x="780872" y="1005877"/>
                    <a:pt x="805434" y="981347"/>
                    <a:pt x="805434" y="951084"/>
                  </a:cubicBezTo>
                  <a:cubicBezTo>
                    <a:pt x="805434" y="920821"/>
                    <a:pt x="780872" y="896291"/>
                    <a:pt x="750570" y="896291"/>
                  </a:cubicBezTo>
                  <a:close/>
                  <a:moveTo>
                    <a:pt x="750570" y="1261643"/>
                  </a:moveTo>
                  <a:cubicBezTo>
                    <a:pt x="720268" y="1261643"/>
                    <a:pt x="695706" y="1286173"/>
                    <a:pt x="695706" y="1316437"/>
                  </a:cubicBezTo>
                  <a:cubicBezTo>
                    <a:pt x="695700" y="1325842"/>
                    <a:pt x="698151" y="1335088"/>
                    <a:pt x="702818" y="1343263"/>
                  </a:cubicBezTo>
                  <a:cubicBezTo>
                    <a:pt x="722274" y="1353473"/>
                    <a:pt x="742436" y="1362294"/>
                    <a:pt x="763143" y="1369645"/>
                  </a:cubicBezTo>
                  <a:cubicBezTo>
                    <a:pt x="792499" y="1362288"/>
                    <a:pt x="810324" y="1332558"/>
                    <a:pt x="802964" y="1303239"/>
                  </a:cubicBezTo>
                  <a:cubicBezTo>
                    <a:pt x="796906" y="1279128"/>
                    <a:pt x="775335" y="1262119"/>
                    <a:pt x="750443" y="1261833"/>
                  </a:cubicBezTo>
                  <a:close/>
                  <a:moveTo>
                    <a:pt x="527939" y="127"/>
                  </a:moveTo>
                  <a:cubicBezTo>
                    <a:pt x="507054" y="22050"/>
                    <a:pt x="507924" y="56734"/>
                    <a:pt x="529876" y="77592"/>
                  </a:cubicBezTo>
                  <a:cubicBezTo>
                    <a:pt x="551828" y="98450"/>
                    <a:pt x="586556" y="97582"/>
                    <a:pt x="607441" y="75658"/>
                  </a:cubicBezTo>
                  <a:cubicBezTo>
                    <a:pt x="627590" y="54502"/>
                    <a:pt x="627590" y="21283"/>
                    <a:pt x="607441" y="127"/>
                  </a:cubicBezTo>
                  <a:close/>
                  <a:moveTo>
                    <a:pt x="567690" y="348357"/>
                  </a:moveTo>
                  <a:cubicBezTo>
                    <a:pt x="537388" y="348357"/>
                    <a:pt x="512826" y="372887"/>
                    <a:pt x="512826" y="403150"/>
                  </a:cubicBezTo>
                  <a:cubicBezTo>
                    <a:pt x="512731" y="405008"/>
                    <a:pt x="512731" y="406873"/>
                    <a:pt x="512826" y="408731"/>
                  </a:cubicBezTo>
                  <a:cubicBezTo>
                    <a:pt x="515912" y="438835"/>
                    <a:pt x="542855" y="460740"/>
                    <a:pt x="572999" y="457652"/>
                  </a:cubicBezTo>
                  <a:cubicBezTo>
                    <a:pt x="598875" y="455007"/>
                    <a:pt x="619328" y="434574"/>
                    <a:pt x="621983" y="408731"/>
                  </a:cubicBezTo>
                  <a:cubicBezTo>
                    <a:pt x="622186" y="406879"/>
                    <a:pt x="622294" y="405014"/>
                    <a:pt x="622300" y="403150"/>
                  </a:cubicBezTo>
                  <a:cubicBezTo>
                    <a:pt x="622300" y="372988"/>
                    <a:pt x="597891" y="348496"/>
                    <a:pt x="567690" y="348357"/>
                  </a:cubicBezTo>
                  <a:close/>
                  <a:moveTo>
                    <a:pt x="750570" y="165712"/>
                  </a:moveTo>
                  <a:cubicBezTo>
                    <a:pt x="720268" y="165712"/>
                    <a:pt x="695706" y="190242"/>
                    <a:pt x="695706" y="220505"/>
                  </a:cubicBezTo>
                  <a:cubicBezTo>
                    <a:pt x="695706" y="250769"/>
                    <a:pt x="720268" y="275299"/>
                    <a:pt x="750570" y="275299"/>
                  </a:cubicBezTo>
                  <a:cubicBezTo>
                    <a:pt x="780872" y="275299"/>
                    <a:pt x="805434" y="250769"/>
                    <a:pt x="805434" y="220505"/>
                  </a:cubicBezTo>
                  <a:cubicBezTo>
                    <a:pt x="805434" y="220486"/>
                    <a:pt x="805434" y="220461"/>
                    <a:pt x="805434" y="220442"/>
                  </a:cubicBezTo>
                  <a:cubicBezTo>
                    <a:pt x="805472" y="190179"/>
                    <a:pt x="780936" y="165623"/>
                    <a:pt x="750634" y="165585"/>
                  </a:cubicBezTo>
                  <a:cubicBezTo>
                    <a:pt x="750615" y="165585"/>
                    <a:pt x="750589" y="165585"/>
                    <a:pt x="750570" y="165585"/>
                  </a:cubicBezTo>
                  <a:close/>
                  <a:moveTo>
                    <a:pt x="933450" y="1078935"/>
                  </a:moveTo>
                  <a:cubicBezTo>
                    <a:pt x="931583" y="1078942"/>
                    <a:pt x="929716" y="1079049"/>
                    <a:pt x="927862" y="1079252"/>
                  </a:cubicBezTo>
                  <a:cubicBezTo>
                    <a:pt x="899884" y="1082112"/>
                    <a:pt x="878605" y="1105641"/>
                    <a:pt x="878586" y="1133729"/>
                  </a:cubicBezTo>
                  <a:cubicBezTo>
                    <a:pt x="878491" y="1135587"/>
                    <a:pt x="878491" y="1137451"/>
                    <a:pt x="878586" y="1139309"/>
                  </a:cubicBezTo>
                  <a:cubicBezTo>
                    <a:pt x="881272" y="1165159"/>
                    <a:pt x="901725" y="1185586"/>
                    <a:pt x="927608" y="1188268"/>
                  </a:cubicBezTo>
                  <a:cubicBezTo>
                    <a:pt x="929462" y="1188471"/>
                    <a:pt x="931329" y="1188579"/>
                    <a:pt x="933196" y="1188585"/>
                  </a:cubicBezTo>
                  <a:cubicBezTo>
                    <a:pt x="961333" y="1188535"/>
                    <a:pt x="984879" y="1167264"/>
                    <a:pt x="987743" y="1139309"/>
                  </a:cubicBezTo>
                  <a:cubicBezTo>
                    <a:pt x="987838" y="1137451"/>
                    <a:pt x="987838" y="1135587"/>
                    <a:pt x="987743" y="1133729"/>
                  </a:cubicBezTo>
                  <a:cubicBezTo>
                    <a:pt x="987812" y="1103637"/>
                    <a:pt x="963574" y="1079119"/>
                    <a:pt x="933450" y="1078808"/>
                  </a:cubicBezTo>
                  <a:close/>
                  <a:moveTo>
                    <a:pt x="750570" y="531001"/>
                  </a:moveTo>
                  <a:cubicBezTo>
                    <a:pt x="720268" y="531001"/>
                    <a:pt x="695706" y="555531"/>
                    <a:pt x="695706" y="585795"/>
                  </a:cubicBezTo>
                  <a:cubicBezTo>
                    <a:pt x="695706" y="616058"/>
                    <a:pt x="720268" y="640588"/>
                    <a:pt x="750570" y="640588"/>
                  </a:cubicBezTo>
                  <a:cubicBezTo>
                    <a:pt x="780872" y="640588"/>
                    <a:pt x="805434" y="616058"/>
                    <a:pt x="805434" y="585795"/>
                  </a:cubicBezTo>
                  <a:cubicBezTo>
                    <a:pt x="805434" y="555531"/>
                    <a:pt x="780872" y="531001"/>
                    <a:pt x="750570" y="531001"/>
                  </a:cubicBezTo>
                  <a:close/>
                  <a:moveTo>
                    <a:pt x="567690" y="713646"/>
                  </a:moveTo>
                  <a:cubicBezTo>
                    <a:pt x="537388" y="713646"/>
                    <a:pt x="512826" y="738176"/>
                    <a:pt x="512826" y="768439"/>
                  </a:cubicBezTo>
                  <a:cubicBezTo>
                    <a:pt x="512826" y="798702"/>
                    <a:pt x="537388" y="823233"/>
                    <a:pt x="567690" y="823233"/>
                  </a:cubicBezTo>
                  <a:cubicBezTo>
                    <a:pt x="597992" y="823233"/>
                    <a:pt x="622554" y="798702"/>
                    <a:pt x="622554" y="768439"/>
                  </a:cubicBezTo>
                  <a:cubicBezTo>
                    <a:pt x="622554" y="738176"/>
                    <a:pt x="597992" y="713646"/>
                    <a:pt x="567690" y="713646"/>
                  </a:cubicBezTo>
                  <a:close/>
                  <a:moveTo>
                    <a:pt x="384810" y="896291"/>
                  </a:moveTo>
                  <a:cubicBezTo>
                    <a:pt x="367494" y="896291"/>
                    <a:pt x="351193" y="904478"/>
                    <a:pt x="340868" y="918360"/>
                  </a:cubicBezTo>
                  <a:cubicBezTo>
                    <a:pt x="356699" y="948376"/>
                    <a:pt x="372872" y="977466"/>
                    <a:pt x="389382" y="1005624"/>
                  </a:cubicBezTo>
                  <a:cubicBezTo>
                    <a:pt x="419583" y="1003639"/>
                    <a:pt x="442455" y="977580"/>
                    <a:pt x="440461" y="947418"/>
                  </a:cubicBezTo>
                  <a:cubicBezTo>
                    <a:pt x="438544" y="918271"/>
                    <a:pt x="414052" y="895770"/>
                    <a:pt x="384810" y="896291"/>
                  </a:cubicBezTo>
                  <a:close/>
                  <a:moveTo>
                    <a:pt x="201930" y="348357"/>
                  </a:moveTo>
                  <a:cubicBezTo>
                    <a:pt x="171628" y="348357"/>
                    <a:pt x="147066" y="372887"/>
                    <a:pt x="147066" y="403150"/>
                  </a:cubicBezTo>
                  <a:cubicBezTo>
                    <a:pt x="146971" y="405008"/>
                    <a:pt x="146971" y="406873"/>
                    <a:pt x="147066" y="408731"/>
                  </a:cubicBezTo>
                  <a:cubicBezTo>
                    <a:pt x="150152" y="438835"/>
                    <a:pt x="177095" y="460740"/>
                    <a:pt x="207239" y="457652"/>
                  </a:cubicBezTo>
                  <a:cubicBezTo>
                    <a:pt x="233115" y="455007"/>
                    <a:pt x="253568" y="434574"/>
                    <a:pt x="256222" y="408731"/>
                  </a:cubicBezTo>
                  <a:cubicBezTo>
                    <a:pt x="256426" y="406879"/>
                    <a:pt x="256534" y="405014"/>
                    <a:pt x="256540" y="403150"/>
                  </a:cubicBezTo>
                  <a:cubicBezTo>
                    <a:pt x="256540" y="372988"/>
                    <a:pt x="232131" y="348496"/>
                    <a:pt x="201930" y="348357"/>
                  </a:cubicBezTo>
                  <a:close/>
                  <a:moveTo>
                    <a:pt x="19050" y="165585"/>
                  </a:moveTo>
                  <a:cubicBezTo>
                    <a:pt x="12548" y="165591"/>
                    <a:pt x="6098" y="166752"/>
                    <a:pt x="0" y="169010"/>
                  </a:cubicBezTo>
                  <a:cubicBezTo>
                    <a:pt x="15791" y="201226"/>
                    <a:pt x="31350" y="234077"/>
                    <a:pt x="46672" y="267562"/>
                  </a:cubicBezTo>
                  <a:cubicBezTo>
                    <a:pt x="72803" y="252303"/>
                    <a:pt x="81597" y="218787"/>
                    <a:pt x="66319" y="192690"/>
                  </a:cubicBezTo>
                  <a:cubicBezTo>
                    <a:pt x="56496" y="175916"/>
                    <a:pt x="38506" y="165598"/>
                    <a:pt x="19050" y="165585"/>
                  </a:cubicBezTo>
                  <a:close/>
                  <a:moveTo>
                    <a:pt x="162179" y="0"/>
                  </a:moveTo>
                  <a:cubicBezTo>
                    <a:pt x="141294" y="21924"/>
                    <a:pt x="142164" y="56607"/>
                    <a:pt x="164116" y="77465"/>
                  </a:cubicBezTo>
                  <a:cubicBezTo>
                    <a:pt x="186068" y="98324"/>
                    <a:pt x="220796" y="97455"/>
                    <a:pt x="241681" y="75531"/>
                  </a:cubicBezTo>
                  <a:cubicBezTo>
                    <a:pt x="261830" y="54375"/>
                    <a:pt x="261830" y="21156"/>
                    <a:pt x="241681" y="0"/>
                  </a:cubicBezTo>
                  <a:close/>
                  <a:moveTo>
                    <a:pt x="567690" y="1078808"/>
                  </a:moveTo>
                  <a:cubicBezTo>
                    <a:pt x="537388" y="1078808"/>
                    <a:pt x="512826" y="1103339"/>
                    <a:pt x="512826" y="1133602"/>
                  </a:cubicBezTo>
                  <a:cubicBezTo>
                    <a:pt x="512731" y="1135460"/>
                    <a:pt x="512731" y="1137324"/>
                    <a:pt x="512826" y="1139182"/>
                  </a:cubicBezTo>
                  <a:cubicBezTo>
                    <a:pt x="515912" y="1169287"/>
                    <a:pt x="542855" y="1191192"/>
                    <a:pt x="572999" y="1188103"/>
                  </a:cubicBezTo>
                  <a:cubicBezTo>
                    <a:pt x="598875" y="1185459"/>
                    <a:pt x="619328" y="1165026"/>
                    <a:pt x="621983" y="1139182"/>
                  </a:cubicBezTo>
                  <a:cubicBezTo>
                    <a:pt x="622186" y="1137331"/>
                    <a:pt x="622294" y="1135466"/>
                    <a:pt x="622300" y="1133602"/>
                  </a:cubicBezTo>
                  <a:cubicBezTo>
                    <a:pt x="622300" y="1103440"/>
                    <a:pt x="597891" y="1078948"/>
                    <a:pt x="567690" y="1078808"/>
                  </a:cubicBezTo>
                  <a:close/>
                  <a:moveTo>
                    <a:pt x="384810" y="165585"/>
                  </a:moveTo>
                  <a:cubicBezTo>
                    <a:pt x="354508" y="165585"/>
                    <a:pt x="329946" y="190115"/>
                    <a:pt x="329946" y="220379"/>
                  </a:cubicBezTo>
                  <a:cubicBezTo>
                    <a:pt x="329946" y="250642"/>
                    <a:pt x="354508" y="275172"/>
                    <a:pt x="384810" y="275172"/>
                  </a:cubicBezTo>
                  <a:cubicBezTo>
                    <a:pt x="415112" y="275172"/>
                    <a:pt x="439674" y="250642"/>
                    <a:pt x="439674" y="220379"/>
                  </a:cubicBezTo>
                  <a:cubicBezTo>
                    <a:pt x="439674" y="220359"/>
                    <a:pt x="439674" y="220334"/>
                    <a:pt x="439674" y="220315"/>
                  </a:cubicBezTo>
                  <a:cubicBezTo>
                    <a:pt x="439674" y="190090"/>
                    <a:pt x="415138" y="165585"/>
                    <a:pt x="384874" y="165585"/>
                  </a:cubicBezTo>
                  <a:cubicBezTo>
                    <a:pt x="384854" y="165585"/>
                    <a:pt x="384829" y="165585"/>
                    <a:pt x="384810" y="165585"/>
                  </a:cubicBezTo>
                  <a:close/>
                  <a:moveTo>
                    <a:pt x="933450" y="713519"/>
                  </a:moveTo>
                  <a:cubicBezTo>
                    <a:pt x="931590" y="713424"/>
                    <a:pt x="929723" y="713424"/>
                    <a:pt x="927862" y="713519"/>
                  </a:cubicBezTo>
                  <a:cubicBezTo>
                    <a:pt x="897700" y="716772"/>
                    <a:pt x="875894" y="743827"/>
                    <a:pt x="879151" y="773950"/>
                  </a:cubicBezTo>
                  <a:cubicBezTo>
                    <a:pt x="881920" y="799584"/>
                    <a:pt x="902195" y="819827"/>
                    <a:pt x="927862" y="822599"/>
                  </a:cubicBezTo>
                  <a:cubicBezTo>
                    <a:pt x="929704" y="822599"/>
                    <a:pt x="931545" y="822599"/>
                    <a:pt x="933450" y="822599"/>
                  </a:cubicBezTo>
                  <a:cubicBezTo>
                    <a:pt x="963752" y="822599"/>
                    <a:pt x="988314" y="798068"/>
                    <a:pt x="988314" y="767805"/>
                  </a:cubicBezTo>
                  <a:cubicBezTo>
                    <a:pt x="988314" y="737542"/>
                    <a:pt x="963752" y="713012"/>
                    <a:pt x="933450" y="713012"/>
                  </a:cubicBezTo>
                  <a:close/>
                  <a:moveTo>
                    <a:pt x="384810" y="530874"/>
                  </a:moveTo>
                  <a:cubicBezTo>
                    <a:pt x="354508" y="530874"/>
                    <a:pt x="329946" y="555404"/>
                    <a:pt x="329946" y="585668"/>
                  </a:cubicBezTo>
                  <a:cubicBezTo>
                    <a:pt x="329946" y="615931"/>
                    <a:pt x="354508" y="640461"/>
                    <a:pt x="384810" y="640461"/>
                  </a:cubicBezTo>
                  <a:cubicBezTo>
                    <a:pt x="415112" y="640461"/>
                    <a:pt x="439674" y="615931"/>
                    <a:pt x="439674" y="585668"/>
                  </a:cubicBezTo>
                  <a:cubicBezTo>
                    <a:pt x="439604" y="555455"/>
                    <a:pt x="415061" y="531001"/>
                    <a:pt x="384810" y="531001"/>
                  </a:cubicBezTo>
                  <a:close/>
                  <a:moveTo>
                    <a:pt x="1847850" y="165585"/>
                  </a:moveTo>
                  <a:cubicBezTo>
                    <a:pt x="1817586" y="165420"/>
                    <a:pt x="1792916" y="189786"/>
                    <a:pt x="1792745" y="220011"/>
                  </a:cubicBezTo>
                  <a:cubicBezTo>
                    <a:pt x="1792662" y="235485"/>
                    <a:pt x="1799139" y="250274"/>
                    <a:pt x="1810576" y="260712"/>
                  </a:cubicBezTo>
                  <a:cubicBezTo>
                    <a:pt x="1823911" y="229048"/>
                    <a:pt x="1837138" y="197440"/>
                    <a:pt x="1850263" y="165902"/>
                  </a:cubicBezTo>
                  <a:close/>
                  <a:moveTo>
                    <a:pt x="1427226" y="951084"/>
                  </a:moveTo>
                  <a:cubicBezTo>
                    <a:pt x="1427232" y="966767"/>
                    <a:pt x="1433982" y="981690"/>
                    <a:pt x="1445768" y="992052"/>
                  </a:cubicBezTo>
                  <a:cubicBezTo>
                    <a:pt x="1464818" y="962563"/>
                    <a:pt x="1483868" y="931868"/>
                    <a:pt x="1502346" y="900222"/>
                  </a:cubicBezTo>
                  <a:cubicBezTo>
                    <a:pt x="1474292" y="888978"/>
                    <a:pt x="1442422" y="902582"/>
                    <a:pt x="1431163" y="930600"/>
                  </a:cubicBezTo>
                  <a:cubicBezTo>
                    <a:pt x="1428560" y="937075"/>
                    <a:pt x="1427226" y="943981"/>
                    <a:pt x="1427226" y="950957"/>
                  </a:cubicBezTo>
                  <a:close/>
                  <a:moveTo>
                    <a:pt x="1482090" y="531001"/>
                  </a:moveTo>
                  <a:cubicBezTo>
                    <a:pt x="1451788" y="531001"/>
                    <a:pt x="1427226" y="555531"/>
                    <a:pt x="1427226" y="585795"/>
                  </a:cubicBezTo>
                  <a:cubicBezTo>
                    <a:pt x="1427226" y="616058"/>
                    <a:pt x="1451788" y="640588"/>
                    <a:pt x="1482090" y="640588"/>
                  </a:cubicBezTo>
                  <a:cubicBezTo>
                    <a:pt x="1512392" y="640588"/>
                    <a:pt x="1536954" y="616058"/>
                    <a:pt x="1536954" y="585795"/>
                  </a:cubicBezTo>
                  <a:cubicBezTo>
                    <a:pt x="1536954" y="555531"/>
                    <a:pt x="1512392" y="531001"/>
                    <a:pt x="1482090" y="531001"/>
                  </a:cubicBezTo>
                  <a:close/>
                  <a:moveTo>
                    <a:pt x="1259459" y="127"/>
                  </a:moveTo>
                  <a:cubicBezTo>
                    <a:pt x="1238574" y="22050"/>
                    <a:pt x="1239444" y="56734"/>
                    <a:pt x="1261396" y="77592"/>
                  </a:cubicBezTo>
                  <a:cubicBezTo>
                    <a:pt x="1283348" y="98450"/>
                    <a:pt x="1318076" y="97582"/>
                    <a:pt x="1338961" y="75658"/>
                  </a:cubicBezTo>
                  <a:cubicBezTo>
                    <a:pt x="1359110" y="54502"/>
                    <a:pt x="1359110" y="21283"/>
                    <a:pt x="1338961" y="127"/>
                  </a:cubicBezTo>
                  <a:close/>
                  <a:moveTo>
                    <a:pt x="1482090" y="165585"/>
                  </a:moveTo>
                  <a:cubicBezTo>
                    <a:pt x="1451788" y="165585"/>
                    <a:pt x="1427226" y="190115"/>
                    <a:pt x="1427226" y="220379"/>
                  </a:cubicBezTo>
                  <a:cubicBezTo>
                    <a:pt x="1427226" y="250642"/>
                    <a:pt x="1451788" y="275172"/>
                    <a:pt x="1482090" y="275172"/>
                  </a:cubicBezTo>
                  <a:cubicBezTo>
                    <a:pt x="1512392" y="275172"/>
                    <a:pt x="1536954" y="250642"/>
                    <a:pt x="1536954" y="220379"/>
                  </a:cubicBezTo>
                  <a:cubicBezTo>
                    <a:pt x="1536954" y="220359"/>
                    <a:pt x="1536954" y="220334"/>
                    <a:pt x="1536954" y="220315"/>
                  </a:cubicBezTo>
                  <a:cubicBezTo>
                    <a:pt x="1536922" y="190077"/>
                    <a:pt x="1512367" y="165585"/>
                    <a:pt x="1482090" y="165585"/>
                  </a:cubicBezTo>
                  <a:close/>
                  <a:moveTo>
                    <a:pt x="1625219" y="0"/>
                  </a:moveTo>
                  <a:cubicBezTo>
                    <a:pt x="1604334" y="21924"/>
                    <a:pt x="1605204" y="56607"/>
                    <a:pt x="1627156" y="77465"/>
                  </a:cubicBezTo>
                  <a:cubicBezTo>
                    <a:pt x="1649108" y="98324"/>
                    <a:pt x="1683836" y="97455"/>
                    <a:pt x="1704721" y="75531"/>
                  </a:cubicBezTo>
                  <a:cubicBezTo>
                    <a:pt x="1724870" y="54375"/>
                    <a:pt x="1724870" y="21156"/>
                    <a:pt x="1704721" y="0"/>
                  </a:cubicBezTo>
                  <a:close/>
                  <a:moveTo>
                    <a:pt x="1299210" y="348230"/>
                  </a:moveTo>
                  <a:cubicBezTo>
                    <a:pt x="1268908" y="348230"/>
                    <a:pt x="1244346" y="372760"/>
                    <a:pt x="1244346" y="403023"/>
                  </a:cubicBezTo>
                  <a:cubicBezTo>
                    <a:pt x="1244251" y="404881"/>
                    <a:pt x="1244251" y="406746"/>
                    <a:pt x="1244346" y="408604"/>
                  </a:cubicBezTo>
                  <a:cubicBezTo>
                    <a:pt x="1247604" y="438728"/>
                    <a:pt x="1274693" y="460505"/>
                    <a:pt x="1304855" y="457252"/>
                  </a:cubicBezTo>
                  <a:cubicBezTo>
                    <a:pt x="1330522" y="454487"/>
                    <a:pt x="1350791" y="434238"/>
                    <a:pt x="1353566" y="408604"/>
                  </a:cubicBezTo>
                  <a:cubicBezTo>
                    <a:pt x="1353566" y="406765"/>
                    <a:pt x="1353566" y="404926"/>
                    <a:pt x="1353566" y="403023"/>
                  </a:cubicBezTo>
                  <a:cubicBezTo>
                    <a:pt x="1353496" y="373007"/>
                    <a:pt x="1329265" y="348636"/>
                    <a:pt x="1299210" y="348357"/>
                  </a:cubicBezTo>
                  <a:close/>
                  <a:moveTo>
                    <a:pt x="1664970" y="348230"/>
                  </a:moveTo>
                  <a:cubicBezTo>
                    <a:pt x="1634668" y="348230"/>
                    <a:pt x="1610106" y="372760"/>
                    <a:pt x="1610106" y="403023"/>
                  </a:cubicBezTo>
                  <a:cubicBezTo>
                    <a:pt x="1610106" y="404926"/>
                    <a:pt x="1610106" y="406765"/>
                    <a:pt x="1610106" y="408604"/>
                  </a:cubicBezTo>
                  <a:cubicBezTo>
                    <a:pt x="1613192" y="438708"/>
                    <a:pt x="1640135" y="460613"/>
                    <a:pt x="1670279" y="457525"/>
                  </a:cubicBezTo>
                  <a:cubicBezTo>
                    <a:pt x="1696155" y="454880"/>
                    <a:pt x="1716608" y="434447"/>
                    <a:pt x="1719263" y="408604"/>
                  </a:cubicBezTo>
                  <a:cubicBezTo>
                    <a:pt x="1719466" y="406752"/>
                    <a:pt x="1719574" y="404888"/>
                    <a:pt x="1719580" y="403023"/>
                  </a:cubicBezTo>
                  <a:cubicBezTo>
                    <a:pt x="1719510" y="372912"/>
                    <a:pt x="1695120" y="348496"/>
                    <a:pt x="1664970" y="348357"/>
                  </a:cubicBezTo>
                  <a:close/>
                  <a:moveTo>
                    <a:pt x="1299210" y="713519"/>
                  </a:moveTo>
                  <a:cubicBezTo>
                    <a:pt x="1268908" y="713519"/>
                    <a:pt x="1244346" y="738049"/>
                    <a:pt x="1244346" y="768312"/>
                  </a:cubicBezTo>
                  <a:cubicBezTo>
                    <a:pt x="1244346" y="798576"/>
                    <a:pt x="1268908" y="823106"/>
                    <a:pt x="1299210" y="823106"/>
                  </a:cubicBezTo>
                  <a:cubicBezTo>
                    <a:pt x="1329512" y="823106"/>
                    <a:pt x="1354074" y="798576"/>
                    <a:pt x="1354074" y="768312"/>
                  </a:cubicBezTo>
                  <a:cubicBezTo>
                    <a:pt x="1354004" y="738100"/>
                    <a:pt x="1329462" y="713646"/>
                    <a:pt x="1299210" y="713646"/>
                  </a:cubicBezTo>
                  <a:close/>
                  <a:moveTo>
                    <a:pt x="1116330" y="1261516"/>
                  </a:moveTo>
                  <a:cubicBezTo>
                    <a:pt x="1086066" y="1261478"/>
                    <a:pt x="1061498" y="1285951"/>
                    <a:pt x="1061466" y="1316183"/>
                  </a:cubicBezTo>
                  <a:cubicBezTo>
                    <a:pt x="1061447" y="1331936"/>
                    <a:pt x="1068229" y="1346934"/>
                    <a:pt x="1080071" y="1357342"/>
                  </a:cubicBezTo>
                  <a:cubicBezTo>
                    <a:pt x="1111701" y="1342628"/>
                    <a:pt x="1141838" y="1324897"/>
                    <a:pt x="1170051" y="1304387"/>
                  </a:cubicBezTo>
                  <a:cubicBezTo>
                    <a:pt x="1164438" y="1279293"/>
                    <a:pt x="1142073" y="1261504"/>
                    <a:pt x="1116330" y="1261643"/>
                  </a:cubicBezTo>
                  <a:close/>
                  <a:moveTo>
                    <a:pt x="933450" y="348293"/>
                  </a:moveTo>
                  <a:cubicBezTo>
                    <a:pt x="931590" y="348198"/>
                    <a:pt x="929723" y="348198"/>
                    <a:pt x="927862" y="348293"/>
                  </a:cubicBezTo>
                  <a:cubicBezTo>
                    <a:pt x="899859" y="351160"/>
                    <a:pt x="878567" y="374719"/>
                    <a:pt x="878586" y="402833"/>
                  </a:cubicBezTo>
                  <a:cubicBezTo>
                    <a:pt x="878491" y="404691"/>
                    <a:pt x="878491" y="406556"/>
                    <a:pt x="878586" y="408414"/>
                  </a:cubicBezTo>
                  <a:cubicBezTo>
                    <a:pt x="881297" y="434250"/>
                    <a:pt x="901738" y="454665"/>
                    <a:pt x="927608" y="457373"/>
                  </a:cubicBezTo>
                  <a:cubicBezTo>
                    <a:pt x="929469" y="457468"/>
                    <a:pt x="931335" y="457468"/>
                    <a:pt x="933196" y="457373"/>
                  </a:cubicBezTo>
                  <a:cubicBezTo>
                    <a:pt x="961320" y="457353"/>
                    <a:pt x="984879" y="436102"/>
                    <a:pt x="987743" y="408160"/>
                  </a:cubicBezTo>
                  <a:cubicBezTo>
                    <a:pt x="987838" y="406302"/>
                    <a:pt x="987838" y="404437"/>
                    <a:pt x="987743" y="402579"/>
                  </a:cubicBezTo>
                  <a:cubicBezTo>
                    <a:pt x="987431" y="372760"/>
                    <a:pt x="963308" y="348667"/>
                    <a:pt x="933450" y="348357"/>
                  </a:cubicBezTo>
                  <a:close/>
                  <a:moveTo>
                    <a:pt x="1116330" y="896227"/>
                  </a:moveTo>
                  <a:cubicBezTo>
                    <a:pt x="1086028" y="896227"/>
                    <a:pt x="1061466" y="920757"/>
                    <a:pt x="1061466" y="951021"/>
                  </a:cubicBezTo>
                  <a:cubicBezTo>
                    <a:pt x="1061466" y="981284"/>
                    <a:pt x="1086028" y="1005814"/>
                    <a:pt x="1116330" y="1005814"/>
                  </a:cubicBezTo>
                  <a:cubicBezTo>
                    <a:pt x="1146632" y="1005814"/>
                    <a:pt x="1171194" y="981284"/>
                    <a:pt x="1171194" y="951021"/>
                  </a:cubicBezTo>
                  <a:cubicBezTo>
                    <a:pt x="1171156" y="920783"/>
                    <a:pt x="1146607" y="896291"/>
                    <a:pt x="1116330" y="896291"/>
                  </a:cubicBezTo>
                  <a:close/>
                  <a:moveTo>
                    <a:pt x="893636" y="127"/>
                  </a:moveTo>
                  <a:cubicBezTo>
                    <a:pt x="872788" y="22088"/>
                    <a:pt x="873709" y="56766"/>
                    <a:pt x="895699" y="77586"/>
                  </a:cubicBezTo>
                  <a:cubicBezTo>
                    <a:pt x="904494" y="85919"/>
                    <a:pt x="915803" y="91107"/>
                    <a:pt x="927862" y="92337"/>
                  </a:cubicBezTo>
                  <a:cubicBezTo>
                    <a:pt x="929716" y="92540"/>
                    <a:pt x="931583" y="92648"/>
                    <a:pt x="933450" y="92654"/>
                  </a:cubicBezTo>
                  <a:cubicBezTo>
                    <a:pt x="963752" y="92635"/>
                    <a:pt x="988301" y="68092"/>
                    <a:pt x="988282" y="37829"/>
                  </a:cubicBezTo>
                  <a:cubicBezTo>
                    <a:pt x="988276" y="23794"/>
                    <a:pt x="982878" y="10299"/>
                    <a:pt x="973201" y="127"/>
                  </a:cubicBezTo>
                  <a:close/>
                  <a:moveTo>
                    <a:pt x="1299210" y="1078808"/>
                  </a:moveTo>
                  <a:cubicBezTo>
                    <a:pt x="1268908" y="1078808"/>
                    <a:pt x="1244346" y="1103339"/>
                    <a:pt x="1244346" y="1133602"/>
                  </a:cubicBezTo>
                  <a:cubicBezTo>
                    <a:pt x="1244251" y="1135460"/>
                    <a:pt x="1244251" y="1137324"/>
                    <a:pt x="1244346" y="1139182"/>
                  </a:cubicBezTo>
                  <a:cubicBezTo>
                    <a:pt x="1247140" y="1166345"/>
                    <a:pt x="1269536" y="1187304"/>
                    <a:pt x="1296861" y="1188332"/>
                  </a:cubicBezTo>
                  <a:cubicBezTo>
                    <a:pt x="1315739" y="1167575"/>
                    <a:pt x="1334326" y="1145569"/>
                    <a:pt x="1352614" y="1122313"/>
                  </a:cubicBezTo>
                  <a:cubicBezTo>
                    <a:pt x="1347311" y="1097048"/>
                    <a:pt x="1325055" y="1078916"/>
                    <a:pt x="1299210" y="1078808"/>
                  </a:cubicBezTo>
                  <a:close/>
                  <a:moveTo>
                    <a:pt x="1116330" y="530874"/>
                  </a:moveTo>
                  <a:cubicBezTo>
                    <a:pt x="1086028" y="530874"/>
                    <a:pt x="1061466" y="555404"/>
                    <a:pt x="1061466" y="585668"/>
                  </a:cubicBezTo>
                  <a:cubicBezTo>
                    <a:pt x="1061466" y="615931"/>
                    <a:pt x="1086028" y="640461"/>
                    <a:pt x="1116330" y="640461"/>
                  </a:cubicBezTo>
                  <a:cubicBezTo>
                    <a:pt x="1146632" y="640461"/>
                    <a:pt x="1171194" y="615931"/>
                    <a:pt x="1171194" y="585668"/>
                  </a:cubicBezTo>
                  <a:cubicBezTo>
                    <a:pt x="1171124" y="555455"/>
                    <a:pt x="1146581" y="531001"/>
                    <a:pt x="1116330" y="531001"/>
                  </a:cubicBezTo>
                  <a:close/>
                  <a:moveTo>
                    <a:pt x="1116330" y="165585"/>
                  </a:moveTo>
                  <a:cubicBezTo>
                    <a:pt x="1086028" y="165585"/>
                    <a:pt x="1061466" y="190115"/>
                    <a:pt x="1061466" y="220379"/>
                  </a:cubicBezTo>
                  <a:cubicBezTo>
                    <a:pt x="1061466" y="250642"/>
                    <a:pt x="1086028" y="275172"/>
                    <a:pt x="1116330" y="275172"/>
                  </a:cubicBezTo>
                  <a:cubicBezTo>
                    <a:pt x="1146632" y="275172"/>
                    <a:pt x="1171194" y="250642"/>
                    <a:pt x="1171194" y="220379"/>
                  </a:cubicBezTo>
                  <a:cubicBezTo>
                    <a:pt x="1171194" y="220359"/>
                    <a:pt x="1171194" y="220334"/>
                    <a:pt x="1171194" y="220315"/>
                  </a:cubicBezTo>
                  <a:cubicBezTo>
                    <a:pt x="1171156" y="190077"/>
                    <a:pt x="1146607" y="165585"/>
                    <a:pt x="1116330" y="165585"/>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7" name="Google Shape;547;p10"/>
            <p:cNvSpPr/>
            <p:nvPr/>
          </p:nvSpPr>
          <p:spPr>
            <a:xfrm flipH="1" rot="10800000">
              <a:off x="4377375" y="1454281"/>
              <a:ext cx="389112" cy="153155"/>
            </a:xfrm>
            <a:custGeom>
              <a:rect b="b" l="l" r="r" t="t"/>
              <a:pathLst>
                <a:path extrusionOk="0" h="380509" w="1225550">
                  <a:moveTo>
                    <a:pt x="607632" y="380510"/>
                  </a:moveTo>
                  <a:cubicBezTo>
                    <a:pt x="862712" y="380510"/>
                    <a:pt x="1059435" y="217271"/>
                    <a:pt x="1225550" y="0"/>
                  </a:cubicBezTo>
                  <a:lnTo>
                    <a:pt x="0" y="0"/>
                  </a:lnTo>
                  <a:cubicBezTo>
                    <a:pt x="173101" y="220442"/>
                    <a:pt x="370078" y="380510"/>
                    <a:pt x="607632" y="38051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8" name="Google Shape;548;p10"/>
            <p:cNvSpPr/>
            <p:nvPr/>
          </p:nvSpPr>
          <p:spPr>
            <a:xfrm flipH="1">
              <a:off x="774577" y="1131008"/>
              <a:ext cx="683038" cy="475637"/>
            </a:xfrm>
            <a:custGeom>
              <a:rect b="b" l="l" r="r" t="t"/>
              <a:pathLst>
                <a:path extrusionOk="0" h="1268365" w="1821434">
                  <a:moveTo>
                    <a:pt x="840804" y="0"/>
                  </a:moveTo>
                  <a:cubicBezTo>
                    <a:pt x="537718" y="0"/>
                    <a:pt x="314134" y="728422"/>
                    <a:pt x="0" y="1268366"/>
                  </a:cubicBezTo>
                  <a:lnTo>
                    <a:pt x="1821435" y="1268366"/>
                  </a:lnTo>
                  <a:cubicBezTo>
                    <a:pt x="1438784" y="781440"/>
                    <a:pt x="1172337" y="0"/>
                    <a:pt x="840804" y="0"/>
                  </a:cubicBezTo>
                  <a:close/>
                </a:path>
              </a:pathLst>
            </a:custGeom>
            <a:solidFill>
              <a:srgbClr val="4B77FF">
                <a:alpha val="20392"/>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49" name="Google Shape;549;p10"/>
            <p:cNvSpPr/>
            <p:nvPr/>
          </p:nvSpPr>
          <p:spPr>
            <a:xfrm>
              <a:off x="4571564"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sp>
          <p:nvSpPr>
            <p:cNvPr id="550" name="Google Shape;550;p10"/>
            <p:cNvSpPr/>
            <p:nvPr/>
          </p:nvSpPr>
          <p:spPr>
            <a:xfrm flipH="1">
              <a:off x="218" y="989079"/>
              <a:ext cx="4572000" cy="1110066"/>
            </a:xfrm>
            <a:custGeom>
              <a:rect b="b" l="l" r="r" t="t"/>
              <a:pathLst>
                <a:path extrusionOk="0" h="2960175" w="12192000">
                  <a:moveTo>
                    <a:pt x="0" y="333390"/>
                  </a:moveTo>
                  <a:cubicBezTo>
                    <a:pt x="514350" y="333390"/>
                    <a:pt x="699072" y="1437375"/>
                    <a:pt x="1490980" y="1437375"/>
                  </a:cubicBezTo>
                  <a:cubicBezTo>
                    <a:pt x="2642870" y="1437375"/>
                    <a:pt x="2642870" y="0"/>
                    <a:pt x="3794697" y="0"/>
                  </a:cubicBezTo>
                  <a:cubicBezTo>
                    <a:pt x="4946523" y="0"/>
                    <a:pt x="4946650" y="2960175"/>
                    <a:pt x="6098413" y="2960175"/>
                  </a:cubicBezTo>
                  <a:cubicBezTo>
                    <a:pt x="7250176" y="2960175"/>
                    <a:pt x="7250303" y="571082"/>
                    <a:pt x="8402130" y="571082"/>
                  </a:cubicBezTo>
                  <a:cubicBezTo>
                    <a:pt x="9553956" y="571082"/>
                    <a:pt x="9490519" y="2769920"/>
                    <a:pt x="10642600" y="2769920"/>
                  </a:cubicBezTo>
                  <a:cubicBezTo>
                    <a:pt x="11588052" y="2769920"/>
                    <a:pt x="11586337" y="903964"/>
                    <a:pt x="12192000" y="235155"/>
                  </a:cubicBezTo>
                </a:path>
              </a:pathLst>
            </a:custGeom>
            <a:noFill/>
            <a:ln cap="flat" cmpd="sng" w="9525">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p:txBody>
        </p:sp>
      </p:grpSp>
      <p:sp>
        <p:nvSpPr>
          <p:cNvPr id="551" name="Google Shape;551;p10"/>
          <p:cNvSpPr txBox="1"/>
          <p:nvPr>
            <p:ph type="title"/>
          </p:nvPr>
        </p:nvSpPr>
        <p:spPr>
          <a:xfrm>
            <a:off x="1241875" y="455000"/>
            <a:ext cx="6660300" cy="396300"/>
          </a:xfrm>
          <a:prstGeom prst="rect">
            <a:avLst/>
          </a:prstGeom>
          <a:noFill/>
          <a:ln>
            <a:noFill/>
          </a:ln>
        </p:spPr>
        <p:txBody>
          <a:bodyPr anchorCtr="0" anchor="b" bIns="0" lIns="0" spcFirstLastPara="1" rIns="0" wrap="square" tIns="0">
            <a:noAutofit/>
          </a:bodyPr>
          <a:lstStyle>
            <a:lvl1pPr lvl="0" algn="ctr">
              <a:lnSpc>
                <a:spcPct val="90000"/>
              </a:lnSpc>
              <a:spcBef>
                <a:spcPts val="0"/>
              </a:spcBef>
              <a:spcAft>
                <a:spcPts val="0"/>
              </a:spcAft>
              <a:buSzPts val="2000"/>
              <a:buNone/>
              <a:defRPr/>
            </a:lvl1pPr>
            <a:lvl2pPr lvl="1" algn="ctr">
              <a:lnSpc>
                <a:spcPct val="90000"/>
              </a:lnSpc>
              <a:spcBef>
                <a:spcPts val="0"/>
              </a:spcBef>
              <a:spcAft>
                <a:spcPts val="0"/>
              </a:spcAft>
              <a:buSzPts val="2000"/>
              <a:buNone/>
              <a:defRPr/>
            </a:lvl2pPr>
            <a:lvl3pPr lvl="2" algn="ctr">
              <a:lnSpc>
                <a:spcPct val="90000"/>
              </a:lnSpc>
              <a:spcBef>
                <a:spcPts val="0"/>
              </a:spcBef>
              <a:spcAft>
                <a:spcPts val="0"/>
              </a:spcAft>
              <a:buSzPts val="2000"/>
              <a:buNone/>
              <a:defRPr/>
            </a:lvl3pPr>
            <a:lvl4pPr lvl="3" algn="ctr">
              <a:lnSpc>
                <a:spcPct val="90000"/>
              </a:lnSpc>
              <a:spcBef>
                <a:spcPts val="0"/>
              </a:spcBef>
              <a:spcAft>
                <a:spcPts val="0"/>
              </a:spcAft>
              <a:buSzPts val="2000"/>
              <a:buNone/>
              <a:defRPr/>
            </a:lvl4pPr>
            <a:lvl5pPr lvl="4" algn="ctr">
              <a:lnSpc>
                <a:spcPct val="90000"/>
              </a:lnSpc>
              <a:spcBef>
                <a:spcPts val="0"/>
              </a:spcBef>
              <a:spcAft>
                <a:spcPts val="0"/>
              </a:spcAft>
              <a:buSzPts val="2000"/>
              <a:buNone/>
              <a:defRPr/>
            </a:lvl5pPr>
            <a:lvl6pPr lvl="5" algn="ctr">
              <a:lnSpc>
                <a:spcPct val="90000"/>
              </a:lnSpc>
              <a:spcBef>
                <a:spcPts val="0"/>
              </a:spcBef>
              <a:spcAft>
                <a:spcPts val="0"/>
              </a:spcAft>
              <a:buSzPts val="2000"/>
              <a:buNone/>
              <a:defRPr/>
            </a:lvl6pPr>
            <a:lvl7pPr lvl="6" algn="ctr">
              <a:lnSpc>
                <a:spcPct val="90000"/>
              </a:lnSpc>
              <a:spcBef>
                <a:spcPts val="0"/>
              </a:spcBef>
              <a:spcAft>
                <a:spcPts val="0"/>
              </a:spcAft>
              <a:buSzPts val="2000"/>
              <a:buNone/>
              <a:defRPr/>
            </a:lvl7pPr>
            <a:lvl8pPr lvl="7" algn="ctr">
              <a:lnSpc>
                <a:spcPct val="90000"/>
              </a:lnSpc>
              <a:spcBef>
                <a:spcPts val="0"/>
              </a:spcBef>
              <a:spcAft>
                <a:spcPts val="0"/>
              </a:spcAft>
              <a:buSzPts val="2000"/>
              <a:buNone/>
              <a:defRPr/>
            </a:lvl8pPr>
            <a:lvl9pPr lvl="8" algn="ctr">
              <a:lnSpc>
                <a:spcPct val="90000"/>
              </a:lnSpc>
              <a:spcBef>
                <a:spcPts val="0"/>
              </a:spcBef>
              <a:spcAft>
                <a:spcPts val="0"/>
              </a:spcAft>
              <a:buSzPts val="2000"/>
              <a:buNone/>
              <a:defRPr/>
            </a:lvl9pPr>
          </a:lstStyle>
          <a:p/>
        </p:txBody>
      </p:sp>
      <p:sp>
        <p:nvSpPr>
          <p:cNvPr id="552" name="Google Shape;552;p10"/>
          <p:cNvSpPr txBox="1"/>
          <p:nvPr>
            <p:ph idx="12" type="sldNum"/>
          </p:nvPr>
        </p:nvSpPr>
        <p:spPr>
          <a:xfrm>
            <a:off x="4297650" y="4413799"/>
            <a:ext cx="548700" cy="729600"/>
          </a:xfrm>
          <a:prstGeom prst="rect">
            <a:avLst/>
          </a:prstGeom>
          <a:noFill/>
          <a:ln>
            <a:noFill/>
          </a:ln>
        </p:spPr>
        <p:txBody>
          <a:bodyPr anchorCtr="0" anchor="ctr" bIns="0" lIns="0" spcFirstLastPara="1" rIns="0" wrap="square" tIns="0">
            <a:noAutofit/>
          </a:bodyPr>
          <a:lstStyle>
            <a:lvl1pPr indent="0" lvl="0"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1pPr>
            <a:lvl2pPr indent="0" lvl="1"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2pPr>
            <a:lvl3pPr indent="0" lvl="2"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3pPr>
            <a:lvl4pPr indent="0" lvl="3"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4pPr>
            <a:lvl5pPr indent="0" lvl="4"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5pPr>
            <a:lvl6pPr indent="0" lvl="5"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6pPr>
            <a:lvl7pPr indent="0" lvl="6"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7pPr>
            <a:lvl8pPr indent="0" lvl="7"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8pPr>
            <a:lvl9pPr indent="0" lvl="8" marL="0" marR="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9pPr>
          </a:lstStyle>
          <a:p>
            <a:pPr indent="0" lvl="0" marL="0" rtl="0" algn="ctr">
              <a:spcBef>
                <a:spcPts val="0"/>
              </a:spcBef>
              <a:spcAft>
                <a:spcPts val="0"/>
              </a:spcAft>
              <a:buNone/>
            </a:pPr>
            <a:fld id="{00000000-1234-1234-1234-123412341234}" type="slidenum">
              <a:rPr lang="en"/>
              <a:t>‹#›</a:t>
            </a:fld>
            <a:endParaRPr/>
          </a:p>
        </p:txBody>
      </p:sp>
      <p:grpSp>
        <p:nvGrpSpPr>
          <p:cNvPr id="553" name="Google Shape;553;p10"/>
          <p:cNvGrpSpPr/>
          <p:nvPr/>
        </p:nvGrpSpPr>
        <p:grpSpPr>
          <a:xfrm>
            <a:off x="138350" y="3775000"/>
            <a:ext cx="8847940" cy="1250750"/>
            <a:chOff x="138350" y="260325"/>
            <a:chExt cx="8847940" cy="1250750"/>
          </a:xfrm>
        </p:grpSpPr>
        <p:sp>
          <p:nvSpPr>
            <p:cNvPr id="554" name="Google Shape;554;p10"/>
            <p:cNvSpPr/>
            <p:nvPr/>
          </p:nvSpPr>
          <p:spPr>
            <a:xfrm>
              <a:off x="1499675" y="12505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5" name="Google Shape;555;p10"/>
            <p:cNvSpPr/>
            <p:nvPr/>
          </p:nvSpPr>
          <p:spPr>
            <a:xfrm>
              <a:off x="26610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6" name="Google Shape;556;p10"/>
            <p:cNvSpPr/>
            <p:nvPr/>
          </p:nvSpPr>
          <p:spPr>
            <a:xfrm>
              <a:off x="964725" y="13648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7" name="Google Shape;557;p10"/>
            <p:cNvSpPr/>
            <p:nvPr/>
          </p:nvSpPr>
          <p:spPr>
            <a:xfrm>
              <a:off x="2853765" y="14338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8" name="Google Shape;558;p10"/>
            <p:cNvSpPr/>
            <p:nvPr/>
          </p:nvSpPr>
          <p:spPr>
            <a:xfrm>
              <a:off x="6511800" y="26032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9" name="Google Shape;559;p10"/>
            <p:cNvSpPr/>
            <p:nvPr/>
          </p:nvSpPr>
          <p:spPr>
            <a:xfrm>
              <a:off x="922865" y="3854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0" name="Google Shape;560;p10"/>
            <p:cNvSpPr/>
            <p:nvPr/>
          </p:nvSpPr>
          <p:spPr>
            <a:xfrm>
              <a:off x="1669300" y="3521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1" name="Google Shape;561;p10"/>
            <p:cNvSpPr/>
            <p:nvPr/>
          </p:nvSpPr>
          <p:spPr>
            <a:xfrm>
              <a:off x="138350" y="3663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2" name="Google Shape;562;p10"/>
            <p:cNvSpPr/>
            <p:nvPr/>
          </p:nvSpPr>
          <p:spPr>
            <a:xfrm>
              <a:off x="5813290" y="108617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3" name="Google Shape;563;p10"/>
            <p:cNvSpPr/>
            <p:nvPr/>
          </p:nvSpPr>
          <p:spPr>
            <a:xfrm>
              <a:off x="8192200" y="3521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4" name="Google Shape;564;p10"/>
            <p:cNvSpPr/>
            <p:nvPr/>
          </p:nvSpPr>
          <p:spPr>
            <a:xfrm>
              <a:off x="3083050" y="5880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5" name="Google Shape;565;p10"/>
            <p:cNvSpPr/>
            <p:nvPr/>
          </p:nvSpPr>
          <p:spPr>
            <a:xfrm>
              <a:off x="59053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6" name="Google Shape;566;p10"/>
            <p:cNvSpPr/>
            <p:nvPr/>
          </p:nvSpPr>
          <p:spPr>
            <a:xfrm>
              <a:off x="3321725" y="1144805"/>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7" name="Google Shape;567;p10"/>
            <p:cNvSpPr/>
            <p:nvPr/>
          </p:nvSpPr>
          <p:spPr>
            <a:xfrm>
              <a:off x="5550600" y="1250550"/>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8" name="Google Shape;568;p10"/>
            <p:cNvSpPr/>
            <p:nvPr/>
          </p:nvSpPr>
          <p:spPr>
            <a:xfrm>
              <a:off x="7715565" y="11781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9" name="Google Shape;569;p10"/>
            <p:cNvSpPr/>
            <p:nvPr/>
          </p:nvSpPr>
          <p:spPr>
            <a:xfrm>
              <a:off x="7255125" y="46268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0" name="Google Shape;570;p10"/>
            <p:cNvSpPr/>
            <p:nvPr/>
          </p:nvSpPr>
          <p:spPr>
            <a:xfrm>
              <a:off x="8774600" y="141477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1" name="Google Shape;571;p10"/>
            <p:cNvSpPr/>
            <p:nvPr/>
          </p:nvSpPr>
          <p:spPr>
            <a:xfrm>
              <a:off x="8928090"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2" name="Google Shape;572;p10"/>
            <p:cNvSpPr/>
            <p:nvPr/>
          </p:nvSpPr>
          <p:spPr>
            <a:xfrm>
              <a:off x="7494550" y="1350630"/>
              <a:ext cx="124800" cy="124800"/>
            </a:xfrm>
            <a:prstGeom prst="donut">
              <a:avLst>
                <a:gd fmla="val 13795"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3" name="Google Shape;573;p10"/>
            <p:cNvSpPr/>
            <p:nvPr/>
          </p:nvSpPr>
          <p:spPr>
            <a:xfrm>
              <a:off x="4147815" y="6071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4" name="Google Shape;574;p10"/>
            <p:cNvSpPr/>
            <p:nvPr/>
          </p:nvSpPr>
          <p:spPr>
            <a:xfrm>
              <a:off x="4901365" y="3854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5" name="Google Shape;575;p10"/>
            <p:cNvSpPr/>
            <p:nvPr/>
          </p:nvSpPr>
          <p:spPr>
            <a:xfrm>
              <a:off x="5055300" y="476925"/>
              <a:ext cx="96300" cy="96300"/>
            </a:xfrm>
            <a:prstGeom prst="donut">
              <a:avLst>
                <a:gd fmla="val 22068" name="adj"/>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6" name="Google Shape;576;p10"/>
            <p:cNvSpPr/>
            <p:nvPr/>
          </p:nvSpPr>
          <p:spPr>
            <a:xfrm>
              <a:off x="8316990" y="2603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7" name="Google Shape;577;p10"/>
            <p:cNvSpPr/>
            <p:nvPr/>
          </p:nvSpPr>
          <p:spPr>
            <a:xfrm>
              <a:off x="364940" y="1433827"/>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8" name="Google Shape;578;p10"/>
            <p:cNvSpPr/>
            <p:nvPr/>
          </p:nvSpPr>
          <p:spPr>
            <a:xfrm>
              <a:off x="194015" y="1269602"/>
              <a:ext cx="58200" cy="58200"/>
            </a:xfrm>
            <a:prstGeom prst="ellipse">
              <a:avLst/>
            </a:prstGeom>
            <a:solidFill>
              <a:srgbClr val="4B77FF">
                <a:alpha val="2039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gradFill>
          <a:gsLst>
            <a:gs pos="0">
              <a:srgbClr val="043577"/>
            </a:gs>
            <a:gs pos="21000">
              <a:srgbClr val="062550"/>
            </a:gs>
            <a:gs pos="61000">
              <a:schemeClr val="lt1"/>
            </a:gs>
            <a:gs pos="100000">
              <a:schemeClr val="lt1"/>
            </a:gs>
          </a:gsLst>
          <a:lin ang="5400012"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241875" y="455000"/>
            <a:ext cx="6660300" cy="396300"/>
          </a:xfrm>
          <a:prstGeom prst="rect">
            <a:avLst/>
          </a:prstGeom>
          <a:noFill/>
          <a:ln>
            <a:noFill/>
          </a:ln>
        </p:spPr>
        <p:txBody>
          <a:bodyPr anchorCtr="0" anchor="b" bIns="0" lIns="0" spcFirstLastPara="1" rIns="0" wrap="square" tIns="0">
            <a:noAutofit/>
          </a:bodyPr>
          <a:lstStyle>
            <a:lvl1pPr lvl="0" marR="0" rtl="0" algn="ctr">
              <a:lnSpc>
                <a:spcPct val="90000"/>
              </a:lnSpc>
              <a:spcBef>
                <a:spcPts val="0"/>
              </a:spcBef>
              <a:spcAft>
                <a:spcPts val="0"/>
              </a:spcAft>
              <a:buClr>
                <a:schemeClr val="dk1"/>
              </a:buClr>
              <a:buSzPts val="2000"/>
              <a:buFont typeface="Catamaran"/>
              <a:buNone/>
              <a:defRPr b="1" i="0" sz="2000" u="none" cap="none" strike="noStrike">
                <a:solidFill>
                  <a:schemeClr val="dk1"/>
                </a:solidFill>
                <a:latin typeface="Catamaran"/>
                <a:ea typeface="Catamaran"/>
                <a:cs typeface="Catamaran"/>
                <a:sym typeface="Catamaran"/>
              </a:defRPr>
            </a:lvl1pPr>
            <a:lvl2pPr lvl="1" marR="0" rtl="0" algn="ctr">
              <a:lnSpc>
                <a:spcPct val="90000"/>
              </a:lnSpc>
              <a:spcBef>
                <a:spcPts val="0"/>
              </a:spcBef>
              <a:spcAft>
                <a:spcPts val="0"/>
              </a:spcAft>
              <a:buClr>
                <a:schemeClr val="dk1"/>
              </a:buClr>
              <a:buSzPts val="2000"/>
              <a:buFont typeface="Catamaran"/>
              <a:buNone/>
              <a:defRPr b="1" i="0" sz="2000" u="none" cap="none" strike="noStrike">
                <a:solidFill>
                  <a:schemeClr val="dk1"/>
                </a:solidFill>
                <a:latin typeface="Catamaran"/>
                <a:ea typeface="Catamaran"/>
                <a:cs typeface="Catamaran"/>
                <a:sym typeface="Catamaran"/>
              </a:defRPr>
            </a:lvl2pPr>
            <a:lvl3pPr lvl="2" marR="0" rtl="0" algn="ctr">
              <a:lnSpc>
                <a:spcPct val="90000"/>
              </a:lnSpc>
              <a:spcBef>
                <a:spcPts val="0"/>
              </a:spcBef>
              <a:spcAft>
                <a:spcPts val="0"/>
              </a:spcAft>
              <a:buClr>
                <a:schemeClr val="dk1"/>
              </a:buClr>
              <a:buSzPts val="2000"/>
              <a:buFont typeface="Catamaran"/>
              <a:buNone/>
              <a:defRPr b="1" i="0" sz="2000" u="none" cap="none" strike="noStrike">
                <a:solidFill>
                  <a:schemeClr val="dk1"/>
                </a:solidFill>
                <a:latin typeface="Catamaran"/>
                <a:ea typeface="Catamaran"/>
                <a:cs typeface="Catamaran"/>
                <a:sym typeface="Catamaran"/>
              </a:defRPr>
            </a:lvl3pPr>
            <a:lvl4pPr lvl="3" marR="0" rtl="0" algn="ctr">
              <a:lnSpc>
                <a:spcPct val="90000"/>
              </a:lnSpc>
              <a:spcBef>
                <a:spcPts val="0"/>
              </a:spcBef>
              <a:spcAft>
                <a:spcPts val="0"/>
              </a:spcAft>
              <a:buClr>
                <a:schemeClr val="dk1"/>
              </a:buClr>
              <a:buSzPts val="2000"/>
              <a:buFont typeface="Catamaran"/>
              <a:buNone/>
              <a:defRPr b="1" i="0" sz="2000" u="none" cap="none" strike="noStrike">
                <a:solidFill>
                  <a:schemeClr val="dk1"/>
                </a:solidFill>
                <a:latin typeface="Catamaran"/>
                <a:ea typeface="Catamaran"/>
                <a:cs typeface="Catamaran"/>
                <a:sym typeface="Catamaran"/>
              </a:defRPr>
            </a:lvl4pPr>
            <a:lvl5pPr lvl="4" marR="0" rtl="0" algn="ctr">
              <a:lnSpc>
                <a:spcPct val="90000"/>
              </a:lnSpc>
              <a:spcBef>
                <a:spcPts val="0"/>
              </a:spcBef>
              <a:spcAft>
                <a:spcPts val="0"/>
              </a:spcAft>
              <a:buClr>
                <a:schemeClr val="dk1"/>
              </a:buClr>
              <a:buSzPts val="2000"/>
              <a:buFont typeface="Catamaran"/>
              <a:buNone/>
              <a:defRPr b="1" i="0" sz="2000" u="none" cap="none" strike="noStrike">
                <a:solidFill>
                  <a:schemeClr val="dk1"/>
                </a:solidFill>
                <a:latin typeface="Catamaran"/>
                <a:ea typeface="Catamaran"/>
                <a:cs typeface="Catamaran"/>
                <a:sym typeface="Catamaran"/>
              </a:defRPr>
            </a:lvl5pPr>
            <a:lvl6pPr lvl="5" marR="0" rtl="0" algn="ctr">
              <a:lnSpc>
                <a:spcPct val="90000"/>
              </a:lnSpc>
              <a:spcBef>
                <a:spcPts val="0"/>
              </a:spcBef>
              <a:spcAft>
                <a:spcPts val="0"/>
              </a:spcAft>
              <a:buClr>
                <a:schemeClr val="dk1"/>
              </a:buClr>
              <a:buSzPts val="2000"/>
              <a:buFont typeface="Catamaran"/>
              <a:buNone/>
              <a:defRPr b="1" i="0" sz="2000" u="none" cap="none" strike="noStrike">
                <a:solidFill>
                  <a:schemeClr val="dk1"/>
                </a:solidFill>
                <a:latin typeface="Catamaran"/>
                <a:ea typeface="Catamaran"/>
                <a:cs typeface="Catamaran"/>
                <a:sym typeface="Catamaran"/>
              </a:defRPr>
            </a:lvl6pPr>
            <a:lvl7pPr lvl="6" marR="0" rtl="0" algn="ctr">
              <a:lnSpc>
                <a:spcPct val="90000"/>
              </a:lnSpc>
              <a:spcBef>
                <a:spcPts val="0"/>
              </a:spcBef>
              <a:spcAft>
                <a:spcPts val="0"/>
              </a:spcAft>
              <a:buClr>
                <a:schemeClr val="dk1"/>
              </a:buClr>
              <a:buSzPts val="2000"/>
              <a:buFont typeface="Catamaran"/>
              <a:buNone/>
              <a:defRPr b="1" i="0" sz="2000" u="none" cap="none" strike="noStrike">
                <a:solidFill>
                  <a:schemeClr val="dk1"/>
                </a:solidFill>
                <a:latin typeface="Catamaran"/>
                <a:ea typeface="Catamaran"/>
                <a:cs typeface="Catamaran"/>
                <a:sym typeface="Catamaran"/>
              </a:defRPr>
            </a:lvl7pPr>
            <a:lvl8pPr lvl="7" marR="0" rtl="0" algn="ctr">
              <a:lnSpc>
                <a:spcPct val="90000"/>
              </a:lnSpc>
              <a:spcBef>
                <a:spcPts val="0"/>
              </a:spcBef>
              <a:spcAft>
                <a:spcPts val="0"/>
              </a:spcAft>
              <a:buClr>
                <a:schemeClr val="dk1"/>
              </a:buClr>
              <a:buSzPts val="2000"/>
              <a:buFont typeface="Catamaran"/>
              <a:buNone/>
              <a:defRPr b="1" i="0" sz="2000" u="none" cap="none" strike="noStrike">
                <a:solidFill>
                  <a:schemeClr val="dk1"/>
                </a:solidFill>
                <a:latin typeface="Catamaran"/>
                <a:ea typeface="Catamaran"/>
                <a:cs typeface="Catamaran"/>
                <a:sym typeface="Catamaran"/>
              </a:defRPr>
            </a:lvl8pPr>
            <a:lvl9pPr lvl="8" marR="0" rtl="0" algn="ctr">
              <a:lnSpc>
                <a:spcPct val="90000"/>
              </a:lnSpc>
              <a:spcBef>
                <a:spcPts val="0"/>
              </a:spcBef>
              <a:spcAft>
                <a:spcPts val="0"/>
              </a:spcAft>
              <a:buClr>
                <a:schemeClr val="dk1"/>
              </a:buClr>
              <a:buSzPts val="2000"/>
              <a:buFont typeface="Catamaran"/>
              <a:buNone/>
              <a:defRPr b="1" i="0" sz="2000" u="none" cap="none" strike="noStrike">
                <a:solidFill>
                  <a:schemeClr val="dk1"/>
                </a:solidFill>
                <a:latin typeface="Catamaran"/>
                <a:ea typeface="Catamaran"/>
                <a:cs typeface="Catamaran"/>
                <a:sym typeface="Catamaran"/>
              </a:defRPr>
            </a:lvl9pPr>
          </a:lstStyle>
          <a:p/>
        </p:txBody>
      </p:sp>
      <p:sp>
        <p:nvSpPr>
          <p:cNvPr id="7" name="Google Shape;7;p1"/>
          <p:cNvSpPr txBox="1"/>
          <p:nvPr>
            <p:ph idx="1" type="body"/>
          </p:nvPr>
        </p:nvSpPr>
        <p:spPr>
          <a:xfrm>
            <a:off x="1241875" y="1125350"/>
            <a:ext cx="6660300" cy="2972100"/>
          </a:xfrm>
          <a:prstGeom prst="rect">
            <a:avLst/>
          </a:prstGeom>
          <a:noFill/>
          <a:ln>
            <a:noFill/>
          </a:ln>
        </p:spPr>
        <p:txBody>
          <a:bodyPr anchorCtr="0" anchor="t" bIns="0" lIns="0" spcFirstLastPara="1" rIns="0" wrap="square" tIns="0">
            <a:noAutofit/>
          </a:bodyPr>
          <a:lstStyle>
            <a:lvl1pPr indent="-381000" lvl="0" marL="457200" marR="0" rtl="0" algn="l">
              <a:lnSpc>
                <a:spcPct val="115000"/>
              </a:lnSpc>
              <a:spcBef>
                <a:spcPts val="0"/>
              </a:spcBef>
              <a:spcAft>
                <a:spcPts val="0"/>
              </a:spcAft>
              <a:buClr>
                <a:schemeClr val="accent1"/>
              </a:buClr>
              <a:buSzPts val="2400"/>
              <a:buFont typeface="Catamaran Light"/>
              <a:buChar char="▹"/>
              <a:defRPr b="0" i="0" sz="2400" u="none" cap="none" strike="noStrike">
                <a:solidFill>
                  <a:schemeClr val="dk1"/>
                </a:solidFill>
                <a:latin typeface="Catamaran Light"/>
                <a:ea typeface="Catamaran Light"/>
                <a:cs typeface="Catamaran Light"/>
                <a:sym typeface="Catamaran Light"/>
              </a:defRPr>
            </a:lvl1pPr>
            <a:lvl2pPr indent="-381000" lvl="1" marL="914400" marR="0" rtl="0" algn="l">
              <a:lnSpc>
                <a:spcPct val="115000"/>
              </a:lnSpc>
              <a:spcBef>
                <a:spcPts val="800"/>
              </a:spcBef>
              <a:spcAft>
                <a:spcPts val="0"/>
              </a:spcAft>
              <a:buClr>
                <a:schemeClr val="accent1"/>
              </a:buClr>
              <a:buSzPts val="2400"/>
              <a:buFont typeface="Catamaran Light"/>
              <a:buChar char="▸"/>
              <a:defRPr b="0" i="0" sz="2400" u="none" cap="none" strike="noStrike">
                <a:solidFill>
                  <a:schemeClr val="dk1"/>
                </a:solidFill>
                <a:latin typeface="Catamaran Light"/>
                <a:ea typeface="Catamaran Light"/>
                <a:cs typeface="Catamaran Light"/>
                <a:sym typeface="Catamaran Light"/>
              </a:defRPr>
            </a:lvl2pPr>
            <a:lvl3pPr indent="-381000" lvl="2" marL="1371600" marR="0" rtl="0" algn="l">
              <a:lnSpc>
                <a:spcPct val="115000"/>
              </a:lnSpc>
              <a:spcBef>
                <a:spcPts val="800"/>
              </a:spcBef>
              <a:spcAft>
                <a:spcPts val="0"/>
              </a:spcAft>
              <a:buClr>
                <a:schemeClr val="accent1"/>
              </a:buClr>
              <a:buSzPts val="2400"/>
              <a:buFont typeface="Catamaran Light"/>
              <a:buChar char="■"/>
              <a:defRPr b="0" i="0" sz="2400" u="none" cap="none" strike="noStrike">
                <a:solidFill>
                  <a:schemeClr val="dk1"/>
                </a:solidFill>
                <a:latin typeface="Catamaran Light"/>
                <a:ea typeface="Catamaran Light"/>
                <a:cs typeface="Catamaran Light"/>
                <a:sym typeface="Catamaran Light"/>
              </a:defRPr>
            </a:lvl3pPr>
            <a:lvl4pPr indent="-381000" lvl="3" marL="1828800" marR="0" rtl="0" algn="l">
              <a:lnSpc>
                <a:spcPct val="115000"/>
              </a:lnSpc>
              <a:spcBef>
                <a:spcPts val="800"/>
              </a:spcBef>
              <a:spcAft>
                <a:spcPts val="0"/>
              </a:spcAft>
              <a:buClr>
                <a:schemeClr val="dk1"/>
              </a:buClr>
              <a:buSzPts val="2400"/>
              <a:buFont typeface="Catamaran Light"/>
              <a:buChar char="●"/>
              <a:defRPr b="0" i="0" sz="2400" u="none" cap="none" strike="noStrike">
                <a:solidFill>
                  <a:schemeClr val="dk1"/>
                </a:solidFill>
                <a:latin typeface="Catamaran Light"/>
                <a:ea typeface="Catamaran Light"/>
                <a:cs typeface="Catamaran Light"/>
                <a:sym typeface="Catamaran Light"/>
              </a:defRPr>
            </a:lvl4pPr>
            <a:lvl5pPr indent="-381000" lvl="4" marL="2286000" marR="0" rtl="0" algn="l">
              <a:lnSpc>
                <a:spcPct val="115000"/>
              </a:lnSpc>
              <a:spcBef>
                <a:spcPts val="800"/>
              </a:spcBef>
              <a:spcAft>
                <a:spcPts val="0"/>
              </a:spcAft>
              <a:buClr>
                <a:schemeClr val="dk1"/>
              </a:buClr>
              <a:buSzPts val="2400"/>
              <a:buFont typeface="Catamaran Light"/>
              <a:buChar char="○"/>
              <a:defRPr b="0" i="0" sz="2400" u="none" cap="none" strike="noStrike">
                <a:solidFill>
                  <a:schemeClr val="dk1"/>
                </a:solidFill>
                <a:latin typeface="Catamaran Light"/>
                <a:ea typeface="Catamaran Light"/>
                <a:cs typeface="Catamaran Light"/>
                <a:sym typeface="Catamaran Light"/>
              </a:defRPr>
            </a:lvl5pPr>
            <a:lvl6pPr indent="-381000" lvl="5" marL="2743200" marR="0" rtl="0" algn="l">
              <a:lnSpc>
                <a:spcPct val="115000"/>
              </a:lnSpc>
              <a:spcBef>
                <a:spcPts val="800"/>
              </a:spcBef>
              <a:spcAft>
                <a:spcPts val="0"/>
              </a:spcAft>
              <a:buClr>
                <a:schemeClr val="dk1"/>
              </a:buClr>
              <a:buSzPts val="2400"/>
              <a:buFont typeface="Catamaran Light"/>
              <a:buChar char="■"/>
              <a:defRPr b="0" i="0" sz="2400" u="none" cap="none" strike="noStrike">
                <a:solidFill>
                  <a:schemeClr val="dk1"/>
                </a:solidFill>
                <a:latin typeface="Catamaran Light"/>
                <a:ea typeface="Catamaran Light"/>
                <a:cs typeface="Catamaran Light"/>
                <a:sym typeface="Catamaran Light"/>
              </a:defRPr>
            </a:lvl6pPr>
            <a:lvl7pPr indent="-381000" lvl="6" marL="3200400" marR="0" rtl="0" algn="l">
              <a:lnSpc>
                <a:spcPct val="115000"/>
              </a:lnSpc>
              <a:spcBef>
                <a:spcPts val="800"/>
              </a:spcBef>
              <a:spcAft>
                <a:spcPts val="0"/>
              </a:spcAft>
              <a:buClr>
                <a:schemeClr val="dk1"/>
              </a:buClr>
              <a:buSzPts val="2400"/>
              <a:buFont typeface="Catamaran Light"/>
              <a:buChar char="●"/>
              <a:defRPr b="0" i="0" sz="2400" u="none" cap="none" strike="noStrike">
                <a:solidFill>
                  <a:schemeClr val="dk1"/>
                </a:solidFill>
                <a:latin typeface="Catamaran Light"/>
                <a:ea typeface="Catamaran Light"/>
                <a:cs typeface="Catamaran Light"/>
                <a:sym typeface="Catamaran Light"/>
              </a:defRPr>
            </a:lvl7pPr>
            <a:lvl8pPr indent="-381000" lvl="7" marL="3657600" marR="0" rtl="0" algn="l">
              <a:lnSpc>
                <a:spcPct val="115000"/>
              </a:lnSpc>
              <a:spcBef>
                <a:spcPts val="800"/>
              </a:spcBef>
              <a:spcAft>
                <a:spcPts val="0"/>
              </a:spcAft>
              <a:buClr>
                <a:schemeClr val="dk1"/>
              </a:buClr>
              <a:buSzPts val="2400"/>
              <a:buFont typeface="Catamaran Light"/>
              <a:buChar char="○"/>
              <a:defRPr b="0" i="0" sz="2400" u="none" cap="none" strike="noStrike">
                <a:solidFill>
                  <a:schemeClr val="dk1"/>
                </a:solidFill>
                <a:latin typeface="Catamaran Light"/>
                <a:ea typeface="Catamaran Light"/>
                <a:cs typeface="Catamaran Light"/>
                <a:sym typeface="Catamaran Light"/>
              </a:defRPr>
            </a:lvl8pPr>
            <a:lvl9pPr indent="-381000" lvl="8" marL="4114800" marR="0" rtl="0" algn="l">
              <a:lnSpc>
                <a:spcPct val="115000"/>
              </a:lnSpc>
              <a:spcBef>
                <a:spcPts val="800"/>
              </a:spcBef>
              <a:spcAft>
                <a:spcPts val="800"/>
              </a:spcAft>
              <a:buClr>
                <a:schemeClr val="dk1"/>
              </a:buClr>
              <a:buSzPts val="2400"/>
              <a:buFont typeface="Catamaran Light"/>
              <a:buChar char="■"/>
              <a:defRPr b="0" i="0" sz="2400" u="none" cap="none" strike="noStrike">
                <a:solidFill>
                  <a:schemeClr val="dk1"/>
                </a:solidFill>
                <a:latin typeface="Catamaran Light"/>
                <a:ea typeface="Catamaran Light"/>
                <a:cs typeface="Catamaran Light"/>
                <a:sym typeface="Catamaran Light"/>
              </a:defRPr>
            </a:lvl9pPr>
          </a:lstStyle>
          <a:p/>
        </p:txBody>
      </p:sp>
      <p:sp>
        <p:nvSpPr>
          <p:cNvPr id="8" name="Google Shape;8;p1"/>
          <p:cNvSpPr txBox="1"/>
          <p:nvPr>
            <p:ph idx="12" type="sldNum"/>
          </p:nvPr>
        </p:nvSpPr>
        <p:spPr>
          <a:xfrm>
            <a:off x="4297650" y="4413799"/>
            <a:ext cx="548700" cy="729600"/>
          </a:xfrm>
          <a:prstGeom prst="rect">
            <a:avLst/>
          </a:prstGeom>
          <a:noFill/>
          <a:ln>
            <a:noFill/>
          </a:ln>
        </p:spPr>
        <p:txBody>
          <a:bodyPr anchorCtr="0" anchor="ctr" bIns="0" lIns="0" spcFirstLastPara="1" rIns="0" wrap="square" tIns="0">
            <a:noAutofit/>
          </a:bodyPr>
          <a:lstStyle>
            <a:lvl1pPr indent="0" lvl="0" marL="0" marR="0" rtl="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1pPr>
            <a:lvl2pPr indent="0" lvl="1" marL="0" marR="0" rtl="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2pPr>
            <a:lvl3pPr indent="0" lvl="2" marL="0" marR="0" rtl="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3pPr>
            <a:lvl4pPr indent="0" lvl="3" marL="0" marR="0" rtl="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4pPr>
            <a:lvl5pPr indent="0" lvl="4" marL="0" marR="0" rtl="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5pPr>
            <a:lvl6pPr indent="0" lvl="5" marL="0" marR="0" rtl="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6pPr>
            <a:lvl7pPr indent="0" lvl="6" marL="0" marR="0" rtl="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7pPr>
            <a:lvl8pPr indent="0" lvl="7" marL="0" marR="0" rtl="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8pPr>
            <a:lvl9pPr indent="0" lvl="8" marL="0" marR="0" rtl="0" algn="ctr">
              <a:lnSpc>
                <a:spcPct val="100000"/>
              </a:lnSpc>
              <a:spcBef>
                <a:spcPts val="0"/>
              </a:spcBef>
              <a:spcAft>
                <a:spcPts val="0"/>
              </a:spcAft>
              <a:buClr>
                <a:srgbClr val="000000"/>
              </a:buClr>
              <a:buSzPts val="1300"/>
              <a:buFont typeface="Arial"/>
              <a:buNone/>
              <a:defRPr b="1" i="0" sz="1300" u="none" cap="none" strike="noStrike">
                <a:solidFill>
                  <a:schemeClr val="dk1"/>
                </a:solidFill>
                <a:latin typeface="Catamaran"/>
                <a:ea typeface="Catamaran"/>
                <a:cs typeface="Catamaran"/>
                <a:sym typeface="Catamaran"/>
              </a:defRPr>
            </a:lvl9pPr>
          </a:lstStyle>
          <a:p>
            <a:pPr indent="0" lvl="0" marL="0" rtl="0" algn="ct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1" name="Shape 661"/>
        <p:cNvGrpSpPr/>
        <p:nvPr/>
      </p:nvGrpSpPr>
      <p:grpSpPr>
        <a:xfrm>
          <a:off x="0" y="0"/>
          <a:ext cx="0" cy="0"/>
          <a:chOff x="0" y="0"/>
          <a:chExt cx="0" cy="0"/>
        </a:xfrm>
      </p:grpSpPr>
      <p:sp>
        <p:nvSpPr>
          <p:cNvPr id="662" name="Google Shape;662;p13"/>
          <p:cNvSpPr txBox="1"/>
          <p:nvPr>
            <p:ph type="ctrTitle"/>
          </p:nvPr>
        </p:nvSpPr>
        <p:spPr>
          <a:xfrm>
            <a:off x="855300" y="1115325"/>
            <a:ext cx="7433400" cy="13506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Writing Proposals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4" name="Shape 714"/>
        <p:cNvGrpSpPr/>
        <p:nvPr/>
      </p:nvGrpSpPr>
      <p:grpSpPr>
        <a:xfrm>
          <a:off x="0" y="0"/>
          <a:ext cx="0" cy="0"/>
          <a:chOff x="0" y="0"/>
          <a:chExt cx="0" cy="0"/>
        </a:xfrm>
      </p:grpSpPr>
      <p:sp>
        <p:nvSpPr>
          <p:cNvPr id="715" name="Google Shape;715;p22"/>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Proposal Structure</a:t>
            </a:r>
            <a:endParaRPr/>
          </a:p>
        </p:txBody>
      </p:sp>
      <p:sp>
        <p:nvSpPr>
          <p:cNvPr id="716" name="Google Shape;716;p22"/>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b="1" lang="en" sz="1600">
                <a:latin typeface="Catamaran"/>
                <a:ea typeface="Catamaran"/>
                <a:cs typeface="Catamaran"/>
                <a:sym typeface="Catamaran"/>
              </a:rPr>
              <a:t>Executive Summary</a:t>
            </a:r>
            <a:endParaRPr b="1" sz="1600">
              <a:latin typeface="Catamaran"/>
              <a:ea typeface="Catamaran"/>
              <a:cs typeface="Catamaran"/>
              <a:sym typeface="Catamaran"/>
            </a:endParaRPr>
          </a:p>
          <a:p>
            <a:pPr indent="0" lvl="0" marL="0" rtl="0" algn="l">
              <a:spcBef>
                <a:spcPts val="0"/>
              </a:spcBef>
              <a:spcAft>
                <a:spcPts val="0"/>
              </a:spcAft>
              <a:buNone/>
            </a:pPr>
            <a:r>
              <a:rPr lang="en" sz="1600"/>
              <a:t>A one-page, single spaced summary of your proposal. Covers all the major elements of the proposal in one to two sentences each. You should define the problem, describe the proposed program, and </a:t>
            </a:r>
            <a:r>
              <a:rPr lang="en" sz="1600"/>
              <a:t>describe</a:t>
            </a:r>
            <a:r>
              <a:rPr lang="en" sz="1600"/>
              <a:t> your qualifications and experience. The summary may be the only part of the proposal that readers study in </a:t>
            </a:r>
            <a:r>
              <a:rPr lang="en" sz="1600"/>
              <a:t>their first look at the document.</a:t>
            </a:r>
            <a:endParaRPr sz="1600"/>
          </a:p>
          <a:p>
            <a:pPr indent="0" lvl="0" marL="0" rtl="0" algn="l">
              <a:spcBef>
                <a:spcPts val="0"/>
              </a:spcBef>
              <a:spcAft>
                <a:spcPts val="0"/>
              </a:spcAft>
              <a:buNone/>
            </a:pPr>
            <a:r>
              <a:rPr b="1" lang="en" sz="1600">
                <a:latin typeface="Catamaran"/>
                <a:ea typeface="Catamaran"/>
                <a:cs typeface="Catamaran"/>
                <a:sym typeface="Catamaran"/>
              </a:rPr>
              <a:t>Introduction</a:t>
            </a:r>
            <a:endParaRPr b="1" sz="1600">
              <a:latin typeface="Catamaran"/>
              <a:ea typeface="Catamaran"/>
              <a:cs typeface="Catamaran"/>
              <a:sym typeface="Catamaran"/>
            </a:endParaRPr>
          </a:p>
          <a:p>
            <a:pPr indent="0" lvl="0" marL="0" rtl="0" algn="l">
              <a:spcBef>
                <a:spcPts val="0"/>
              </a:spcBef>
              <a:spcAft>
                <a:spcPts val="0"/>
              </a:spcAft>
              <a:buNone/>
            </a:pPr>
            <a:r>
              <a:rPr lang="en" sz="1600"/>
              <a:t>This part of the proposal helps reader understand the “context, scope, and organization” of the proposal (</a:t>
            </a:r>
            <a:r>
              <a:rPr i="1" lang="en" sz="1600"/>
              <a:t>PSTC</a:t>
            </a:r>
            <a:r>
              <a:rPr lang="en" sz="1600"/>
              <a:t>, p. 300). You should define the problem in specific terms, indicate a clear purpose, provide readers a background on the problem, </a:t>
            </a:r>
            <a:r>
              <a:rPr lang="en" sz="1600"/>
              <a:t>review relevant sources, indicate the scope of the proposal, preview the proposal’s organization, and introduce and define key terms.</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6">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0" name="Shape 720"/>
        <p:cNvGrpSpPr/>
        <p:nvPr/>
      </p:nvGrpSpPr>
      <p:grpSpPr>
        <a:xfrm>
          <a:off x="0" y="0"/>
          <a:ext cx="0" cy="0"/>
          <a:chOff x="0" y="0"/>
          <a:chExt cx="0" cy="0"/>
        </a:xfrm>
      </p:grpSpPr>
      <p:sp>
        <p:nvSpPr>
          <p:cNvPr id="721" name="Google Shape;721;p23"/>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Proposal Structure</a:t>
            </a:r>
            <a:endParaRPr/>
          </a:p>
        </p:txBody>
      </p:sp>
      <p:sp>
        <p:nvSpPr>
          <p:cNvPr id="722" name="Google Shape;722;p23"/>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b="1" lang="en" sz="1600">
                <a:latin typeface="Catamaran"/>
                <a:ea typeface="Catamaran"/>
                <a:cs typeface="Catamaran"/>
                <a:sym typeface="Catamaran"/>
              </a:rPr>
              <a:t>Proposed Program</a:t>
            </a:r>
            <a:endParaRPr b="1" sz="1600">
              <a:latin typeface="Catamaran"/>
              <a:ea typeface="Catamaran"/>
              <a:cs typeface="Catamaran"/>
              <a:sym typeface="Catamaran"/>
            </a:endParaRPr>
          </a:p>
          <a:p>
            <a:pPr indent="0" lvl="0" marL="0" rtl="0" algn="l">
              <a:spcBef>
                <a:spcPts val="0"/>
              </a:spcBef>
              <a:spcAft>
                <a:spcPts val="0"/>
              </a:spcAft>
              <a:buNone/>
            </a:pPr>
            <a:r>
              <a:rPr lang="en" sz="1600"/>
              <a:t>This section of the proposal explains in specific terms what you want to do.  Some tips for making this part of your proposal effective:</a:t>
            </a:r>
            <a:endParaRPr sz="1600"/>
          </a:p>
          <a:p>
            <a:pPr indent="-330200" lvl="0" marL="457200" rtl="0" algn="l">
              <a:spcBef>
                <a:spcPts val="0"/>
              </a:spcBef>
              <a:spcAft>
                <a:spcPts val="0"/>
              </a:spcAft>
              <a:buSzPts val="1600"/>
              <a:buChar char="▹"/>
            </a:pPr>
            <a:r>
              <a:rPr lang="en" sz="1600"/>
              <a:t>Don’t just say you will analyze data – explain </a:t>
            </a:r>
            <a:r>
              <a:rPr i="1" lang="en" sz="1600"/>
              <a:t>how</a:t>
            </a:r>
            <a:r>
              <a:rPr lang="en" sz="1600"/>
              <a:t> you’ll do it. </a:t>
            </a:r>
            <a:endParaRPr sz="1600"/>
          </a:p>
          <a:p>
            <a:pPr indent="-330200" lvl="0" marL="457200" rtl="0" algn="l">
              <a:spcBef>
                <a:spcPts val="0"/>
              </a:spcBef>
              <a:spcAft>
                <a:spcPts val="0"/>
              </a:spcAft>
              <a:buSzPts val="1600"/>
              <a:buChar char="▹"/>
            </a:pPr>
            <a:r>
              <a:rPr lang="en" sz="1600"/>
              <a:t>If your project is discussed in recent literature, show your familiarity with scholarship by </a:t>
            </a:r>
            <a:r>
              <a:rPr lang="en" sz="1600"/>
              <a:t>referencing</a:t>
            </a:r>
            <a:r>
              <a:rPr lang="en" sz="1600"/>
              <a:t> what it does (and doesn’t) do.</a:t>
            </a:r>
            <a:endParaRPr sz="1600"/>
          </a:p>
          <a:p>
            <a:pPr indent="-330200" lvl="0" marL="457200" rtl="0" algn="l">
              <a:spcBef>
                <a:spcPts val="0"/>
              </a:spcBef>
              <a:spcAft>
                <a:spcPts val="0"/>
              </a:spcAft>
              <a:buSzPts val="1600"/>
              <a:buChar char="▹"/>
            </a:pPr>
            <a:r>
              <a:rPr lang="en" sz="1600"/>
              <a:t>For the most effective proposal, do preliminary research </a:t>
            </a:r>
            <a:r>
              <a:rPr i="1" lang="en" sz="1600"/>
              <a:t>first</a:t>
            </a:r>
            <a:r>
              <a:rPr lang="en" sz="1600"/>
              <a:t>.</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 sz="1600"/>
              <a:t>Your biggest task in this part of the proposal is to show your reader that research indicates that your project is </a:t>
            </a:r>
            <a:r>
              <a:rPr b="1" lang="en" sz="1600">
                <a:latin typeface="Catamaran"/>
                <a:ea typeface="Catamaran"/>
                <a:cs typeface="Catamaran"/>
                <a:sym typeface="Catamaran"/>
              </a:rPr>
              <a:t>likely to succeed</a:t>
            </a:r>
            <a:r>
              <a:rPr lang="en" sz="1600"/>
              <a:t>.</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2">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6" name="Shape 726"/>
        <p:cNvGrpSpPr/>
        <p:nvPr/>
      </p:nvGrpSpPr>
      <p:grpSpPr>
        <a:xfrm>
          <a:off x="0" y="0"/>
          <a:ext cx="0" cy="0"/>
          <a:chOff x="0" y="0"/>
          <a:chExt cx="0" cy="0"/>
        </a:xfrm>
      </p:grpSpPr>
      <p:sp>
        <p:nvSpPr>
          <p:cNvPr id="727" name="Google Shape;727;p24"/>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Proposal Structure</a:t>
            </a:r>
            <a:endParaRPr/>
          </a:p>
        </p:txBody>
      </p:sp>
      <p:sp>
        <p:nvSpPr>
          <p:cNvPr id="728" name="Google Shape;728;p24"/>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b="1" lang="en" sz="1600">
                <a:latin typeface="Catamaran"/>
                <a:ea typeface="Catamaran"/>
                <a:cs typeface="Catamaran"/>
                <a:sym typeface="Catamaran"/>
              </a:rPr>
              <a:t>Qualifications and Experience</a:t>
            </a:r>
            <a:endParaRPr b="1" sz="1600">
              <a:latin typeface="Catamaran"/>
              <a:ea typeface="Catamaran"/>
              <a:cs typeface="Catamaran"/>
              <a:sym typeface="Catamaran"/>
            </a:endParaRPr>
          </a:p>
          <a:p>
            <a:pPr indent="0" lvl="0" marL="0" rtl="0" algn="l">
              <a:spcBef>
                <a:spcPts val="0"/>
              </a:spcBef>
              <a:spcAft>
                <a:spcPts val="0"/>
              </a:spcAft>
              <a:buNone/>
            </a:pPr>
            <a:r>
              <a:rPr lang="en" sz="1600"/>
              <a:t>In this section of the proposal, you show that you are </a:t>
            </a:r>
            <a:r>
              <a:rPr i="1" lang="en" sz="1600"/>
              <a:t>able</a:t>
            </a:r>
            <a:r>
              <a:rPr lang="en" sz="1600"/>
              <a:t> to carry out the project. This section describes both your credentials and those of anyone else on the team. This is also a place to state if your organization has ever completed similar projects successfully.</a:t>
            </a:r>
            <a:endParaRPr sz="1600"/>
          </a:p>
          <a:p>
            <a:pPr indent="0" lvl="0" marL="0" rtl="0" algn="l">
              <a:spcBef>
                <a:spcPts val="0"/>
              </a:spcBef>
              <a:spcAft>
                <a:spcPts val="0"/>
              </a:spcAft>
              <a:buNone/>
            </a:pPr>
            <a:r>
              <a:rPr b="1" lang="en" sz="1600">
                <a:latin typeface="Catamaran"/>
                <a:ea typeface="Catamaran"/>
                <a:cs typeface="Catamaran"/>
                <a:sym typeface="Catamaran"/>
              </a:rPr>
              <a:t>Budget</a:t>
            </a:r>
            <a:endParaRPr b="1" sz="1600">
              <a:latin typeface="Catamaran"/>
              <a:ea typeface="Catamaran"/>
              <a:cs typeface="Catamaran"/>
              <a:sym typeface="Catamaran"/>
            </a:endParaRPr>
          </a:p>
          <a:p>
            <a:pPr indent="0" lvl="0" marL="0" rtl="0" algn="l">
              <a:spcBef>
                <a:spcPts val="0"/>
              </a:spcBef>
              <a:spcAft>
                <a:spcPts val="0"/>
              </a:spcAft>
              <a:buNone/>
            </a:pPr>
            <a:r>
              <a:rPr lang="en" sz="1600"/>
              <a:t>This section states how much the proposed plan will cost. Budget sections vary depending on how simple a proposal is, and whether it is an internal proposal. Many budgets are divided into </a:t>
            </a:r>
            <a:r>
              <a:rPr i="1" lang="en" sz="1600"/>
              <a:t>direct costs</a:t>
            </a:r>
            <a:r>
              <a:rPr lang="en" sz="1600"/>
              <a:t> (salaries and benefits, ravel costs, necessary equipment, materials, supplies) and </a:t>
            </a:r>
            <a:r>
              <a:rPr i="1" lang="en" sz="1600"/>
              <a:t>indirect costs</a:t>
            </a:r>
            <a:r>
              <a:rPr lang="en" sz="1600"/>
              <a:t> (“overhead” – secretarial and clerical expenses, operating expenses like utilities and maintenance).</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28">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2" name="Shape 732"/>
        <p:cNvGrpSpPr/>
        <p:nvPr/>
      </p:nvGrpSpPr>
      <p:grpSpPr>
        <a:xfrm>
          <a:off x="0" y="0"/>
          <a:ext cx="0" cy="0"/>
          <a:chOff x="0" y="0"/>
          <a:chExt cx="0" cy="0"/>
        </a:xfrm>
      </p:grpSpPr>
      <p:sp>
        <p:nvSpPr>
          <p:cNvPr id="733" name="Google Shape;733;p25"/>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Proposal Structure</a:t>
            </a:r>
            <a:endParaRPr/>
          </a:p>
        </p:txBody>
      </p:sp>
      <p:sp>
        <p:nvSpPr>
          <p:cNvPr id="734" name="Google Shape;734;p25"/>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b="1" lang="en" sz="1600">
                <a:latin typeface="Catamaran"/>
                <a:ea typeface="Catamaran"/>
                <a:cs typeface="Catamaran"/>
                <a:sym typeface="Catamaran"/>
              </a:rPr>
              <a:t>Appendixes</a:t>
            </a:r>
            <a:endParaRPr b="1" sz="1600">
              <a:latin typeface="Catamaran"/>
              <a:ea typeface="Catamaran"/>
              <a:cs typeface="Catamaran"/>
              <a:sym typeface="Catamaran"/>
            </a:endParaRPr>
          </a:p>
          <a:p>
            <a:pPr indent="0" lvl="0" marL="0" rtl="0" algn="l">
              <a:spcBef>
                <a:spcPts val="0"/>
              </a:spcBef>
              <a:spcAft>
                <a:spcPts val="0"/>
              </a:spcAft>
              <a:buNone/>
            </a:pPr>
            <a:r>
              <a:rPr lang="en" sz="1600"/>
              <a:t>Appendixes vary depending on the needs of your prospective customer and the type of project you are undertaking. Some information the appendixes might include:</a:t>
            </a:r>
            <a:endParaRPr sz="1600"/>
          </a:p>
          <a:p>
            <a:pPr indent="-330200" lvl="0" marL="457200" rtl="0" algn="l">
              <a:spcBef>
                <a:spcPts val="0"/>
              </a:spcBef>
              <a:spcAft>
                <a:spcPts val="0"/>
              </a:spcAft>
              <a:buSzPts val="1600"/>
              <a:buChar char="▹"/>
            </a:pPr>
            <a:r>
              <a:rPr lang="en" sz="1600"/>
              <a:t>A supporting letter for the organization;</a:t>
            </a:r>
            <a:endParaRPr sz="1600"/>
          </a:p>
          <a:p>
            <a:pPr indent="-330200" lvl="0" marL="457200" rtl="0" algn="l">
              <a:spcBef>
                <a:spcPts val="0"/>
              </a:spcBef>
              <a:spcAft>
                <a:spcPts val="0"/>
              </a:spcAft>
              <a:buSzPts val="1600"/>
              <a:buChar char="▹"/>
            </a:pPr>
            <a:r>
              <a:rPr lang="en" sz="1600"/>
              <a:t>Task schedule (usually presented visually);</a:t>
            </a:r>
            <a:endParaRPr sz="1600"/>
          </a:p>
          <a:p>
            <a:pPr indent="-330200" lvl="0" marL="457200" rtl="0" algn="l">
              <a:spcBef>
                <a:spcPts val="0"/>
              </a:spcBef>
              <a:spcAft>
                <a:spcPts val="0"/>
              </a:spcAft>
              <a:buSzPts val="1600"/>
              <a:buChar char="▹"/>
            </a:pPr>
            <a:r>
              <a:rPr lang="en" sz="1600"/>
              <a:t>Description of evaluation techniques. How will you determine that the program is both effective and efficient?</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4">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6" name="Shape 666"/>
        <p:cNvGrpSpPr/>
        <p:nvPr/>
      </p:nvGrpSpPr>
      <p:grpSpPr>
        <a:xfrm>
          <a:off x="0" y="0"/>
          <a:ext cx="0" cy="0"/>
          <a:chOff x="0" y="0"/>
          <a:chExt cx="0" cy="0"/>
        </a:xfrm>
      </p:grpSpPr>
      <p:sp>
        <p:nvSpPr>
          <p:cNvPr id="667" name="Google Shape;667;p14"/>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definition</a:t>
            </a:r>
            <a:endParaRPr/>
          </a:p>
        </p:txBody>
      </p:sp>
      <p:sp>
        <p:nvSpPr>
          <p:cNvPr id="668" name="Google Shape;668;p14"/>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1600"/>
              <a:t>A </a:t>
            </a:r>
            <a:r>
              <a:rPr b="1" lang="en" sz="1600">
                <a:latin typeface="Catamaran"/>
                <a:ea typeface="Catamaran"/>
                <a:cs typeface="Catamaran"/>
                <a:sym typeface="Catamaran"/>
              </a:rPr>
              <a:t>proposal</a:t>
            </a:r>
            <a:r>
              <a:rPr lang="en" sz="1600"/>
              <a:t> is “an offer to carry out research or to provide a product or service.” (</a:t>
            </a:r>
            <a:r>
              <a:rPr i="1" lang="en" sz="1600"/>
              <a:t>PSTC</a:t>
            </a:r>
            <a:r>
              <a:rPr lang="en" sz="1600"/>
              <a:t>, p. 291)</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 sz="1600"/>
              <a:t>Examples:</a:t>
            </a:r>
            <a:endParaRPr sz="1600"/>
          </a:p>
          <a:p>
            <a:pPr indent="-330200" lvl="0" marL="457200" rtl="0" algn="l">
              <a:spcBef>
                <a:spcPts val="0"/>
              </a:spcBef>
              <a:spcAft>
                <a:spcPts val="0"/>
              </a:spcAft>
              <a:buSzPts val="1600"/>
              <a:buChar char="▹"/>
            </a:pPr>
            <a:r>
              <a:rPr lang="en" sz="1600"/>
              <a:t>A physical </a:t>
            </a:r>
            <a:r>
              <a:rPr lang="en" sz="1600"/>
              <a:t>therapist writes a proposal asking her supervisor for funding to attend a conference;</a:t>
            </a:r>
            <a:endParaRPr sz="1600"/>
          </a:p>
          <a:p>
            <a:pPr indent="-330200" lvl="0" marL="457200" rtl="0" algn="l">
              <a:spcBef>
                <a:spcPts val="0"/>
              </a:spcBef>
              <a:spcAft>
                <a:spcPts val="0"/>
              </a:spcAft>
              <a:buSzPts val="1600"/>
              <a:buChar char="▹"/>
            </a:pPr>
            <a:r>
              <a:rPr lang="en" sz="1600"/>
              <a:t>A defense contractor submits a proposal to design and build drones for the Air Force;</a:t>
            </a:r>
            <a:endParaRPr sz="1600"/>
          </a:p>
          <a:p>
            <a:pPr indent="-330200" lvl="0" marL="457200" rtl="0" algn="l">
              <a:spcBef>
                <a:spcPts val="0"/>
              </a:spcBef>
              <a:spcAft>
                <a:spcPts val="0"/>
              </a:spcAft>
              <a:buSzPts val="1600"/>
              <a:buChar char="▹"/>
            </a:pPr>
            <a:r>
              <a:rPr lang="en" sz="1600"/>
              <a:t>A homeless shelter applies to a philanthropic organization for more funding to serve the homeless community.</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8">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2" name="Shape 672"/>
        <p:cNvGrpSpPr/>
        <p:nvPr/>
      </p:nvGrpSpPr>
      <p:grpSpPr>
        <a:xfrm>
          <a:off x="0" y="0"/>
          <a:ext cx="0" cy="0"/>
          <a:chOff x="0" y="0"/>
          <a:chExt cx="0" cy="0"/>
        </a:xfrm>
      </p:grpSpPr>
      <p:sp>
        <p:nvSpPr>
          <p:cNvPr id="673" name="Google Shape;673;p15"/>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Writing Process</a:t>
            </a:r>
            <a:endParaRPr/>
          </a:p>
        </p:txBody>
      </p:sp>
      <p:sp>
        <p:nvSpPr>
          <p:cNvPr id="674" name="Google Shape;674;p15"/>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1600"/>
              <a:t>During the </a:t>
            </a:r>
            <a:r>
              <a:rPr b="1" lang="en" sz="1600">
                <a:latin typeface="Catamaran"/>
                <a:ea typeface="Catamaran"/>
                <a:cs typeface="Catamaran"/>
                <a:sym typeface="Catamaran"/>
              </a:rPr>
              <a:t>planning</a:t>
            </a:r>
            <a:r>
              <a:rPr lang="en" sz="1600"/>
              <a:t> stage, you should be interested in “your readers’ knowledge about and attitudes toward what you are proposing.”</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 sz="1600"/>
              <a:t>When </a:t>
            </a:r>
            <a:r>
              <a:rPr b="1" lang="en" sz="1600">
                <a:latin typeface="Catamaran"/>
                <a:ea typeface="Catamaran"/>
                <a:cs typeface="Catamaran"/>
                <a:sym typeface="Catamaran"/>
              </a:rPr>
              <a:t>drafting</a:t>
            </a:r>
            <a:r>
              <a:rPr lang="en" sz="1600"/>
              <a:t> a proposal, pay special attention to any instructions in the request for proposal (RFP), information for bid (IFB), or call for papers (CFP). If there are no instructions, follow the basic proposal outline we discuss in class.</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 sz="1600"/>
              <a:t>When </a:t>
            </a:r>
            <a:r>
              <a:rPr b="1" lang="en" sz="1600">
                <a:latin typeface="Catamaran"/>
                <a:ea typeface="Catamaran"/>
                <a:cs typeface="Catamaran"/>
                <a:sym typeface="Catamaran"/>
              </a:rPr>
              <a:t>revising, editing, and proofreading</a:t>
            </a:r>
            <a:r>
              <a:rPr lang="en" sz="1600"/>
              <a:t>, </a:t>
            </a:r>
            <a:r>
              <a:rPr lang="en" sz="1600"/>
              <a:t>remember that proposals usually have firm deadlines. Make sure that you build in time for revision and editing so that you can send out a polished proposal.</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74">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8" name="Shape 678"/>
        <p:cNvGrpSpPr/>
        <p:nvPr/>
      </p:nvGrpSpPr>
      <p:grpSpPr>
        <a:xfrm>
          <a:off x="0" y="0"/>
          <a:ext cx="0" cy="0"/>
          <a:chOff x="0" y="0"/>
          <a:chExt cx="0" cy="0"/>
        </a:xfrm>
      </p:grpSpPr>
      <p:sp>
        <p:nvSpPr>
          <p:cNvPr id="679" name="Google Shape;679;p16"/>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Proposal Logistics</a:t>
            </a:r>
            <a:endParaRPr/>
          </a:p>
        </p:txBody>
      </p:sp>
      <p:sp>
        <p:nvSpPr>
          <p:cNvPr id="680" name="Google Shape;680;p16"/>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1600"/>
              <a:t>For this project, you are writing an </a:t>
            </a:r>
            <a:r>
              <a:rPr b="1" lang="en" sz="1600">
                <a:latin typeface="Catamaran"/>
                <a:ea typeface="Catamaran"/>
                <a:cs typeface="Catamaran"/>
                <a:sym typeface="Catamaran"/>
              </a:rPr>
              <a:t>external, solicited proposal</a:t>
            </a:r>
            <a:r>
              <a:rPr lang="en" sz="1600"/>
              <a:t>. </a:t>
            </a:r>
            <a:endParaRPr sz="1600"/>
          </a:p>
          <a:p>
            <a:pPr indent="-330200" lvl="0" marL="457200" rtl="0" algn="l">
              <a:spcBef>
                <a:spcPts val="0"/>
              </a:spcBef>
              <a:spcAft>
                <a:spcPts val="0"/>
              </a:spcAft>
              <a:buSzPts val="1600"/>
              <a:buChar char="▹"/>
            </a:pPr>
            <a:r>
              <a:rPr lang="en" sz="1600"/>
              <a:t>External proposals go to an organization outside your own.</a:t>
            </a:r>
            <a:endParaRPr sz="1600"/>
          </a:p>
          <a:p>
            <a:pPr indent="-330200" lvl="0" marL="457200" rtl="0" algn="l">
              <a:spcBef>
                <a:spcPts val="0"/>
              </a:spcBef>
              <a:spcAft>
                <a:spcPts val="0"/>
              </a:spcAft>
              <a:buSzPts val="1600"/>
              <a:buChar char="▹"/>
            </a:pPr>
            <a:r>
              <a:rPr lang="en" sz="1600"/>
              <a:t>Solicited proposals are submitted in response to “a request from the prospective customer.”</a:t>
            </a:r>
            <a:endParaRPr sz="1600"/>
          </a:p>
          <a:p>
            <a:pPr indent="0" lvl="0" marL="0" rtl="0" algn="l">
              <a:spcBef>
                <a:spcPts val="0"/>
              </a:spcBef>
              <a:spcAft>
                <a:spcPts val="0"/>
              </a:spcAft>
              <a:buNone/>
            </a:pPr>
            <a:r>
              <a:rPr lang="en" sz="1600"/>
              <a:t>Organizations publish different types of statements when they are looking for a product or service:</a:t>
            </a:r>
            <a:endParaRPr sz="1600"/>
          </a:p>
          <a:p>
            <a:pPr indent="-330200" lvl="0" marL="457200" rtl="0" algn="l">
              <a:spcBef>
                <a:spcPts val="0"/>
              </a:spcBef>
              <a:spcAft>
                <a:spcPts val="0"/>
              </a:spcAft>
              <a:buSzPts val="1600"/>
              <a:buChar char="▹"/>
            </a:pPr>
            <a:r>
              <a:rPr lang="en" sz="1600"/>
              <a:t>IFB: Information for Bid. Used for a standard product. Typically, the contract goes to the supplies with the lowest bid.</a:t>
            </a:r>
            <a:endParaRPr sz="1600"/>
          </a:p>
          <a:p>
            <a:pPr indent="-330200" lvl="0" marL="457200" rtl="0" algn="l">
              <a:spcBef>
                <a:spcPts val="0"/>
              </a:spcBef>
              <a:spcAft>
                <a:spcPts val="0"/>
              </a:spcAft>
              <a:buSzPts val="1600"/>
              <a:buChar char="▹"/>
            </a:pPr>
            <a:r>
              <a:rPr lang="en" sz="1600"/>
              <a:t>RFP: Request for Proposals. Used for customized products or services. Often contains technical specifications.</a:t>
            </a:r>
            <a:endParaRPr sz="1600"/>
          </a:p>
          <a:p>
            <a:pPr indent="-330200" lvl="0" marL="457200" rtl="0" algn="l">
              <a:spcBef>
                <a:spcPts val="0"/>
              </a:spcBef>
              <a:spcAft>
                <a:spcPts val="0"/>
              </a:spcAft>
              <a:buSzPts val="1600"/>
              <a:buChar char="▹"/>
            </a:pPr>
            <a:r>
              <a:rPr lang="en" sz="1600"/>
              <a:t>CFP: Call for Papers, an academic request for proposed presentations or publications on a particular research problem or </a:t>
            </a:r>
            <a:r>
              <a:rPr lang="en" sz="1600"/>
              <a:t>question</a:t>
            </a:r>
            <a:r>
              <a:rPr lang="en" sz="1600"/>
              <a:t>.</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0">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4" name="Shape 684"/>
        <p:cNvGrpSpPr/>
        <p:nvPr/>
      </p:nvGrpSpPr>
      <p:grpSpPr>
        <a:xfrm>
          <a:off x="0" y="0"/>
          <a:ext cx="0" cy="0"/>
          <a:chOff x="0" y="0"/>
          <a:chExt cx="0" cy="0"/>
        </a:xfrm>
      </p:grpSpPr>
      <p:sp>
        <p:nvSpPr>
          <p:cNvPr id="685" name="Google Shape;685;p17"/>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Deliverables</a:t>
            </a:r>
            <a:endParaRPr/>
          </a:p>
        </p:txBody>
      </p:sp>
      <p:sp>
        <p:nvSpPr>
          <p:cNvPr id="686" name="Google Shape;686;p17"/>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b="1" lang="en" sz="1600">
                <a:latin typeface="Catamaran"/>
                <a:ea typeface="Catamaran"/>
                <a:cs typeface="Catamaran"/>
                <a:sym typeface="Catamaran"/>
              </a:rPr>
              <a:t>Research Proposals</a:t>
            </a:r>
            <a:r>
              <a:rPr lang="en" sz="1600"/>
              <a:t> are documents that promise to research a particular issue, then report on it. You will often write progress reports during this process, and when you have completed the project, you are typically expected to report on your findings. Writing such proposals is often a way to get the resources to carry out research.</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b="1" lang="en" sz="1600">
                <a:latin typeface="Catamaran"/>
                <a:ea typeface="Catamaran"/>
                <a:cs typeface="Catamaran"/>
                <a:sym typeface="Catamaran"/>
              </a:rPr>
              <a:t>Goods and Services Proposals</a:t>
            </a:r>
            <a:r>
              <a:rPr lang="en" sz="1600"/>
              <a:t> offer to supply a tangible product, a service, or a combination of the two. These proposals might be sent to manufacturers (for parts or raw materials) or to funding sources (for local organizations).</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6">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0" name="Shape 690"/>
        <p:cNvGrpSpPr/>
        <p:nvPr/>
      </p:nvGrpSpPr>
      <p:grpSpPr>
        <a:xfrm>
          <a:off x="0" y="0"/>
          <a:ext cx="0" cy="0"/>
          <a:chOff x="0" y="0"/>
          <a:chExt cx="0" cy="0"/>
        </a:xfrm>
      </p:grpSpPr>
      <p:sp>
        <p:nvSpPr>
          <p:cNvPr id="691" name="Google Shape;691;p18"/>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Proposals and Persuasion</a:t>
            </a:r>
            <a:endParaRPr/>
          </a:p>
        </p:txBody>
      </p:sp>
      <p:sp>
        <p:nvSpPr>
          <p:cNvPr id="692" name="Google Shape;692;p18"/>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b="1" lang="en" sz="1600">
                <a:latin typeface="Catamaran"/>
                <a:ea typeface="Catamaran"/>
                <a:cs typeface="Catamaran"/>
                <a:sym typeface="Catamaran"/>
              </a:rPr>
              <a:t>A proposal is an argument.</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 sz="1600"/>
              <a:t>A proposal convinces your reader:</a:t>
            </a:r>
            <a:endParaRPr sz="1600"/>
          </a:p>
          <a:p>
            <a:pPr indent="-330200" lvl="0" marL="457200" rtl="0" algn="l">
              <a:spcBef>
                <a:spcPts val="0"/>
              </a:spcBef>
              <a:spcAft>
                <a:spcPts val="0"/>
              </a:spcAft>
              <a:buSzPts val="1600"/>
              <a:buChar char="▹"/>
            </a:pPr>
            <a:r>
              <a:rPr lang="en" sz="1600"/>
              <a:t>That you understand their context and their needs;</a:t>
            </a:r>
            <a:endParaRPr sz="1600"/>
          </a:p>
          <a:p>
            <a:pPr indent="-330200" lvl="0" marL="457200" rtl="0" algn="l">
              <a:spcBef>
                <a:spcPts val="0"/>
              </a:spcBef>
              <a:spcAft>
                <a:spcPts val="0"/>
              </a:spcAft>
              <a:buSzPts val="1600"/>
              <a:buChar char="▹"/>
            </a:pPr>
            <a:r>
              <a:rPr lang="en" sz="1600"/>
              <a:t>That you have a plan and you are able to execute that plan;</a:t>
            </a:r>
            <a:endParaRPr sz="1600"/>
          </a:p>
          <a:p>
            <a:pPr indent="-330200" lvl="0" marL="457200" rtl="0" algn="l">
              <a:spcBef>
                <a:spcPts val="0"/>
              </a:spcBef>
              <a:spcAft>
                <a:spcPts val="0"/>
              </a:spcAft>
              <a:buSzPts val="1600"/>
              <a:buChar char="▹"/>
            </a:pPr>
            <a:r>
              <a:rPr lang="en" sz="1600"/>
              <a:t>That you are a professional committed to fulfilling your </a:t>
            </a:r>
            <a:r>
              <a:rPr lang="en" sz="1600"/>
              <a:t>promises.</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b="1" lang="en" sz="1600">
                <a:latin typeface="Catamaran"/>
                <a:ea typeface="Catamaran"/>
                <a:cs typeface="Catamaran"/>
                <a:sym typeface="Catamaran"/>
              </a:rPr>
              <a:t>Contexts</a:t>
            </a:r>
            <a:r>
              <a:rPr lang="en" sz="1600"/>
              <a:t>: “The most crucial element of the proposal is the definition of the problem or opportunity to which the proposed project responds” (</a:t>
            </a:r>
            <a:r>
              <a:rPr i="1" lang="en" sz="1600"/>
              <a:t>PSTC</a:t>
            </a:r>
            <a:r>
              <a:rPr lang="en" sz="1600"/>
              <a:t>, p. 296). </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2">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6" name="Shape 696"/>
        <p:cNvGrpSpPr/>
        <p:nvPr/>
      </p:nvGrpSpPr>
      <p:grpSpPr>
        <a:xfrm>
          <a:off x="0" y="0"/>
          <a:ext cx="0" cy="0"/>
          <a:chOff x="0" y="0"/>
          <a:chExt cx="0" cy="0"/>
        </a:xfrm>
      </p:grpSpPr>
      <p:sp>
        <p:nvSpPr>
          <p:cNvPr id="697" name="Google Shape;697;p19"/>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Proposals and Persuasion</a:t>
            </a:r>
            <a:endParaRPr/>
          </a:p>
        </p:txBody>
      </p:sp>
      <p:sp>
        <p:nvSpPr>
          <p:cNvPr id="698" name="Google Shape;698;p19"/>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b="1" lang="en" sz="1600">
                <a:latin typeface="Catamaran"/>
                <a:ea typeface="Catamaran"/>
                <a:cs typeface="Catamaran"/>
                <a:sym typeface="Catamaran"/>
              </a:rPr>
              <a:t>Tips on Context and External Proposals</a:t>
            </a:r>
            <a:endParaRPr sz="1600"/>
          </a:p>
          <a:p>
            <a:pPr indent="-330200" lvl="0" marL="457200" rtl="0" algn="l">
              <a:spcBef>
                <a:spcPts val="0"/>
              </a:spcBef>
              <a:spcAft>
                <a:spcPts val="0"/>
              </a:spcAft>
              <a:buSzPts val="1600"/>
              <a:buAutoNum type="arabicPeriod"/>
            </a:pPr>
            <a:r>
              <a:rPr lang="en" sz="1600"/>
              <a:t>Always start by reading your IFB, RFP, or CFP </a:t>
            </a:r>
            <a:r>
              <a:rPr lang="en" sz="1600" u="sng"/>
              <a:t>thoroughly</a:t>
            </a:r>
            <a:r>
              <a:rPr lang="en" sz="1600"/>
              <a:t>. If you don’t understand something in it, contact the organization to clarify.</a:t>
            </a:r>
            <a:endParaRPr sz="1600"/>
          </a:p>
          <a:p>
            <a:pPr indent="-330200" lvl="0" marL="457200" rtl="0" algn="l">
              <a:spcBef>
                <a:spcPts val="0"/>
              </a:spcBef>
              <a:spcAft>
                <a:spcPts val="0"/>
              </a:spcAft>
              <a:buSzPts val="1600"/>
              <a:buAutoNum type="arabicPeriod"/>
            </a:pPr>
            <a:r>
              <a:rPr lang="en" sz="1600"/>
              <a:t>Analyze your audience’s </a:t>
            </a:r>
            <a:r>
              <a:rPr lang="en" sz="1600"/>
              <a:t>needs and backgrounds and use that information to help you convince your audience that there is a problem.</a:t>
            </a:r>
            <a:endParaRPr sz="1600"/>
          </a:p>
          <a:p>
            <a:pPr indent="-330200" lvl="0" marL="457200" rtl="0" algn="l">
              <a:spcBef>
                <a:spcPts val="0"/>
              </a:spcBef>
              <a:spcAft>
                <a:spcPts val="0"/>
              </a:spcAft>
              <a:buSzPts val="1600"/>
              <a:buAutoNum type="arabicPeriod"/>
            </a:pPr>
            <a:r>
              <a:rPr lang="en" sz="1600"/>
              <a:t>Analyze the culture of the organization to which you are submitting. What is persuasive to your audience? Will you need a translator? Should you use plain language? Can your prospective customer do a read-through?</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8">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2" name="Shape 702"/>
        <p:cNvGrpSpPr/>
        <p:nvPr/>
      </p:nvGrpSpPr>
      <p:grpSpPr>
        <a:xfrm>
          <a:off x="0" y="0"/>
          <a:ext cx="0" cy="0"/>
          <a:chOff x="0" y="0"/>
          <a:chExt cx="0" cy="0"/>
        </a:xfrm>
      </p:grpSpPr>
      <p:sp>
        <p:nvSpPr>
          <p:cNvPr id="703" name="Google Shape;703;p20"/>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Proposals and Persuasion</a:t>
            </a:r>
            <a:endParaRPr/>
          </a:p>
        </p:txBody>
      </p:sp>
      <p:sp>
        <p:nvSpPr>
          <p:cNvPr id="704" name="Google Shape;704;p20"/>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b="1" lang="en" sz="1600">
                <a:latin typeface="Catamaran"/>
                <a:ea typeface="Catamaran"/>
                <a:cs typeface="Catamaran"/>
                <a:sym typeface="Catamaran"/>
              </a:rPr>
              <a:t>Describing Your Plan</a:t>
            </a:r>
            <a:endParaRPr b="1" sz="1600">
              <a:latin typeface="Catamaran"/>
              <a:ea typeface="Catamaran"/>
              <a:cs typeface="Catamaran"/>
              <a:sym typeface="Catamaran"/>
            </a:endParaRPr>
          </a:p>
          <a:p>
            <a:pPr indent="0" lvl="0" marL="0" rtl="0" algn="l">
              <a:spcBef>
                <a:spcPts val="0"/>
              </a:spcBef>
              <a:spcAft>
                <a:spcPts val="0"/>
              </a:spcAft>
              <a:buNone/>
            </a:pPr>
            <a:r>
              <a:rPr lang="en" sz="1600"/>
              <a:t>Once you’ve shown that you understand the problem, you have to describe how you plan to solve it. This part of the proposal convinces your reader that you can respond effectively to the situation at hand.</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b="1" lang="en" sz="1600">
                <a:latin typeface="Catamaran"/>
                <a:ea typeface="Catamaran"/>
                <a:cs typeface="Catamaran"/>
                <a:sym typeface="Catamaran"/>
              </a:rPr>
              <a:t>Demonstrate Your Professionalism</a:t>
            </a:r>
            <a:endParaRPr sz="1600"/>
          </a:p>
          <a:p>
            <a:pPr indent="0" lvl="0" marL="0" rtl="0" algn="l">
              <a:spcBef>
                <a:spcPts val="0"/>
              </a:spcBef>
              <a:spcAft>
                <a:spcPts val="0"/>
              </a:spcAft>
              <a:buNone/>
            </a:pPr>
            <a:r>
              <a:rPr lang="en" sz="1600"/>
              <a:t>Your audience needs to believe that you and/or your organization are committed to following through on your proposal. You can help convince them of this by showing them your credentials, giving a clear work schedule and budget, and describing quality-control measures.</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0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0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0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0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04">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8" name="Shape 708"/>
        <p:cNvGrpSpPr/>
        <p:nvPr/>
      </p:nvGrpSpPr>
      <p:grpSpPr>
        <a:xfrm>
          <a:off x="0" y="0"/>
          <a:ext cx="0" cy="0"/>
          <a:chOff x="0" y="0"/>
          <a:chExt cx="0" cy="0"/>
        </a:xfrm>
      </p:grpSpPr>
      <p:sp>
        <p:nvSpPr>
          <p:cNvPr id="709" name="Google Shape;709;p21"/>
          <p:cNvSpPr txBox="1"/>
          <p:nvPr>
            <p:ph type="title"/>
          </p:nvPr>
        </p:nvSpPr>
        <p:spPr>
          <a:xfrm>
            <a:off x="1241875" y="455000"/>
            <a:ext cx="6660300" cy="396300"/>
          </a:xfrm>
          <a:prstGeom prst="rect">
            <a:avLst/>
          </a:prstGeom>
        </p:spPr>
        <p:txBody>
          <a:bodyPr anchorCtr="0" anchor="b" bIns="0" lIns="0" spcFirstLastPara="1" rIns="0" wrap="square" tIns="0">
            <a:noAutofit/>
          </a:bodyPr>
          <a:lstStyle/>
          <a:p>
            <a:pPr indent="0" lvl="0" marL="0" rtl="0" algn="ctr">
              <a:spcBef>
                <a:spcPts val="0"/>
              </a:spcBef>
              <a:spcAft>
                <a:spcPts val="0"/>
              </a:spcAft>
              <a:buNone/>
            </a:pPr>
            <a:r>
              <a:rPr lang="en"/>
              <a:t>Ethics and Proposal Writing</a:t>
            </a:r>
            <a:endParaRPr/>
          </a:p>
        </p:txBody>
      </p:sp>
      <p:sp>
        <p:nvSpPr>
          <p:cNvPr id="710" name="Google Shape;710;p21"/>
          <p:cNvSpPr txBox="1"/>
          <p:nvPr>
            <p:ph idx="1" type="body"/>
          </p:nvPr>
        </p:nvSpPr>
        <p:spPr>
          <a:xfrm>
            <a:off x="1241875" y="1125350"/>
            <a:ext cx="6660300" cy="2972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1600"/>
              <a:t>To a large extent, proposals have to do with </a:t>
            </a:r>
            <a:r>
              <a:rPr b="1" lang="en" sz="1600">
                <a:latin typeface="Catamaran"/>
                <a:ea typeface="Catamaran"/>
                <a:cs typeface="Catamaran"/>
                <a:sym typeface="Catamaran"/>
              </a:rPr>
              <a:t>trust</a:t>
            </a:r>
            <a:r>
              <a:rPr lang="en" sz="1600"/>
              <a:t>. </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 sz="1600"/>
              <a:t>To show your audience that they can trust you, you shouldn’t exaggerate who will be participating in the project or when the project will be finished. You should be honest about the qualities of the finished product and honest about whether or not it will be finished under or over budget.</a:t>
            </a:r>
            <a:endParaRPr sz="1600"/>
          </a:p>
          <a:p>
            <a:pPr indent="0" lvl="0" marL="0" rtl="0" algn="l">
              <a:spcBef>
                <a:spcPts val="0"/>
              </a:spcBef>
              <a:spcAft>
                <a:spcPts val="0"/>
              </a:spcAft>
              <a:buNone/>
            </a:pPr>
            <a:r>
              <a:t/>
            </a:r>
            <a:endParaRPr sz="1600"/>
          </a:p>
          <a:p>
            <a:pPr indent="0" lvl="0" marL="0" rtl="0" algn="l">
              <a:spcBef>
                <a:spcPts val="0"/>
              </a:spcBef>
              <a:spcAft>
                <a:spcPts val="0"/>
              </a:spcAft>
              <a:buNone/>
            </a:pPr>
            <a:r>
              <a:rPr lang="en" sz="1600"/>
              <a:t>Honesty in proposals helps you in three ways:</a:t>
            </a:r>
            <a:endParaRPr sz="1600"/>
          </a:p>
          <a:p>
            <a:pPr indent="-330200" lvl="0" marL="457200" rtl="0" algn="l">
              <a:spcBef>
                <a:spcPts val="0"/>
              </a:spcBef>
              <a:spcAft>
                <a:spcPts val="0"/>
              </a:spcAft>
              <a:buSzPts val="1600"/>
              <a:buChar char="▹"/>
            </a:pPr>
            <a:r>
              <a:rPr lang="en" sz="1600"/>
              <a:t>First, it’s simply the ethical way to work with people.</a:t>
            </a:r>
            <a:endParaRPr sz="1600"/>
          </a:p>
          <a:p>
            <a:pPr indent="-330200" lvl="0" marL="457200" rtl="0" algn="l">
              <a:spcBef>
                <a:spcPts val="0"/>
              </a:spcBef>
              <a:spcAft>
                <a:spcPts val="0"/>
              </a:spcAft>
              <a:buSzPts val="1600"/>
              <a:buChar char="▹"/>
            </a:pPr>
            <a:r>
              <a:rPr lang="en" sz="1600"/>
              <a:t>Second, it helps you avoid legal trouble stemming from breach-of-contract.</a:t>
            </a:r>
            <a:endParaRPr sz="1600"/>
          </a:p>
          <a:p>
            <a:pPr indent="-330200" lvl="0" marL="457200" rtl="0" algn="l">
              <a:spcBef>
                <a:spcPts val="0"/>
              </a:spcBef>
              <a:spcAft>
                <a:spcPts val="0"/>
              </a:spcAft>
              <a:buSzPts val="1600"/>
              <a:buChar char="▹"/>
            </a:pPr>
            <a:r>
              <a:rPr lang="en" sz="1600"/>
              <a:t>Finally, honesty keeps your business from getting a bad reputation.</a:t>
            </a:r>
            <a:endParaRPr sz="1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0">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10">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Hubert template">
  <a:themeElements>
    <a:clrScheme name="Custom 347">
      <a:dk1>
        <a:srgbClr val="FFFFFF"/>
      </a:dk1>
      <a:lt1>
        <a:srgbClr val="04152C"/>
      </a:lt1>
      <a:dk2>
        <a:srgbClr val="CAD3E2"/>
      </a:dk2>
      <a:lt2>
        <a:srgbClr val="4C5E81"/>
      </a:lt2>
      <a:accent1>
        <a:srgbClr val="8097FF"/>
      </a:accent1>
      <a:accent2>
        <a:srgbClr val="3BE5CC"/>
      </a:accent2>
      <a:accent3>
        <a:srgbClr val="FFC229"/>
      </a:accent3>
      <a:accent4>
        <a:srgbClr val="FF826C"/>
      </a:accent4>
      <a:accent5>
        <a:srgbClr val="A54FA5"/>
      </a:accent5>
      <a:accent6>
        <a:srgbClr val="F00286"/>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