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nton"/>
      <p:regular r:id="rId17"/>
    </p:embeddedFont>
    <p:embeddedFont>
      <p:font typeface="Anaheim"/>
      <p:regular r:id="rId18"/>
    </p:embeddedFont>
    <p:embeddedFont>
      <p:font typeface="Bebas Neue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nton-regular.fntdata"/><Relationship Id="rId16" Type="http://schemas.openxmlformats.org/officeDocument/2006/relationships/slide" Target="slides/slide11.xml"/><Relationship Id="rId19" Type="http://schemas.openxmlformats.org/officeDocument/2006/relationships/font" Target="fonts/BebasNeue-regular.fntdata"/><Relationship Id="rId18" Type="http://schemas.openxmlformats.org/officeDocument/2006/relationships/font" Target="fonts/Anahei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8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Google Shape;11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0" name="Google Shape;11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g26b3882356a_0_1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5" name="Google Shape;1215;g26b3882356a_0_1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9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g26b3882356a_0_1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1" name="Google Shape;1221;g26b3882356a_0_1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g26b3882356a_0_1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6" name="Google Shape;1166;g26b3882356a_0_1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26b3882356a_0_1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26b3882356a_0_1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6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g26b3882356a_0_1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8" name="Google Shape;1178;g26b3882356a_0_1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6b3882356a_0_1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26b3882356a_0_1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9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g26b3882356a_0_1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1" name="Google Shape;1191;g26b3882356a_0_1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5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Google Shape;1196;g26b3882356a_0_1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7" name="Google Shape;1197;g26b3882356a_0_1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g26b3882356a_0_1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3" name="Google Shape;1203;g26b3882356a_0_1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26b3882356a_0_1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26b3882356a_0_1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1482444" y="1034350"/>
            <a:ext cx="4775100" cy="228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spcBef>
                <a:spcPts val="20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3417850" y="3528038"/>
            <a:ext cx="4359000" cy="4095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" name="Google Shape;17;p2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9" name="Google Shape;39;p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0" name="Google Shape;40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4" name="Google Shape;44;p2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45" name="Google Shape;45;p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6" name="Google Shape;46;p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" name="Google Shape;66;p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7" name="Google Shape;67;p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 txBox="1"/>
          <p:nvPr>
            <p:ph hasCustomPrompt="1" type="title"/>
          </p:nvPr>
        </p:nvSpPr>
        <p:spPr>
          <a:xfrm>
            <a:off x="2148750" y="1473800"/>
            <a:ext cx="48465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25" name="Google Shape;225;p11"/>
          <p:cNvSpPr txBox="1"/>
          <p:nvPr>
            <p:ph idx="1" type="subTitle"/>
          </p:nvPr>
        </p:nvSpPr>
        <p:spPr>
          <a:xfrm>
            <a:off x="2148750" y="3013600"/>
            <a:ext cx="4846500" cy="656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26" name="Google Shape;226;p1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1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1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1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1" name="Google Shape;231;p11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232" name="Google Shape;232;p1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233" name="Google Shape;233;p1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1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1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Google Shape;244;p1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3" name="Google Shape;253;p1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254" name="Google Shape;254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58" name="Google Shape;258;p11"/>
          <p:cNvSpPr/>
          <p:nvPr/>
        </p:nvSpPr>
        <p:spPr>
          <a:xfrm>
            <a:off x="8310550" y="4431352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9" name="Google Shape;259;p11"/>
          <p:cNvGrpSpPr/>
          <p:nvPr/>
        </p:nvGrpSpPr>
        <p:grpSpPr>
          <a:xfrm rot="-5400000">
            <a:off x="7708171" y="850508"/>
            <a:ext cx="1441458" cy="810420"/>
            <a:chOff x="4147713" y="4380688"/>
            <a:chExt cx="810400" cy="455625"/>
          </a:xfrm>
        </p:grpSpPr>
        <p:grpSp>
          <p:nvGrpSpPr>
            <p:cNvPr id="260" name="Google Shape;260;p1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261" name="Google Shape;261;p1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1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1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3" name="Google Shape;273;p1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4" name="Google Shape;274;p1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5" name="Google Shape;275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6" name="Google Shape;276;p1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7" name="Google Shape;277;p1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8" name="Google Shape;278;p1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9" name="Google Shape;279;p1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81" name="Google Shape;281;p1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282" name="Google Shape;282;p1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1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Google Shape;285;p1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3"/>
          <p:cNvSpPr txBox="1"/>
          <p:nvPr>
            <p:ph hasCustomPrompt="1" type="title"/>
          </p:nvPr>
        </p:nvSpPr>
        <p:spPr>
          <a:xfrm>
            <a:off x="1571425" y="1975875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89" name="Google Shape;289;p13"/>
          <p:cNvSpPr txBox="1"/>
          <p:nvPr>
            <p:ph idx="1" type="subTitle"/>
          </p:nvPr>
        </p:nvSpPr>
        <p:spPr>
          <a:xfrm>
            <a:off x="2311650" y="2019624"/>
            <a:ext cx="20598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13"/>
          <p:cNvSpPr txBox="1"/>
          <p:nvPr>
            <p:ph hasCustomPrompt="1" idx="2" type="title"/>
          </p:nvPr>
        </p:nvSpPr>
        <p:spPr>
          <a:xfrm>
            <a:off x="4765300" y="1975875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1" name="Google Shape;291;p13"/>
          <p:cNvSpPr txBox="1"/>
          <p:nvPr>
            <p:ph idx="3" type="subTitle"/>
          </p:nvPr>
        </p:nvSpPr>
        <p:spPr>
          <a:xfrm>
            <a:off x="5504252" y="2019624"/>
            <a:ext cx="206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13"/>
          <p:cNvSpPr txBox="1"/>
          <p:nvPr>
            <p:ph hasCustomPrompt="1" idx="4" type="title"/>
          </p:nvPr>
        </p:nvSpPr>
        <p:spPr>
          <a:xfrm>
            <a:off x="1571425" y="3298237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/>
          <p:nvPr>
            <p:ph idx="5" type="subTitle"/>
          </p:nvPr>
        </p:nvSpPr>
        <p:spPr>
          <a:xfrm>
            <a:off x="2315975" y="3348426"/>
            <a:ext cx="20598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13"/>
          <p:cNvSpPr txBox="1"/>
          <p:nvPr>
            <p:ph hasCustomPrompt="1" idx="6" type="title"/>
          </p:nvPr>
        </p:nvSpPr>
        <p:spPr>
          <a:xfrm>
            <a:off x="4765300" y="3298237"/>
            <a:ext cx="735900" cy="351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95" name="Google Shape;295;p13"/>
          <p:cNvSpPr txBox="1"/>
          <p:nvPr>
            <p:ph idx="7" type="subTitle"/>
          </p:nvPr>
        </p:nvSpPr>
        <p:spPr>
          <a:xfrm>
            <a:off x="5508577" y="3348425"/>
            <a:ext cx="20640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13"/>
          <p:cNvSpPr txBox="1"/>
          <p:nvPr>
            <p:ph idx="8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97" name="Google Shape;297;p13"/>
          <p:cNvSpPr txBox="1"/>
          <p:nvPr>
            <p:ph idx="9" type="subTitle"/>
          </p:nvPr>
        </p:nvSpPr>
        <p:spPr>
          <a:xfrm>
            <a:off x="2307325" y="1689675"/>
            <a:ext cx="20598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8" name="Google Shape;298;p13"/>
          <p:cNvSpPr txBox="1"/>
          <p:nvPr>
            <p:ph idx="13" type="subTitle"/>
          </p:nvPr>
        </p:nvSpPr>
        <p:spPr>
          <a:xfrm>
            <a:off x="5504250" y="1689675"/>
            <a:ext cx="20640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99" name="Google Shape;299;p13"/>
          <p:cNvSpPr txBox="1"/>
          <p:nvPr>
            <p:ph idx="14" type="subTitle"/>
          </p:nvPr>
        </p:nvSpPr>
        <p:spPr>
          <a:xfrm>
            <a:off x="2311650" y="3013923"/>
            <a:ext cx="20598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00" name="Google Shape;300;p13"/>
          <p:cNvSpPr txBox="1"/>
          <p:nvPr>
            <p:ph idx="15" type="subTitle"/>
          </p:nvPr>
        </p:nvSpPr>
        <p:spPr>
          <a:xfrm>
            <a:off x="5508575" y="3013922"/>
            <a:ext cx="2064000" cy="484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01" name="Google Shape;301;p1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3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CUSTOM_2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4"/>
          <p:cNvSpPr txBox="1"/>
          <p:nvPr>
            <p:ph type="title"/>
          </p:nvPr>
        </p:nvSpPr>
        <p:spPr>
          <a:xfrm>
            <a:off x="3120899" y="1908550"/>
            <a:ext cx="45792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08" name="Google Shape;308;p14"/>
          <p:cNvSpPr txBox="1"/>
          <p:nvPr>
            <p:ph hasCustomPrompt="1" idx="2" type="title"/>
          </p:nvPr>
        </p:nvSpPr>
        <p:spPr>
          <a:xfrm>
            <a:off x="1422004" y="2220486"/>
            <a:ext cx="1112400" cy="7488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09" name="Google Shape;309;p14"/>
          <p:cNvSpPr txBox="1"/>
          <p:nvPr>
            <p:ph idx="1" type="subTitle"/>
          </p:nvPr>
        </p:nvSpPr>
        <p:spPr>
          <a:xfrm>
            <a:off x="3120899" y="2790975"/>
            <a:ext cx="4579200" cy="4428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1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4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4"/>
          <p:cNvSpPr/>
          <p:nvPr/>
        </p:nvSpPr>
        <p:spPr>
          <a:xfrm>
            <a:off x="1234975" y="534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CUSTOM_2_1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5"/>
          <p:cNvSpPr txBox="1"/>
          <p:nvPr>
            <p:ph type="title"/>
          </p:nvPr>
        </p:nvSpPr>
        <p:spPr>
          <a:xfrm flipH="1">
            <a:off x="1225196" y="1897743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5" name="Google Shape;315;p15"/>
          <p:cNvSpPr txBox="1"/>
          <p:nvPr>
            <p:ph hasCustomPrompt="1" idx="2" type="title"/>
          </p:nvPr>
        </p:nvSpPr>
        <p:spPr>
          <a:xfrm flipH="1">
            <a:off x="6604659" y="2221033"/>
            <a:ext cx="1124700" cy="7500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16" name="Google Shape;316;p15"/>
          <p:cNvSpPr txBox="1"/>
          <p:nvPr>
            <p:ph idx="1" type="subTitle"/>
          </p:nvPr>
        </p:nvSpPr>
        <p:spPr>
          <a:xfrm flipH="1">
            <a:off x="1225200" y="2780166"/>
            <a:ext cx="4797900" cy="4428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7" name="Google Shape;317;p15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5"/>
          <p:cNvSpPr/>
          <p:nvPr/>
        </p:nvSpPr>
        <p:spPr>
          <a:xfrm>
            <a:off x="8310550" y="2904952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15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15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5"/>
          <p:cNvSpPr/>
          <p:nvPr/>
        </p:nvSpPr>
        <p:spPr>
          <a:xfrm>
            <a:off x="33152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22" name="Google Shape;322;p15"/>
          <p:cNvGrpSpPr/>
          <p:nvPr/>
        </p:nvGrpSpPr>
        <p:grpSpPr>
          <a:xfrm rot="-5400000">
            <a:off x="7708171" y="3875783"/>
            <a:ext cx="1441458" cy="810420"/>
            <a:chOff x="4147713" y="4380688"/>
            <a:chExt cx="810400" cy="455625"/>
          </a:xfrm>
        </p:grpSpPr>
        <p:grpSp>
          <p:nvGrpSpPr>
            <p:cNvPr id="323" name="Google Shape;323;p1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24" name="Google Shape;324;p1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" name="Google Shape;325;p1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6" name="Google Shape;326;p1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1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1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1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1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1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1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1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1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8" name="Google Shape;338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1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1" name="Google Shape;341;p1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2" name="Google Shape;342;p1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44" name="Google Shape;344;p1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345" name="Google Shape;345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Google Shape;346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7" name="Google Shape;347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49" name="Google Shape;349;p15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350" name="Google Shape;350;p1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51" name="Google Shape;351;p1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1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Google Shape;353;p1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4" name="Google Shape;354;p1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1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1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1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1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1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1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1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1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1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1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71" name="Google Shape;371;p1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372" name="Google Shape;372;p1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1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1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1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76" name="Google Shape;376;p1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6"/>
          <p:cNvSpPr txBox="1"/>
          <p:nvPr>
            <p:ph type="title"/>
          </p:nvPr>
        </p:nvSpPr>
        <p:spPr>
          <a:xfrm>
            <a:off x="1913375" y="2969438"/>
            <a:ext cx="5317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79" name="Google Shape;379;p16"/>
          <p:cNvSpPr txBox="1"/>
          <p:nvPr>
            <p:ph idx="1" type="subTitle"/>
          </p:nvPr>
        </p:nvSpPr>
        <p:spPr>
          <a:xfrm>
            <a:off x="1913375" y="1642138"/>
            <a:ext cx="5317200" cy="12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80" name="Google Shape;380;p16"/>
          <p:cNvSpPr/>
          <p:nvPr/>
        </p:nvSpPr>
        <p:spPr>
          <a:xfrm>
            <a:off x="3114700" y="43197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1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3"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7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85" name="Google Shape;385;p17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7"/>
          <p:cNvSpPr/>
          <p:nvPr/>
        </p:nvSpPr>
        <p:spPr>
          <a:xfrm>
            <a:off x="1448000" y="458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17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17"/>
          <p:cNvSpPr/>
          <p:nvPr/>
        </p:nvSpPr>
        <p:spPr>
          <a:xfrm>
            <a:off x="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17"/>
          <p:cNvGrpSpPr/>
          <p:nvPr/>
        </p:nvGrpSpPr>
        <p:grpSpPr>
          <a:xfrm>
            <a:off x="7543771" y="4608507"/>
            <a:ext cx="1441458" cy="810420"/>
            <a:chOff x="4147713" y="4380688"/>
            <a:chExt cx="810400" cy="455625"/>
          </a:xfrm>
        </p:grpSpPr>
        <p:grpSp>
          <p:nvGrpSpPr>
            <p:cNvPr id="390" name="Google Shape;390;p17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391" name="Google Shape;391;p17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17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3" name="Google Shape;393;p17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Google Shape;394;p17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1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17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17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17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9" name="Google Shape;399;p17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1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17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17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17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4" name="Google Shape;404;p17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1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17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17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17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17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1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11" name="Google Shape;411;p17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12" name="Google Shape;412;p1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1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1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1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16" name="Google Shape;416;p17"/>
          <p:cNvSpPr/>
          <p:nvPr/>
        </p:nvSpPr>
        <p:spPr>
          <a:xfrm>
            <a:off x="8505100" y="696025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1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3_1"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8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1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21" name="Google Shape;421;p1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8"/>
          <p:cNvSpPr/>
          <p:nvPr/>
        </p:nvSpPr>
        <p:spPr>
          <a:xfrm>
            <a:off x="7725863" y="44465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8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8"/>
          <p:cNvSpPr/>
          <p:nvPr/>
        </p:nvSpPr>
        <p:spPr>
          <a:xfrm>
            <a:off x="8511636" y="40665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5" name="Google Shape;425;p18"/>
          <p:cNvGrpSpPr/>
          <p:nvPr/>
        </p:nvGrpSpPr>
        <p:grpSpPr>
          <a:xfrm>
            <a:off x="52621" y="4281053"/>
            <a:ext cx="1441458" cy="810420"/>
            <a:chOff x="4147713" y="4380688"/>
            <a:chExt cx="810400" cy="455625"/>
          </a:xfrm>
        </p:grpSpPr>
        <p:grpSp>
          <p:nvGrpSpPr>
            <p:cNvPr id="426" name="Google Shape;426;p18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27" name="Google Shape;427;p18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8" name="Google Shape;428;p18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9" name="Google Shape;429;p18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18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1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8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8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18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18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1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18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18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18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0" name="Google Shape;440;p18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1" name="Google Shape;441;p1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47" name="Google Shape;447;p18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448" name="Google Shape;448;p1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1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52" name="Google Shape;452;p18"/>
          <p:cNvGrpSpPr/>
          <p:nvPr/>
        </p:nvGrpSpPr>
        <p:grpSpPr>
          <a:xfrm>
            <a:off x="8428892" y="535009"/>
            <a:ext cx="800083" cy="1441505"/>
            <a:chOff x="8110792" y="535009"/>
            <a:chExt cx="800083" cy="1441505"/>
          </a:xfrm>
        </p:grpSpPr>
        <p:sp>
          <p:nvSpPr>
            <p:cNvPr id="453" name="Google Shape;453;p18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18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18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18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8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18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18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18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18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18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18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8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8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18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8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8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8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18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18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8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8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8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8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3">
  <p:cSld name="CUSTOM_3_1_1"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9"/>
          <p:cNvSpPr/>
          <p:nvPr/>
        </p:nvSpPr>
        <p:spPr>
          <a:xfrm>
            <a:off x="582225" y="271800"/>
            <a:ext cx="7976700" cy="487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80" name="Google Shape;480;p1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19"/>
          <p:cNvSpPr/>
          <p:nvPr/>
        </p:nvSpPr>
        <p:spPr>
          <a:xfrm>
            <a:off x="8566335" y="3950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19"/>
          <p:cNvSpPr/>
          <p:nvPr/>
        </p:nvSpPr>
        <p:spPr>
          <a:xfrm>
            <a:off x="86337" y="38442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3" name="Google Shape;483;p19"/>
          <p:cNvGrpSpPr/>
          <p:nvPr/>
        </p:nvGrpSpPr>
        <p:grpSpPr>
          <a:xfrm>
            <a:off x="-998882" y="565921"/>
            <a:ext cx="1441458" cy="810420"/>
            <a:chOff x="4147713" y="4380688"/>
            <a:chExt cx="810400" cy="455625"/>
          </a:xfrm>
        </p:grpSpPr>
        <p:grpSp>
          <p:nvGrpSpPr>
            <p:cNvPr id="484" name="Google Shape;484;p19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485" name="Google Shape;485;p19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8" name="Google Shape;488;p19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9" name="Google Shape;489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19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Google Shape;491;p19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Google Shape;492;p19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19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7" name="Google Shape;497;p19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8" name="Google Shape;498;p19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9" name="Google Shape;499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0" name="Google Shape;500;p19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1" name="Google Shape;501;p19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2" name="Google Shape;502;p19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3" name="Google Shape;503;p19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4" name="Google Shape;504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05" name="Google Shape;505;p19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06" name="Google Shape;506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7" name="Google Shape;507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10" name="Google Shape;510;p19"/>
          <p:cNvSpPr/>
          <p:nvPr/>
        </p:nvSpPr>
        <p:spPr>
          <a:xfrm>
            <a:off x="8730925" y="1192750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1" name="Google Shape;511;p19"/>
          <p:cNvGrpSpPr/>
          <p:nvPr/>
        </p:nvGrpSpPr>
        <p:grpSpPr>
          <a:xfrm rot="-5400000">
            <a:off x="8355290" y="2406282"/>
            <a:ext cx="1441458" cy="810420"/>
            <a:chOff x="4147713" y="4380688"/>
            <a:chExt cx="810400" cy="455625"/>
          </a:xfrm>
        </p:grpSpPr>
        <p:grpSp>
          <p:nvGrpSpPr>
            <p:cNvPr id="512" name="Google Shape;512;p19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13" name="Google Shape;513;p19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5" name="Google Shape;515;p19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6" name="Google Shape;516;p19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7" name="Google Shape;517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8" name="Google Shape;518;p19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19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Google Shape;520;p19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1" name="Google Shape;521;p19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2" name="Google Shape;522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3" name="Google Shape;523;p19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4" name="Google Shape;524;p19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5" name="Google Shape;525;p19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19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Google Shape;527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Google Shape;528;p19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9" name="Google Shape;529;p19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19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Google Shape;531;p19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2" name="Google Shape;532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33" name="Google Shape;533;p19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34" name="Google Shape;534;p19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19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38" name="Google Shape;538;p1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19"/>
          <p:cNvSpPr/>
          <p:nvPr/>
        </p:nvSpPr>
        <p:spPr>
          <a:xfrm flipH="1" rot="-5400000">
            <a:off x="8179650" y="445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4">
  <p:cSld name="CUSTOM_3_1_1_1"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20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43" name="Google Shape;543;p2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0"/>
          <p:cNvSpPr/>
          <p:nvPr/>
        </p:nvSpPr>
        <p:spPr>
          <a:xfrm>
            <a:off x="344650" y="79457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0"/>
          <p:cNvSpPr/>
          <p:nvPr/>
        </p:nvSpPr>
        <p:spPr>
          <a:xfrm>
            <a:off x="8486700" y="60932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0"/>
          <p:cNvSpPr/>
          <p:nvPr/>
        </p:nvSpPr>
        <p:spPr>
          <a:xfrm>
            <a:off x="840690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7" name="Google Shape;547;p20"/>
          <p:cNvGrpSpPr/>
          <p:nvPr/>
        </p:nvGrpSpPr>
        <p:grpSpPr>
          <a:xfrm rot="5400000">
            <a:off x="-471733" y="3387730"/>
            <a:ext cx="1441458" cy="810420"/>
            <a:chOff x="4147713" y="4380688"/>
            <a:chExt cx="810400" cy="455625"/>
          </a:xfrm>
        </p:grpSpPr>
        <p:grpSp>
          <p:nvGrpSpPr>
            <p:cNvPr id="548" name="Google Shape;548;p20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49" name="Google Shape;549;p20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0" name="Google Shape;550;p20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1" name="Google Shape;551;p20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2" name="Google Shape;552;p20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3" name="Google Shape;553;p2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4" name="Google Shape;554;p20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5" name="Google Shape;555;p20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6" name="Google Shape;556;p20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7" name="Google Shape;557;p20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8" name="Google Shape;558;p2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9" name="Google Shape;559;p20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0" name="Google Shape;560;p20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Google Shape;561;p20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2" name="Google Shape;562;p20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3" name="Google Shape;563;p2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20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Google Shape;565;p20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20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7" name="Google Shape;567;p20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2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9" name="Google Shape;569;p20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570" name="Google Shape;570;p2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1" name="Google Shape;571;p2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2" name="Google Shape;572;p2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3" name="Google Shape;573;p2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2173075" y="2092002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3" name="Google Shape;73;p3"/>
          <p:cNvSpPr txBox="1"/>
          <p:nvPr>
            <p:ph hasCustomPrompt="1" idx="2" type="title"/>
          </p:nvPr>
        </p:nvSpPr>
        <p:spPr>
          <a:xfrm>
            <a:off x="4158175" y="1226725"/>
            <a:ext cx="827400" cy="4788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4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4" name="Google Shape;74;p3"/>
          <p:cNvSpPr txBox="1"/>
          <p:nvPr>
            <p:ph idx="1" type="subTitle"/>
          </p:nvPr>
        </p:nvSpPr>
        <p:spPr>
          <a:xfrm>
            <a:off x="2391925" y="2974437"/>
            <a:ext cx="4360200" cy="4428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"/>
          <p:cNvSpPr/>
          <p:nvPr/>
        </p:nvSpPr>
        <p:spPr>
          <a:xfrm>
            <a:off x="0" y="3942275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3"/>
          <p:cNvSpPr/>
          <p:nvPr/>
        </p:nvSpPr>
        <p:spPr>
          <a:xfrm rot="10800000">
            <a:off x="841473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"/>
          <p:cNvSpPr/>
          <p:nvPr/>
        </p:nvSpPr>
        <p:spPr>
          <a:xfrm>
            <a:off x="8513800" y="3942274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3"/>
          <p:cNvSpPr/>
          <p:nvPr/>
        </p:nvSpPr>
        <p:spPr>
          <a:xfrm>
            <a:off x="8679800" y="20592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1"/>
          <p:cNvSpPr txBox="1"/>
          <p:nvPr>
            <p:ph idx="1" type="subTitle"/>
          </p:nvPr>
        </p:nvSpPr>
        <p:spPr>
          <a:xfrm>
            <a:off x="2258375" y="2927788"/>
            <a:ext cx="4626900" cy="4992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6" name="Google Shape;576;p21"/>
          <p:cNvSpPr txBox="1"/>
          <p:nvPr>
            <p:ph type="title"/>
          </p:nvPr>
        </p:nvSpPr>
        <p:spPr>
          <a:xfrm>
            <a:off x="2764800" y="1534438"/>
            <a:ext cx="3614400" cy="135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9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77" name="Google Shape;577;p21"/>
          <p:cNvSpPr/>
          <p:nvPr/>
        </p:nvSpPr>
        <p:spPr>
          <a:xfrm>
            <a:off x="7725863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1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9" name="Google Shape;579;p21"/>
          <p:cNvGrpSpPr/>
          <p:nvPr/>
        </p:nvGrpSpPr>
        <p:grpSpPr>
          <a:xfrm rot="5400000">
            <a:off x="7174008" y="503467"/>
            <a:ext cx="1441458" cy="810420"/>
            <a:chOff x="4147713" y="4380688"/>
            <a:chExt cx="810400" cy="455625"/>
          </a:xfrm>
        </p:grpSpPr>
        <p:grpSp>
          <p:nvGrpSpPr>
            <p:cNvPr id="580" name="Google Shape;580;p2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581" name="Google Shape;581;p2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2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2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2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6" name="Google Shape;586;p2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Google Shape;587;p2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2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2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2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2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2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4" name="Google Shape;594;p2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5" name="Google Shape;595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2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2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8" name="Google Shape;598;p2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9" name="Google Shape;599;p2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01" name="Google Shape;601;p2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02" name="Google Shape;602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4" name="Google Shape;604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5" name="Google Shape;605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06" name="Google Shape;606;p21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1"/>
          <p:cNvSpPr/>
          <p:nvPr/>
        </p:nvSpPr>
        <p:spPr>
          <a:xfrm>
            <a:off x="7315425" y="2764501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8" name="Google Shape;608;p21"/>
          <p:cNvGrpSpPr/>
          <p:nvPr/>
        </p:nvGrpSpPr>
        <p:grpSpPr>
          <a:xfrm>
            <a:off x="52621" y="3770513"/>
            <a:ext cx="1441458" cy="810420"/>
            <a:chOff x="4147713" y="4380688"/>
            <a:chExt cx="810400" cy="455625"/>
          </a:xfrm>
        </p:grpSpPr>
        <p:grpSp>
          <p:nvGrpSpPr>
            <p:cNvPr id="609" name="Google Shape;609;p21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10" name="Google Shape;610;p21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1" name="Google Shape;611;p21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6" name="Google Shape;616;p21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21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1" name="Google Shape;621;p21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3" name="Google Shape;623;p21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4" name="Google Shape;624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6" name="Google Shape;626;p21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7" name="Google Shape;627;p21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30" name="Google Shape;630;p21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31" name="Google Shape;631;p21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2" name="Google Shape;632;p21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Google Shape;633;p21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35" name="Google Shape;635;p2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22"/>
          <p:cNvSpPr txBox="1"/>
          <p:nvPr>
            <p:ph type="title"/>
          </p:nvPr>
        </p:nvSpPr>
        <p:spPr>
          <a:xfrm>
            <a:off x="1941625" y="1504649"/>
            <a:ext cx="52605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38" name="Google Shape;638;p22"/>
          <p:cNvSpPr txBox="1"/>
          <p:nvPr>
            <p:ph idx="1" type="subTitle"/>
          </p:nvPr>
        </p:nvSpPr>
        <p:spPr>
          <a:xfrm>
            <a:off x="1941750" y="2346452"/>
            <a:ext cx="5260500" cy="12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639" name="Google Shape;639;p2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22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22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22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22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4" name="Google Shape;644;p22"/>
          <p:cNvGrpSpPr/>
          <p:nvPr/>
        </p:nvGrpSpPr>
        <p:grpSpPr>
          <a:xfrm>
            <a:off x="4038046" y="4355894"/>
            <a:ext cx="1441458" cy="810420"/>
            <a:chOff x="4147713" y="4380688"/>
            <a:chExt cx="810400" cy="455625"/>
          </a:xfrm>
        </p:grpSpPr>
        <p:grpSp>
          <p:nvGrpSpPr>
            <p:cNvPr id="645" name="Google Shape;645;p22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46" name="Google Shape;646;p22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7" name="Google Shape;647;p22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8" name="Google Shape;648;p22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9" name="Google Shape;649;p22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0" name="Google Shape;650;p2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1" name="Google Shape;651;p22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2" name="Google Shape;652;p22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3" name="Google Shape;653;p22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4" name="Google Shape;654;p22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5" name="Google Shape;655;p2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6" name="Google Shape;656;p22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7" name="Google Shape;657;p22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" name="Google Shape;658;p22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9" name="Google Shape;659;p22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" name="Google Shape;660;p2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1" name="Google Shape;661;p22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2" name="Google Shape;662;p22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3" name="Google Shape;663;p22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4" name="Google Shape;664;p22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5" name="Google Shape;665;p2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6" name="Google Shape;666;p22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667" name="Google Shape;667;p22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8" name="Google Shape;668;p22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9" name="Google Shape;669;p22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_1"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23"/>
          <p:cNvSpPr txBox="1"/>
          <p:nvPr>
            <p:ph idx="1" type="subTitle"/>
          </p:nvPr>
        </p:nvSpPr>
        <p:spPr>
          <a:xfrm>
            <a:off x="720050" y="2848498"/>
            <a:ext cx="4853400" cy="6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3" name="Google Shape;673;p23"/>
          <p:cNvSpPr txBox="1"/>
          <p:nvPr>
            <p:ph type="title"/>
          </p:nvPr>
        </p:nvSpPr>
        <p:spPr>
          <a:xfrm>
            <a:off x="720000" y="1716773"/>
            <a:ext cx="4853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4" name="Google Shape;674;p23"/>
          <p:cNvSpPr/>
          <p:nvPr>
            <p:ph idx="2" type="pic"/>
          </p:nvPr>
        </p:nvSpPr>
        <p:spPr>
          <a:xfrm>
            <a:off x="5846825" y="535000"/>
            <a:ext cx="3297300" cy="4608600"/>
          </a:xfrm>
          <a:prstGeom prst="round2SameRect">
            <a:avLst>
              <a:gd fmla="val 16667" name="adj1"/>
              <a:gd fmla="val 0" name="adj2"/>
            </a:avLst>
          </a:prstGeom>
          <a:noFill/>
          <a:ln>
            <a:noFill/>
          </a:ln>
        </p:spPr>
      </p:sp>
      <p:sp>
        <p:nvSpPr>
          <p:cNvPr id="675" name="Google Shape;675;p23"/>
          <p:cNvSpPr/>
          <p:nvPr/>
        </p:nvSpPr>
        <p:spPr>
          <a:xfrm>
            <a:off x="7340025" y="5113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23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2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2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2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23"/>
          <p:cNvGrpSpPr/>
          <p:nvPr/>
        </p:nvGrpSpPr>
        <p:grpSpPr>
          <a:xfrm>
            <a:off x="6535071" y="4203281"/>
            <a:ext cx="1441458" cy="810420"/>
            <a:chOff x="4147713" y="4380688"/>
            <a:chExt cx="810400" cy="455625"/>
          </a:xfrm>
        </p:grpSpPr>
        <p:grpSp>
          <p:nvGrpSpPr>
            <p:cNvPr id="681" name="Google Shape;681;p23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682" name="Google Shape;682;p23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2" name="Google Shape;692;p23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3" name="Google Shape;693;p23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0" name="Google Shape;700;p23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1" name="Google Shape;701;p23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2" name="Google Shape;702;p23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03" name="Google Shape;703;p23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4" name="Google Shape;704;p23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5" name="Google Shape;705;p23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07" name="Google Shape;707;p2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2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1_1_1"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24"/>
          <p:cNvSpPr txBox="1"/>
          <p:nvPr>
            <p:ph idx="1" type="subTitle"/>
          </p:nvPr>
        </p:nvSpPr>
        <p:spPr>
          <a:xfrm>
            <a:off x="833138" y="2619082"/>
            <a:ext cx="2414100" cy="9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1" name="Google Shape;711;p24"/>
          <p:cNvSpPr txBox="1"/>
          <p:nvPr>
            <p:ph type="title"/>
          </p:nvPr>
        </p:nvSpPr>
        <p:spPr>
          <a:xfrm>
            <a:off x="833113" y="1562013"/>
            <a:ext cx="24141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12" name="Google Shape;712;p2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3" name="Google Shape;713;p24"/>
          <p:cNvGrpSpPr/>
          <p:nvPr/>
        </p:nvGrpSpPr>
        <p:grpSpPr>
          <a:xfrm>
            <a:off x="3954896" y="4608494"/>
            <a:ext cx="1441458" cy="810420"/>
            <a:chOff x="4147713" y="4380688"/>
            <a:chExt cx="810400" cy="455625"/>
          </a:xfrm>
        </p:grpSpPr>
        <p:grpSp>
          <p:nvGrpSpPr>
            <p:cNvPr id="714" name="Google Shape;714;p2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715" name="Google Shape;715;p2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6" name="Google Shape;716;p2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7" name="Google Shape;717;p2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8" name="Google Shape;718;p2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9" name="Google Shape;719;p2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0" name="Google Shape;720;p2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1" name="Google Shape;721;p2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2" name="Google Shape;722;p2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3" name="Google Shape;723;p2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4" name="Google Shape;724;p2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5" name="Google Shape;725;p2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6" name="Google Shape;726;p2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7" name="Google Shape;727;p2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8" name="Google Shape;728;p2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9" name="Google Shape;729;p2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0" name="Google Shape;730;p2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1" name="Google Shape;731;p2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2" name="Google Shape;732;p2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3" name="Google Shape;733;p2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4" name="Google Shape;734;p2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35" name="Google Shape;735;p2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36" name="Google Shape;736;p2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7" name="Google Shape;737;p2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8" name="Google Shape;738;p2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9" name="Google Shape;739;p2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40" name="Google Shape;740;p24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24"/>
          <p:cNvSpPr/>
          <p:nvPr/>
        </p:nvSpPr>
        <p:spPr>
          <a:xfrm>
            <a:off x="8592712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24"/>
          <p:cNvSpPr/>
          <p:nvPr/>
        </p:nvSpPr>
        <p:spPr>
          <a:xfrm>
            <a:off x="7816663" y="4680613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24"/>
          <p:cNvSpPr/>
          <p:nvPr/>
        </p:nvSpPr>
        <p:spPr>
          <a:xfrm>
            <a:off x="292200" y="36490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24"/>
          <p:cNvSpPr/>
          <p:nvPr/>
        </p:nvSpPr>
        <p:spPr>
          <a:xfrm>
            <a:off x="8428888" y="39618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1_1_1_1"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25"/>
          <p:cNvSpPr txBox="1"/>
          <p:nvPr>
            <p:ph idx="1" type="subTitle"/>
          </p:nvPr>
        </p:nvSpPr>
        <p:spPr>
          <a:xfrm>
            <a:off x="5901700" y="2622375"/>
            <a:ext cx="2414100" cy="9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7" name="Google Shape;747;p25"/>
          <p:cNvSpPr txBox="1"/>
          <p:nvPr>
            <p:ph type="title"/>
          </p:nvPr>
        </p:nvSpPr>
        <p:spPr>
          <a:xfrm>
            <a:off x="6292975" y="1565325"/>
            <a:ext cx="1631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48" name="Google Shape;748;p2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25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25"/>
          <p:cNvSpPr/>
          <p:nvPr/>
        </p:nvSpPr>
        <p:spPr>
          <a:xfrm rot="5400000">
            <a:off x="2272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25"/>
          <p:cNvSpPr/>
          <p:nvPr/>
        </p:nvSpPr>
        <p:spPr>
          <a:xfrm>
            <a:off x="8592712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25"/>
          <p:cNvSpPr/>
          <p:nvPr/>
        </p:nvSpPr>
        <p:spPr>
          <a:xfrm>
            <a:off x="4695200" y="456902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25"/>
          <p:cNvSpPr/>
          <p:nvPr/>
        </p:nvSpPr>
        <p:spPr>
          <a:xfrm>
            <a:off x="292200" y="36490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25"/>
          <p:cNvSpPr/>
          <p:nvPr/>
        </p:nvSpPr>
        <p:spPr>
          <a:xfrm>
            <a:off x="8428888" y="39618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1_1_1_1_1">
    <p:spTree>
      <p:nvGrpSpPr>
        <p:cNvPr id="755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26"/>
          <p:cNvSpPr txBox="1"/>
          <p:nvPr>
            <p:ph idx="1" type="subTitle"/>
          </p:nvPr>
        </p:nvSpPr>
        <p:spPr>
          <a:xfrm>
            <a:off x="833125" y="2619082"/>
            <a:ext cx="2414100" cy="9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7" name="Google Shape;757;p26"/>
          <p:cNvSpPr txBox="1"/>
          <p:nvPr>
            <p:ph type="title"/>
          </p:nvPr>
        </p:nvSpPr>
        <p:spPr>
          <a:xfrm>
            <a:off x="1217150" y="1562025"/>
            <a:ext cx="16461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58" name="Google Shape;758;p2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26"/>
          <p:cNvSpPr/>
          <p:nvPr/>
        </p:nvSpPr>
        <p:spPr>
          <a:xfrm>
            <a:off x="68850" y="535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26"/>
          <p:cNvSpPr/>
          <p:nvPr/>
        </p:nvSpPr>
        <p:spPr>
          <a:xfrm>
            <a:off x="254100" y="431112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7"/>
          <p:cNvSpPr txBox="1"/>
          <p:nvPr>
            <p:ph idx="1" type="subTitle"/>
          </p:nvPr>
        </p:nvSpPr>
        <p:spPr>
          <a:xfrm>
            <a:off x="7200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3" name="Google Shape;763;p27"/>
          <p:cNvSpPr txBox="1"/>
          <p:nvPr>
            <p:ph idx="2" type="subTitle"/>
          </p:nvPr>
        </p:nvSpPr>
        <p:spPr>
          <a:xfrm>
            <a:off x="7200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4" name="Google Shape;764;p27"/>
          <p:cNvSpPr txBox="1"/>
          <p:nvPr>
            <p:ph idx="3" type="subTitle"/>
          </p:nvPr>
        </p:nvSpPr>
        <p:spPr>
          <a:xfrm>
            <a:off x="34038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5" name="Google Shape;765;p27"/>
          <p:cNvSpPr txBox="1"/>
          <p:nvPr>
            <p:ph idx="4" type="subTitle"/>
          </p:nvPr>
        </p:nvSpPr>
        <p:spPr>
          <a:xfrm>
            <a:off x="6087600" y="2557638"/>
            <a:ext cx="2336400" cy="80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2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67" name="Google Shape;767;p27"/>
          <p:cNvSpPr txBox="1"/>
          <p:nvPr>
            <p:ph idx="5" type="subTitle"/>
          </p:nvPr>
        </p:nvSpPr>
        <p:spPr>
          <a:xfrm>
            <a:off x="34038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8" name="Google Shape;768;p27"/>
          <p:cNvSpPr txBox="1"/>
          <p:nvPr>
            <p:ph idx="6" type="subTitle"/>
          </p:nvPr>
        </p:nvSpPr>
        <p:spPr>
          <a:xfrm>
            <a:off x="6087600" y="2132163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69" name="Google Shape;769;p2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27"/>
          <p:cNvSpPr/>
          <p:nvPr/>
        </p:nvSpPr>
        <p:spPr>
          <a:xfrm rot="10800000">
            <a:off x="83979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27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27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27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4" name="Google Shape;774;p27"/>
          <p:cNvGrpSpPr/>
          <p:nvPr/>
        </p:nvGrpSpPr>
        <p:grpSpPr>
          <a:xfrm>
            <a:off x="6535071" y="4203281"/>
            <a:ext cx="1441458" cy="810420"/>
            <a:chOff x="4147713" y="4380688"/>
            <a:chExt cx="810400" cy="455625"/>
          </a:xfrm>
        </p:grpSpPr>
        <p:grpSp>
          <p:nvGrpSpPr>
            <p:cNvPr id="775" name="Google Shape;775;p27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776" name="Google Shape;776;p27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7" name="Google Shape;777;p27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8" name="Google Shape;778;p27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9" name="Google Shape;779;p27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0" name="Google Shape;780;p2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1" name="Google Shape;781;p27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2" name="Google Shape;782;p27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27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27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5" name="Google Shape;785;p2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6" name="Google Shape;786;p27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7" name="Google Shape;787;p27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8" name="Google Shape;788;p27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9" name="Google Shape;789;p27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0" name="Google Shape;790;p2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1" name="Google Shape;791;p27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2" name="Google Shape;792;p27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3" name="Google Shape;793;p27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4" name="Google Shape;794;p27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5" name="Google Shape;795;p2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6" name="Google Shape;796;p27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797" name="Google Shape;797;p27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8" name="Google Shape;798;p27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9" name="Google Shape;799;p27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27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01" name="Google Shape;801;p27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_1">
    <p:spTree>
      <p:nvGrpSpPr>
        <p:cNvPr id="802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28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2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05" name="Google Shape;805;p28"/>
          <p:cNvSpPr txBox="1"/>
          <p:nvPr>
            <p:ph idx="1" type="subTitle"/>
          </p:nvPr>
        </p:nvSpPr>
        <p:spPr>
          <a:xfrm>
            <a:off x="7200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06" name="Google Shape;806;p28"/>
          <p:cNvSpPr txBox="1"/>
          <p:nvPr>
            <p:ph idx="2" type="subTitle"/>
          </p:nvPr>
        </p:nvSpPr>
        <p:spPr>
          <a:xfrm>
            <a:off x="7200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7" name="Google Shape;807;p28"/>
          <p:cNvSpPr txBox="1"/>
          <p:nvPr>
            <p:ph idx="3" type="subTitle"/>
          </p:nvPr>
        </p:nvSpPr>
        <p:spPr>
          <a:xfrm>
            <a:off x="34038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8" name="Google Shape;808;p28"/>
          <p:cNvSpPr txBox="1"/>
          <p:nvPr>
            <p:ph idx="4" type="subTitle"/>
          </p:nvPr>
        </p:nvSpPr>
        <p:spPr>
          <a:xfrm>
            <a:off x="6087600" y="3716201"/>
            <a:ext cx="2336400" cy="5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9" name="Google Shape;809;p28"/>
          <p:cNvSpPr txBox="1"/>
          <p:nvPr>
            <p:ph idx="5" type="subTitle"/>
          </p:nvPr>
        </p:nvSpPr>
        <p:spPr>
          <a:xfrm>
            <a:off x="34038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10" name="Google Shape;810;p28"/>
          <p:cNvSpPr txBox="1"/>
          <p:nvPr>
            <p:ph idx="6" type="subTitle"/>
          </p:nvPr>
        </p:nvSpPr>
        <p:spPr>
          <a:xfrm>
            <a:off x="6087600" y="3294125"/>
            <a:ext cx="23364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11" name="Google Shape;811;p28"/>
          <p:cNvSpPr/>
          <p:nvPr>
            <p:ph idx="7" type="pic"/>
          </p:nvPr>
        </p:nvSpPr>
        <p:spPr>
          <a:xfrm>
            <a:off x="10789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2" name="Google Shape;812;p28"/>
          <p:cNvSpPr/>
          <p:nvPr>
            <p:ph idx="8" type="pic"/>
          </p:nvPr>
        </p:nvSpPr>
        <p:spPr>
          <a:xfrm>
            <a:off x="37627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3" name="Google Shape;813;p28"/>
          <p:cNvSpPr/>
          <p:nvPr>
            <p:ph idx="9" type="pic"/>
          </p:nvPr>
        </p:nvSpPr>
        <p:spPr>
          <a:xfrm>
            <a:off x="6446550" y="1604764"/>
            <a:ext cx="1618500" cy="1618500"/>
          </a:xfrm>
          <a:prstGeom prst="ellipse">
            <a:avLst/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4" name="Google Shape;814;p2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28"/>
          <p:cNvSpPr/>
          <p:nvPr/>
        </p:nvSpPr>
        <p:spPr>
          <a:xfrm>
            <a:off x="687650" y="4544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28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7" name="Google Shape;817;p28"/>
          <p:cNvGrpSpPr/>
          <p:nvPr/>
        </p:nvGrpSpPr>
        <p:grpSpPr>
          <a:xfrm>
            <a:off x="6484446" y="4544006"/>
            <a:ext cx="1441458" cy="810420"/>
            <a:chOff x="4147713" y="4380688"/>
            <a:chExt cx="810400" cy="455625"/>
          </a:xfrm>
        </p:grpSpPr>
        <p:grpSp>
          <p:nvGrpSpPr>
            <p:cNvPr id="818" name="Google Shape;818;p28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819" name="Google Shape;819;p28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0" name="Google Shape;820;p28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1" name="Google Shape;821;p28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2" name="Google Shape;822;p28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3" name="Google Shape;823;p2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4" name="Google Shape;824;p28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28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28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7" name="Google Shape;827;p28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8" name="Google Shape;828;p2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9" name="Google Shape;829;p28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0" name="Google Shape;830;p28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1" name="Google Shape;831;p28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2" name="Google Shape;832;p28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3" name="Google Shape;833;p2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4" name="Google Shape;834;p28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5" name="Google Shape;835;p28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6" name="Google Shape;836;p28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7" name="Google Shape;837;p28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8" name="Google Shape;838;p2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9" name="Google Shape;839;p28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840" name="Google Shape;840;p28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1" name="Google Shape;841;p28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2" name="Google Shape;842;p28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3" name="Google Shape;843;p28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29"/>
          <p:cNvSpPr txBox="1"/>
          <p:nvPr>
            <p:ph idx="1" type="subTitle"/>
          </p:nvPr>
        </p:nvSpPr>
        <p:spPr>
          <a:xfrm>
            <a:off x="993625" y="15180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46" name="Google Shape;846;p29"/>
          <p:cNvSpPr txBox="1"/>
          <p:nvPr>
            <p:ph idx="2" type="subTitle"/>
          </p:nvPr>
        </p:nvSpPr>
        <p:spPr>
          <a:xfrm>
            <a:off x="993625" y="19351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7" name="Google Shape;847;p29"/>
          <p:cNvSpPr txBox="1"/>
          <p:nvPr>
            <p:ph idx="3" type="subTitle"/>
          </p:nvPr>
        </p:nvSpPr>
        <p:spPr>
          <a:xfrm>
            <a:off x="4878781" y="19351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8" name="Google Shape;848;p29"/>
          <p:cNvSpPr txBox="1"/>
          <p:nvPr>
            <p:ph idx="4" type="subTitle"/>
          </p:nvPr>
        </p:nvSpPr>
        <p:spPr>
          <a:xfrm>
            <a:off x="993625" y="357877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9" name="Google Shape;849;p29"/>
          <p:cNvSpPr txBox="1"/>
          <p:nvPr>
            <p:ph idx="5" type="subTitle"/>
          </p:nvPr>
        </p:nvSpPr>
        <p:spPr>
          <a:xfrm>
            <a:off x="4878881" y="357877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0" name="Google Shape;850;p2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51" name="Google Shape;851;p29"/>
          <p:cNvSpPr txBox="1"/>
          <p:nvPr>
            <p:ph idx="6" type="subTitle"/>
          </p:nvPr>
        </p:nvSpPr>
        <p:spPr>
          <a:xfrm>
            <a:off x="993625" y="31616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2" name="Google Shape;852;p29"/>
          <p:cNvSpPr txBox="1"/>
          <p:nvPr>
            <p:ph idx="7" type="subTitle"/>
          </p:nvPr>
        </p:nvSpPr>
        <p:spPr>
          <a:xfrm>
            <a:off x="4878776" y="15180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3" name="Google Shape;853;p29"/>
          <p:cNvSpPr txBox="1"/>
          <p:nvPr>
            <p:ph idx="8" type="subTitle"/>
          </p:nvPr>
        </p:nvSpPr>
        <p:spPr>
          <a:xfrm>
            <a:off x="4878876" y="3161675"/>
            <a:ext cx="32715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54" name="Google Shape;854;p2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2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29"/>
          <p:cNvSpPr/>
          <p:nvPr/>
        </p:nvSpPr>
        <p:spPr>
          <a:xfrm>
            <a:off x="8484325" y="39521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29"/>
          <p:cNvSpPr/>
          <p:nvPr/>
        </p:nvSpPr>
        <p:spPr>
          <a:xfrm>
            <a:off x="86337" y="339367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BLANK_1_1_1_1_2"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30"/>
          <p:cNvSpPr/>
          <p:nvPr/>
        </p:nvSpPr>
        <p:spPr>
          <a:xfrm>
            <a:off x="582225" y="271800"/>
            <a:ext cx="7976700" cy="487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30"/>
          <p:cNvSpPr txBox="1"/>
          <p:nvPr>
            <p:ph idx="1" type="subTitle"/>
          </p:nvPr>
        </p:nvSpPr>
        <p:spPr>
          <a:xfrm>
            <a:off x="1192700" y="1263100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1" name="Google Shape;861;p30"/>
          <p:cNvSpPr txBox="1"/>
          <p:nvPr>
            <p:ph idx="2" type="subTitle"/>
          </p:nvPr>
        </p:nvSpPr>
        <p:spPr>
          <a:xfrm>
            <a:off x="1192700" y="1983857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2" name="Google Shape;862;p30"/>
          <p:cNvSpPr txBox="1"/>
          <p:nvPr>
            <p:ph idx="3" type="subTitle"/>
          </p:nvPr>
        </p:nvSpPr>
        <p:spPr>
          <a:xfrm>
            <a:off x="5157306" y="1983857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3" name="Google Shape;863;p30"/>
          <p:cNvSpPr txBox="1"/>
          <p:nvPr>
            <p:ph idx="4" type="subTitle"/>
          </p:nvPr>
        </p:nvSpPr>
        <p:spPr>
          <a:xfrm>
            <a:off x="1192700" y="36679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4" name="Google Shape;864;p30"/>
          <p:cNvSpPr txBox="1"/>
          <p:nvPr>
            <p:ph idx="5" type="subTitle"/>
          </p:nvPr>
        </p:nvSpPr>
        <p:spPr>
          <a:xfrm>
            <a:off x="5157406" y="36679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5" name="Google Shape;865;p3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66" name="Google Shape;866;p30"/>
          <p:cNvSpPr txBox="1"/>
          <p:nvPr>
            <p:ph idx="6" type="subTitle"/>
          </p:nvPr>
        </p:nvSpPr>
        <p:spPr>
          <a:xfrm>
            <a:off x="1192700" y="29540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7" name="Google Shape;867;p30"/>
          <p:cNvSpPr txBox="1"/>
          <p:nvPr>
            <p:ph idx="7" type="subTitle"/>
          </p:nvPr>
        </p:nvSpPr>
        <p:spPr>
          <a:xfrm>
            <a:off x="5157301" y="1263100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8" name="Google Shape;868;p30"/>
          <p:cNvSpPr txBox="1"/>
          <p:nvPr>
            <p:ph idx="8" type="subTitle"/>
          </p:nvPr>
        </p:nvSpPr>
        <p:spPr>
          <a:xfrm>
            <a:off x="5157401" y="2954025"/>
            <a:ext cx="3271500" cy="7728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18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869" name="Google Shape;869;p30"/>
          <p:cNvSpPr/>
          <p:nvPr/>
        </p:nvSpPr>
        <p:spPr>
          <a:xfrm rot="10800000">
            <a:off x="-12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3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30"/>
          <p:cNvSpPr/>
          <p:nvPr/>
        </p:nvSpPr>
        <p:spPr>
          <a:xfrm rot="-5400000">
            <a:off x="81796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30"/>
          <p:cNvSpPr/>
          <p:nvPr/>
        </p:nvSpPr>
        <p:spPr>
          <a:xfrm>
            <a:off x="8511636" y="30516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73" name="Google Shape;873;p30"/>
          <p:cNvGrpSpPr/>
          <p:nvPr/>
        </p:nvGrpSpPr>
        <p:grpSpPr>
          <a:xfrm>
            <a:off x="52621" y="4633998"/>
            <a:ext cx="1441458" cy="810420"/>
            <a:chOff x="4147713" y="4380688"/>
            <a:chExt cx="810400" cy="455625"/>
          </a:xfrm>
        </p:grpSpPr>
        <p:grpSp>
          <p:nvGrpSpPr>
            <p:cNvPr id="874" name="Google Shape;874;p30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875" name="Google Shape;875;p30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6" name="Google Shape;876;p30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7" name="Google Shape;877;p30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8" name="Google Shape;878;p30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9" name="Google Shape;879;p3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0" name="Google Shape;880;p30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1" name="Google Shape;881;p30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2" name="Google Shape;882;p30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3" name="Google Shape;883;p30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4" name="Google Shape;884;p3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5" name="Google Shape;885;p30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6" name="Google Shape;886;p30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7" name="Google Shape;887;p30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8" name="Google Shape;888;p30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9" name="Google Shape;889;p3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0" name="Google Shape;890;p30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1" name="Google Shape;891;p30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2" name="Google Shape;892;p30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3" name="Google Shape;893;p30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4" name="Google Shape;894;p3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5" name="Google Shape;895;p30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896" name="Google Shape;896;p30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7" name="Google Shape;897;p30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8" name="Google Shape;898;p30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9" name="Google Shape;899;p30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00" name="Google Shape;900;p30"/>
          <p:cNvGrpSpPr/>
          <p:nvPr/>
        </p:nvGrpSpPr>
        <p:grpSpPr>
          <a:xfrm>
            <a:off x="8664587" y="535009"/>
            <a:ext cx="800083" cy="1441505"/>
            <a:chOff x="8110792" y="535009"/>
            <a:chExt cx="800083" cy="1441505"/>
          </a:xfrm>
        </p:grpSpPr>
        <p:sp>
          <p:nvSpPr>
            <p:cNvPr id="901" name="Google Shape;901;p30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30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30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0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0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0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0" name="Google Shape;910;p30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0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0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0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30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30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6" name="Google Shape;916;p30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30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30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30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0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0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30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30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4" name="Google Shape;924;p30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84" name="Google Shape;84;p4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/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4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4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4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9" name="Google Shape;89;p4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90" name="Google Shape;90;p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91" name="Google Shape;91;p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" name="Google Shape;111;p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2" name="Google Shape;112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6" name="Google Shape;116;p4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7" name="Google Shape;117;p4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18" name="Google Shape;118;p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19" name="Google Shape;119;p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925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p3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27" name="Google Shape;927;p31"/>
          <p:cNvSpPr txBox="1"/>
          <p:nvPr>
            <p:ph idx="1" type="subTitle"/>
          </p:nvPr>
        </p:nvSpPr>
        <p:spPr>
          <a:xfrm>
            <a:off x="8724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8" name="Google Shape;928;p31"/>
          <p:cNvSpPr txBox="1"/>
          <p:nvPr>
            <p:ph idx="2" type="subTitle"/>
          </p:nvPr>
        </p:nvSpPr>
        <p:spPr>
          <a:xfrm>
            <a:off x="34038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9" name="Google Shape;929;p31"/>
          <p:cNvSpPr txBox="1"/>
          <p:nvPr>
            <p:ph idx="3" type="subTitle"/>
          </p:nvPr>
        </p:nvSpPr>
        <p:spPr>
          <a:xfrm>
            <a:off x="5935200" y="2118661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0" name="Google Shape;930;p31"/>
          <p:cNvSpPr txBox="1"/>
          <p:nvPr>
            <p:ph idx="4" type="subTitle"/>
          </p:nvPr>
        </p:nvSpPr>
        <p:spPr>
          <a:xfrm>
            <a:off x="8724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1" name="Google Shape;931;p31"/>
          <p:cNvSpPr txBox="1"/>
          <p:nvPr>
            <p:ph idx="5" type="subTitle"/>
          </p:nvPr>
        </p:nvSpPr>
        <p:spPr>
          <a:xfrm>
            <a:off x="34038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31"/>
          <p:cNvSpPr txBox="1"/>
          <p:nvPr>
            <p:ph idx="6" type="subTitle"/>
          </p:nvPr>
        </p:nvSpPr>
        <p:spPr>
          <a:xfrm>
            <a:off x="5935200" y="3773278"/>
            <a:ext cx="2336400" cy="4848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3" name="Google Shape;933;p31"/>
          <p:cNvSpPr txBox="1"/>
          <p:nvPr>
            <p:ph idx="7" type="subTitle"/>
          </p:nvPr>
        </p:nvSpPr>
        <p:spPr>
          <a:xfrm>
            <a:off x="8675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4" name="Google Shape;934;p31"/>
          <p:cNvSpPr txBox="1"/>
          <p:nvPr>
            <p:ph idx="8" type="subTitle"/>
          </p:nvPr>
        </p:nvSpPr>
        <p:spPr>
          <a:xfrm>
            <a:off x="34038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5" name="Google Shape;935;p31"/>
          <p:cNvSpPr txBox="1"/>
          <p:nvPr>
            <p:ph idx="9" type="subTitle"/>
          </p:nvPr>
        </p:nvSpPr>
        <p:spPr>
          <a:xfrm>
            <a:off x="5940100" y="133547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6" name="Google Shape;936;p31"/>
          <p:cNvSpPr txBox="1"/>
          <p:nvPr>
            <p:ph idx="13" type="subTitle"/>
          </p:nvPr>
        </p:nvSpPr>
        <p:spPr>
          <a:xfrm>
            <a:off x="8675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7" name="Google Shape;937;p31"/>
          <p:cNvSpPr txBox="1"/>
          <p:nvPr>
            <p:ph idx="14" type="subTitle"/>
          </p:nvPr>
        </p:nvSpPr>
        <p:spPr>
          <a:xfrm>
            <a:off x="34038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8" name="Google Shape;938;p31"/>
          <p:cNvSpPr txBox="1"/>
          <p:nvPr>
            <p:ph idx="15" type="subTitle"/>
          </p:nvPr>
        </p:nvSpPr>
        <p:spPr>
          <a:xfrm>
            <a:off x="5940100" y="2985625"/>
            <a:ext cx="2336400" cy="934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39" name="Google Shape;939;p31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31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31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32"/>
          <p:cNvSpPr txBox="1"/>
          <p:nvPr>
            <p:ph hasCustomPrompt="1" type="title"/>
          </p:nvPr>
        </p:nvSpPr>
        <p:spPr>
          <a:xfrm>
            <a:off x="2450550" y="540000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4" name="Google Shape;944;p32"/>
          <p:cNvSpPr txBox="1"/>
          <p:nvPr>
            <p:ph idx="1" type="subTitle"/>
          </p:nvPr>
        </p:nvSpPr>
        <p:spPr>
          <a:xfrm>
            <a:off x="2450550" y="1246027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5" name="Google Shape;945;p32"/>
          <p:cNvSpPr txBox="1"/>
          <p:nvPr>
            <p:ph hasCustomPrompt="1" idx="2" type="title"/>
          </p:nvPr>
        </p:nvSpPr>
        <p:spPr>
          <a:xfrm>
            <a:off x="2450550" y="1996142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6" name="Google Shape;946;p32"/>
          <p:cNvSpPr txBox="1"/>
          <p:nvPr>
            <p:ph idx="3" type="subTitle"/>
          </p:nvPr>
        </p:nvSpPr>
        <p:spPr>
          <a:xfrm>
            <a:off x="2450550" y="2702169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7" name="Google Shape;947;p32"/>
          <p:cNvSpPr txBox="1"/>
          <p:nvPr>
            <p:ph hasCustomPrompt="1" idx="4" type="title"/>
          </p:nvPr>
        </p:nvSpPr>
        <p:spPr>
          <a:xfrm>
            <a:off x="2450550" y="3452296"/>
            <a:ext cx="4242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5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48" name="Google Shape;948;p32"/>
          <p:cNvSpPr txBox="1"/>
          <p:nvPr>
            <p:ph idx="5" type="subTitle"/>
          </p:nvPr>
        </p:nvSpPr>
        <p:spPr>
          <a:xfrm>
            <a:off x="2450550" y="4158324"/>
            <a:ext cx="4242900" cy="44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9" name="Google Shape;949;p32"/>
          <p:cNvSpPr/>
          <p:nvPr/>
        </p:nvSpPr>
        <p:spPr>
          <a:xfrm rot="10800000">
            <a:off x="-12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32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2"/>
          <p:cNvSpPr/>
          <p:nvPr/>
        </p:nvSpPr>
        <p:spPr>
          <a:xfrm>
            <a:off x="8511636" y="4066576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52" name="Google Shape;952;p32"/>
          <p:cNvGrpSpPr/>
          <p:nvPr/>
        </p:nvGrpSpPr>
        <p:grpSpPr>
          <a:xfrm>
            <a:off x="8110792" y="535009"/>
            <a:ext cx="800083" cy="1441505"/>
            <a:chOff x="8110792" y="535009"/>
            <a:chExt cx="800083" cy="1441505"/>
          </a:xfrm>
        </p:grpSpPr>
        <p:sp>
          <p:nvSpPr>
            <p:cNvPr id="953" name="Google Shape;953;p32"/>
            <p:cNvSpPr/>
            <p:nvPr/>
          </p:nvSpPr>
          <p:spPr>
            <a:xfrm rot="5400000">
              <a:off x="8871876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32"/>
            <p:cNvSpPr/>
            <p:nvPr/>
          </p:nvSpPr>
          <p:spPr>
            <a:xfrm rot="5400000">
              <a:off x="8871876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32"/>
            <p:cNvSpPr/>
            <p:nvPr/>
          </p:nvSpPr>
          <p:spPr>
            <a:xfrm rot="5400000">
              <a:off x="8871876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32"/>
            <p:cNvSpPr/>
            <p:nvPr/>
          </p:nvSpPr>
          <p:spPr>
            <a:xfrm rot="5400000">
              <a:off x="8871876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32"/>
            <p:cNvSpPr/>
            <p:nvPr/>
          </p:nvSpPr>
          <p:spPr>
            <a:xfrm rot="5400000">
              <a:off x="8871876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32"/>
            <p:cNvSpPr/>
            <p:nvPr/>
          </p:nvSpPr>
          <p:spPr>
            <a:xfrm rot="5400000">
              <a:off x="8614720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9" name="Google Shape;959;p32"/>
            <p:cNvSpPr/>
            <p:nvPr/>
          </p:nvSpPr>
          <p:spPr>
            <a:xfrm rot="5400000">
              <a:off x="8614720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0" name="Google Shape;960;p32"/>
            <p:cNvSpPr/>
            <p:nvPr/>
          </p:nvSpPr>
          <p:spPr>
            <a:xfrm rot="5400000">
              <a:off x="8614720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32"/>
            <p:cNvSpPr/>
            <p:nvPr/>
          </p:nvSpPr>
          <p:spPr>
            <a:xfrm rot="5400000">
              <a:off x="8614720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2" name="Google Shape;962;p32"/>
            <p:cNvSpPr/>
            <p:nvPr/>
          </p:nvSpPr>
          <p:spPr>
            <a:xfrm rot="5400000">
              <a:off x="8614720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32"/>
            <p:cNvSpPr/>
            <p:nvPr/>
          </p:nvSpPr>
          <p:spPr>
            <a:xfrm rot="5400000">
              <a:off x="8357565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32"/>
            <p:cNvSpPr/>
            <p:nvPr/>
          </p:nvSpPr>
          <p:spPr>
            <a:xfrm rot="5400000">
              <a:off x="8357565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32"/>
            <p:cNvSpPr/>
            <p:nvPr/>
          </p:nvSpPr>
          <p:spPr>
            <a:xfrm rot="5400000">
              <a:off x="8357565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32"/>
            <p:cNvSpPr/>
            <p:nvPr/>
          </p:nvSpPr>
          <p:spPr>
            <a:xfrm rot="5400000">
              <a:off x="8357565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32"/>
            <p:cNvSpPr/>
            <p:nvPr/>
          </p:nvSpPr>
          <p:spPr>
            <a:xfrm rot="5400000">
              <a:off x="8357565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32"/>
            <p:cNvSpPr/>
            <p:nvPr/>
          </p:nvSpPr>
          <p:spPr>
            <a:xfrm rot="5400000">
              <a:off x="8110792" y="535009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32"/>
            <p:cNvSpPr/>
            <p:nvPr/>
          </p:nvSpPr>
          <p:spPr>
            <a:xfrm rot="5400000">
              <a:off x="8110792" y="815510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32"/>
            <p:cNvSpPr/>
            <p:nvPr/>
          </p:nvSpPr>
          <p:spPr>
            <a:xfrm rot="5400000">
              <a:off x="8110792" y="1096011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32"/>
            <p:cNvSpPr/>
            <p:nvPr/>
          </p:nvSpPr>
          <p:spPr>
            <a:xfrm rot="5400000">
              <a:off x="8110792" y="1376512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2"/>
            <p:cNvSpPr/>
            <p:nvPr/>
          </p:nvSpPr>
          <p:spPr>
            <a:xfrm rot="5400000">
              <a:off x="8110792" y="1657013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3" name="Google Shape;973;p32"/>
            <p:cNvSpPr/>
            <p:nvPr/>
          </p:nvSpPr>
          <p:spPr>
            <a:xfrm rot="5400000">
              <a:off x="8871876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4" name="Google Shape;974;p32"/>
            <p:cNvSpPr/>
            <p:nvPr/>
          </p:nvSpPr>
          <p:spPr>
            <a:xfrm rot="5400000">
              <a:off x="8614720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32"/>
            <p:cNvSpPr/>
            <p:nvPr/>
          </p:nvSpPr>
          <p:spPr>
            <a:xfrm rot="5400000">
              <a:off x="8357565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32"/>
            <p:cNvSpPr/>
            <p:nvPr/>
          </p:nvSpPr>
          <p:spPr>
            <a:xfrm rot="5400000">
              <a:off x="8110792" y="1937514"/>
              <a:ext cx="39000" cy="39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7" name="Google Shape;977;p32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 1">
  <p:cSld name="BLANK_1_1_1_1_1_1_3"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33"/>
          <p:cNvSpPr txBox="1"/>
          <p:nvPr>
            <p:ph hasCustomPrompt="1" type="title"/>
          </p:nvPr>
        </p:nvSpPr>
        <p:spPr>
          <a:xfrm>
            <a:off x="14580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0" name="Google Shape;980;p33"/>
          <p:cNvSpPr txBox="1"/>
          <p:nvPr>
            <p:ph idx="1" type="subTitle"/>
          </p:nvPr>
        </p:nvSpPr>
        <p:spPr>
          <a:xfrm>
            <a:off x="7151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1" name="Google Shape;981;p33"/>
          <p:cNvSpPr txBox="1"/>
          <p:nvPr>
            <p:ph hasCustomPrompt="1" idx="2" type="title"/>
          </p:nvPr>
        </p:nvSpPr>
        <p:spPr>
          <a:xfrm>
            <a:off x="40576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2" name="Google Shape;982;p33"/>
          <p:cNvSpPr txBox="1"/>
          <p:nvPr>
            <p:ph idx="3" type="subTitle"/>
          </p:nvPr>
        </p:nvSpPr>
        <p:spPr>
          <a:xfrm>
            <a:off x="33147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33"/>
          <p:cNvSpPr txBox="1"/>
          <p:nvPr>
            <p:ph hasCustomPrompt="1" idx="4" type="title"/>
          </p:nvPr>
        </p:nvSpPr>
        <p:spPr>
          <a:xfrm>
            <a:off x="6657250" y="2309138"/>
            <a:ext cx="1028700" cy="54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3000"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984" name="Google Shape;984;p33"/>
          <p:cNvSpPr txBox="1"/>
          <p:nvPr>
            <p:ph idx="5" type="subTitle"/>
          </p:nvPr>
        </p:nvSpPr>
        <p:spPr>
          <a:xfrm>
            <a:off x="5914300" y="3153521"/>
            <a:ext cx="2514600" cy="10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5" name="Google Shape;985;p33"/>
          <p:cNvSpPr txBox="1"/>
          <p:nvPr>
            <p:ph idx="6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986" name="Google Shape;986;p33"/>
          <p:cNvSpPr txBox="1"/>
          <p:nvPr>
            <p:ph idx="7" type="subTitle"/>
          </p:nvPr>
        </p:nvSpPr>
        <p:spPr>
          <a:xfrm>
            <a:off x="72000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7" name="Google Shape;987;p33"/>
          <p:cNvSpPr txBox="1"/>
          <p:nvPr>
            <p:ph idx="8" type="subTitle"/>
          </p:nvPr>
        </p:nvSpPr>
        <p:spPr>
          <a:xfrm>
            <a:off x="331715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8" name="Google Shape;988;p33"/>
          <p:cNvSpPr txBox="1"/>
          <p:nvPr>
            <p:ph idx="9" type="subTitle"/>
          </p:nvPr>
        </p:nvSpPr>
        <p:spPr>
          <a:xfrm>
            <a:off x="5914300" y="1421829"/>
            <a:ext cx="2514600" cy="572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89" name="Google Shape;989;p33"/>
          <p:cNvSpPr/>
          <p:nvPr/>
        </p:nvSpPr>
        <p:spPr>
          <a:xfrm rot="10800000">
            <a:off x="8410710" y="48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33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33"/>
          <p:cNvSpPr/>
          <p:nvPr/>
        </p:nvSpPr>
        <p:spPr>
          <a:xfrm>
            <a:off x="18045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33"/>
          <p:cNvSpPr/>
          <p:nvPr/>
        </p:nvSpPr>
        <p:spPr>
          <a:xfrm>
            <a:off x="715112" y="4637651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33"/>
          <p:cNvSpPr/>
          <p:nvPr/>
        </p:nvSpPr>
        <p:spPr>
          <a:xfrm rot="-5400000">
            <a:off x="8397975" y="4402350"/>
            <a:ext cx="737100" cy="7452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33"/>
          <p:cNvSpPr/>
          <p:nvPr/>
        </p:nvSpPr>
        <p:spPr>
          <a:xfrm>
            <a:off x="5029750" y="47389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33"/>
          <p:cNvSpPr/>
          <p:nvPr/>
        </p:nvSpPr>
        <p:spPr>
          <a:xfrm>
            <a:off x="7340025" y="5113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996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p34"/>
          <p:cNvSpPr txBox="1"/>
          <p:nvPr>
            <p:ph type="ctrTitle"/>
          </p:nvPr>
        </p:nvSpPr>
        <p:spPr>
          <a:xfrm>
            <a:off x="2429925" y="368886"/>
            <a:ext cx="4284000" cy="9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98" name="Google Shape;998;p34"/>
          <p:cNvSpPr txBox="1"/>
          <p:nvPr>
            <p:ph idx="1" type="subTitle"/>
          </p:nvPr>
        </p:nvSpPr>
        <p:spPr>
          <a:xfrm>
            <a:off x="2425050" y="2447559"/>
            <a:ext cx="4293900" cy="138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99" name="Google Shape;999;p34"/>
          <p:cNvSpPr txBox="1"/>
          <p:nvPr/>
        </p:nvSpPr>
        <p:spPr>
          <a:xfrm>
            <a:off x="2356800" y="4173800"/>
            <a:ext cx="44304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CREDITS: This presentation template was created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, including icons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 </a:t>
            </a:r>
            <a:r>
              <a:rPr lang="en" sz="1200"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rPr>
              <a:t>and infographics &amp; images by </a:t>
            </a:r>
            <a:r>
              <a:rPr b="1" lang="en" sz="1200">
                <a:solidFill>
                  <a:schemeClr val="lt1"/>
                </a:solidFill>
                <a:uFill>
                  <a:noFill/>
                </a:uFill>
                <a:latin typeface="Anaheim"/>
                <a:ea typeface="Anaheim"/>
                <a:cs typeface="Anaheim"/>
                <a:sym typeface="Anaheim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lt1"/>
              </a:solidFill>
              <a:latin typeface="Anaheim"/>
              <a:ea typeface="Anaheim"/>
              <a:cs typeface="Anaheim"/>
              <a:sym typeface="Anaheim"/>
            </a:endParaRPr>
          </a:p>
        </p:txBody>
      </p:sp>
      <p:sp>
        <p:nvSpPr>
          <p:cNvPr id="1000" name="Google Shape;1000;p34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34"/>
          <p:cNvSpPr/>
          <p:nvPr/>
        </p:nvSpPr>
        <p:spPr>
          <a:xfrm rot="10800000">
            <a:off x="811436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34"/>
          <p:cNvSpPr/>
          <p:nvPr/>
        </p:nvSpPr>
        <p:spPr>
          <a:xfrm>
            <a:off x="8448925" y="4452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34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4" name="Google Shape;1004;p34"/>
          <p:cNvSpPr/>
          <p:nvPr/>
        </p:nvSpPr>
        <p:spPr>
          <a:xfrm>
            <a:off x="611325" y="1992875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5" name="Google Shape;1005;p34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34"/>
          <p:cNvSpPr/>
          <p:nvPr/>
        </p:nvSpPr>
        <p:spPr>
          <a:xfrm>
            <a:off x="394575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7" name="Google Shape;1007;p34"/>
          <p:cNvGrpSpPr/>
          <p:nvPr/>
        </p:nvGrpSpPr>
        <p:grpSpPr>
          <a:xfrm rot="-5400000">
            <a:off x="7708171" y="2011407"/>
            <a:ext cx="1441458" cy="810420"/>
            <a:chOff x="4147713" y="4380688"/>
            <a:chExt cx="810400" cy="455625"/>
          </a:xfrm>
        </p:grpSpPr>
        <p:grpSp>
          <p:nvGrpSpPr>
            <p:cNvPr id="1008" name="Google Shape;1008;p3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09" name="Google Shape;1009;p3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0" name="Google Shape;1010;p3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1" name="Google Shape;1011;p3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2" name="Google Shape;1012;p3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3" name="Google Shape;1013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4" name="Google Shape;1014;p3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5" name="Google Shape;1015;p3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6" name="Google Shape;1016;p3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7" name="Google Shape;1017;p3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8" name="Google Shape;1018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9" name="Google Shape;1019;p3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0" name="Google Shape;1020;p3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1" name="Google Shape;1021;p3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2" name="Google Shape;1022;p3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3" name="Google Shape;1023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4" name="Google Shape;1024;p3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5" name="Google Shape;1025;p3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6" name="Google Shape;1026;p3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7" name="Google Shape;1027;p3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8" name="Google Shape;1028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29" name="Google Shape;1029;p3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30" name="Google Shape;1030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1" name="Google Shape;1031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2" name="Google Shape;1032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3" name="Google Shape;1033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34" name="Google Shape;1034;p34"/>
          <p:cNvGrpSpPr/>
          <p:nvPr/>
        </p:nvGrpSpPr>
        <p:grpSpPr>
          <a:xfrm>
            <a:off x="-429654" y="2946094"/>
            <a:ext cx="1441458" cy="810420"/>
            <a:chOff x="4147713" y="4380688"/>
            <a:chExt cx="810400" cy="455625"/>
          </a:xfrm>
        </p:grpSpPr>
        <p:grpSp>
          <p:nvGrpSpPr>
            <p:cNvPr id="1035" name="Google Shape;1035;p34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36" name="Google Shape;1036;p34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7" name="Google Shape;1037;p34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8" name="Google Shape;1038;p34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9" name="Google Shape;1039;p34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0" name="Google Shape;1040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34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34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3" name="Google Shape;1043;p34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4" name="Google Shape;1044;p34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6" name="Google Shape;1046;p34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7" name="Google Shape;1047;p34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8" name="Google Shape;1048;p34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9" name="Google Shape;1049;p34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1" name="Google Shape;1051;p34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2" name="Google Shape;1052;p34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34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34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5" name="Google Shape;1055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56" name="Google Shape;1056;p34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57" name="Google Shape;1057;p34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8" name="Google Shape;1058;p34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9" name="Google Shape;1059;p34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0" name="Google Shape;1060;p34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106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35"/>
          <p:cNvSpPr/>
          <p:nvPr/>
        </p:nvSpPr>
        <p:spPr>
          <a:xfrm>
            <a:off x="0" y="3942275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3" name="Google Shape;1063;p35"/>
          <p:cNvSpPr/>
          <p:nvPr/>
        </p:nvSpPr>
        <p:spPr>
          <a:xfrm rot="10800000">
            <a:off x="841473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4" name="Google Shape;1064;p35"/>
          <p:cNvGrpSpPr/>
          <p:nvPr/>
        </p:nvGrpSpPr>
        <p:grpSpPr>
          <a:xfrm>
            <a:off x="258783" y="2867769"/>
            <a:ext cx="1441458" cy="810420"/>
            <a:chOff x="4147713" y="4380688"/>
            <a:chExt cx="810400" cy="455625"/>
          </a:xfrm>
        </p:grpSpPr>
        <p:grpSp>
          <p:nvGrpSpPr>
            <p:cNvPr id="1065" name="Google Shape;1065;p3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66" name="Google Shape;1066;p3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7" name="Google Shape;1067;p3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8" name="Google Shape;1068;p3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9" name="Google Shape;1069;p3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0" name="Google Shape;1070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1" name="Google Shape;1071;p3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2" name="Google Shape;1072;p3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3" name="Google Shape;1073;p3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4" name="Google Shape;1074;p3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5" name="Google Shape;1075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6" name="Google Shape;1076;p3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7" name="Google Shape;1077;p3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8" name="Google Shape;1078;p3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9" name="Google Shape;1079;p3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0" name="Google Shape;1080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1" name="Google Shape;1081;p3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2" name="Google Shape;1082;p3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3" name="Google Shape;1083;p3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4" name="Google Shape;1084;p3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5" name="Google Shape;1085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86" name="Google Shape;1086;p3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087" name="Google Shape;1087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8" name="Google Shape;1088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9" name="Google Shape;1089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0" name="Google Shape;1090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91" name="Google Shape;1091;p35"/>
          <p:cNvSpPr/>
          <p:nvPr/>
        </p:nvSpPr>
        <p:spPr>
          <a:xfrm>
            <a:off x="8513800" y="3942274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35"/>
          <p:cNvSpPr/>
          <p:nvPr/>
        </p:nvSpPr>
        <p:spPr>
          <a:xfrm>
            <a:off x="916575" y="193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35"/>
          <p:cNvSpPr/>
          <p:nvPr/>
        </p:nvSpPr>
        <p:spPr>
          <a:xfrm>
            <a:off x="446025" y="52027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35"/>
          <p:cNvSpPr/>
          <p:nvPr/>
        </p:nvSpPr>
        <p:spPr>
          <a:xfrm>
            <a:off x="8679800" y="205920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95" name="Google Shape;1095;p35"/>
          <p:cNvGrpSpPr/>
          <p:nvPr/>
        </p:nvGrpSpPr>
        <p:grpSpPr>
          <a:xfrm rot="-5400000">
            <a:off x="6771621" y="1652169"/>
            <a:ext cx="1441458" cy="810420"/>
            <a:chOff x="4147713" y="4380688"/>
            <a:chExt cx="810400" cy="455625"/>
          </a:xfrm>
        </p:grpSpPr>
        <p:grpSp>
          <p:nvGrpSpPr>
            <p:cNvPr id="1096" name="Google Shape;1096;p35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097" name="Google Shape;1097;p35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8" name="Google Shape;1098;p35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9" name="Google Shape;1099;p35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0" name="Google Shape;1100;p35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1" name="Google Shape;1101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2" name="Google Shape;1102;p35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3" name="Google Shape;1103;p35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4" name="Google Shape;1104;p35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5" name="Google Shape;1105;p35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6" name="Google Shape;1106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7" name="Google Shape;1107;p35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8" name="Google Shape;1108;p35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9" name="Google Shape;1109;p35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0" name="Google Shape;1110;p35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1" name="Google Shape;1111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2" name="Google Shape;1112;p35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3" name="Google Shape;1113;p35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4" name="Google Shape;1114;p35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5" name="Google Shape;1115;p35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6" name="Google Shape;1116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7" name="Google Shape;1117;p35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18" name="Google Shape;1118;p35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9" name="Google Shape;1119;p35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0" name="Google Shape;1120;p35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1" name="Google Shape;1121;p35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22" name="Google Shape;1122;p3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1123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36"/>
          <p:cNvSpPr/>
          <p:nvPr/>
        </p:nvSpPr>
        <p:spPr>
          <a:xfrm rot="5400000">
            <a:off x="3018750" y="-1770585"/>
            <a:ext cx="3106500" cy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36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36"/>
          <p:cNvSpPr/>
          <p:nvPr/>
        </p:nvSpPr>
        <p:spPr>
          <a:xfrm>
            <a:off x="1448000" y="45869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36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36"/>
          <p:cNvSpPr/>
          <p:nvPr/>
        </p:nvSpPr>
        <p:spPr>
          <a:xfrm>
            <a:off x="0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9" name="Google Shape;1129;p36"/>
          <p:cNvGrpSpPr/>
          <p:nvPr/>
        </p:nvGrpSpPr>
        <p:grpSpPr>
          <a:xfrm>
            <a:off x="7543771" y="4608507"/>
            <a:ext cx="1441458" cy="810420"/>
            <a:chOff x="4147713" y="4380688"/>
            <a:chExt cx="810400" cy="455625"/>
          </a:xfrm>
        </p:grpSpPr>
        <p:grpSp>
          <p:nvGrpSpPr>
            <p:cNvPr id="1130" name="Google Shape;1130;p36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131" name="Google Shape;1131;p36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2" name="Google Shape;1132;p36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3" name="Google Shape;1133;p36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4" name="Google Shape;1134;p36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5" name="Google Shape;1135;p3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6" name="Google Shape;1136;p36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7" name="Google Shape;1137;p36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8" name="Google Shape;1138;p36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9" name="Google Shape;1139;p36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0" name="Google Shape;1140;p3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1" name="Google Shape;1141;p36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2" name="Google Shape;1142;p36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3" name="Google Shape;1143;p36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4" name="Google Shape;1144;p36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5" name="Google Shape;1145;p3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6" name="Google Shape;1146;p36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7" name="Google Shape;1147;p36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8" name="Google Shape;1148;p36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9" name="Google Shape;1149;p36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0" name="Google Shape;1150;p3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51" name="Google Shape;1151;p36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152" name="Google Shape;1152;p3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3" name="Google Shape;1153;p3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4" name="Google Shape;1154;p3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5" name="Google Shape;1155;p3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56" name="Google Shape;1156;p36"/>
          <p:cNvSpPr/>
          <p:nvPr/>
        </p:nvSpPr>
        <p:spPr>
          <a:xfrm>
            <a:off x="8505100" y="696025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3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>
            <p:ph idx="1" type="subTitle"/>
          </p:nvPr>
        </p:nvSpPr>
        <p:spPr>
          <a:xfrm>
            <a:off x="1481450" y="2015838"/>
            <a:ext cx="25263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6" name="Google Shape;146;p5"/>
          <p:cNvSpPr txBox="1"/>
          <p:nvPr>
            <p:ph idx="2" type="subTitle"/>
          </p:nvPr>
        </p:nvSpPr>
        <p:spPr>
          <a:xfrm>
            <a:off x="5136250" y="2015838"/>
            <a:ext cx="25263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l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7" name="Google Shape;147;p5"/>
          <p:cNvSpPr txBox="1"/>
          <p:nvPr>
            <p:ph idx="3" type="subTitle"/>
          </p:nvPr>
        </p:nvSpPr>
        <p:spPr>
          <a:xfrm>
            <a:off x="1481450" y="2489163"/>
            <a:ext cx="2526300" cy="9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5"/>
          <p:cNvSpPr txBox="1"/>
          <p:nvPr>
            <p:ph idx="4" type="subTitle"/>
          </p:nvPr>
        </p:nvSpPr>
        <p:spPr>
          <a:xfrm>
            <a:off x="5136250" y="2489163"/>
            <a:ext cx="2526300" cy="9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0" name="Google Shape;150;p5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5"/>
          <p:cNvSpPr/>
          <p:nvPr/>
        </p:nvSpPr>
        <p:spPr>
          <a:xfrm>
            <a:off x="8198575" y="68922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254100" y="42162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5"/>
          <p:cNvSpPr/>
          <p:nvPr/>
        </p:nvSpPr>
        <p:spPr>
          <a:xfrm>
            <a:off x="6110862" y="46657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5"/>
          <p:cNvSpPr/>
          <p:nvPr/>
        </p:nvSpPr>
        <p:spPr>
          <a:xfrm>
            <a:off x="8499486" y="343657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5"/>
          <p:cNvSpPr/>
          <p:nvPr/>
        </p:nvSpPr>
        <p:spPr>
          <a:xfrm>
            <a:off x="8484325" y="403100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158" name="Google Shape;158;p6"/>
          <p:cNvGrpSpPr/>
          <p:nvPr/>
        </p:nvGrpSpPr>
        <p:grpSpPr>
          <a:xfrm>
            <a:off x="52621" y="651794"/>
            <a:ext cx="1441458" cy="810420"/>
            <a:chOff x="4147713" y="4380688"/>
            <a:chExt cx="810400" cy="455625"/>
          </a:xfrm>
        </p:grpSpPr>
        <p:grpSp>
          <p:nvGrpSpPr>
            <p:cNvPr id="159" name="Google Shape;159;p6"/>
            <p:cNvGrpSpPr/>
            <p:nvPr/>
          </p:nvGrpSpPr>
          <p:grpSpPr>
            <a:xfrm>
              <a:off x="4147713" y="4380688"/>
              <a:ext cx="652700" cy="455625"/>
              <a:chOff x="582725" y="3093100"/>
              <a:chExt cx="652700" cy="455625"/>
            </a:xfrm>
          </p:grpSpPr>
          <p:sp>
            <p:nvSpPr>
              <p:cNvPr id="160" name="Google Shape;160;p6"/>
              <p:cNvSpPr/>
              <p:nvPr/>
            </p:nvSpPr>
            <p:spPr>
              <a:xfrm>
                <a:off x="5827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7404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8981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1055825" y="309310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5827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7404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6"/>
              <p:cNvSpPr/>
              <p:nvPr/>
            </p:nvSpPr>
            <p:spPr>
              <a:xfrm>
                <a:off x="8981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6"/>
              <p:cNvSpPr/>
              <p:nvPr/>
            </p:nvSpPr>
            <p:spPr>
              <a:xfrm>
                <a:off x="1055825" y="32376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6"/>
              <p:cNvSpPr/>
              <p:nvPr/>
            </p:nvSpPr>
            <p:spPr>
              <a:xfrm>
                <a:off x="5827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6"/>
              <p:cNvSpPr/>
              <p:nvPr/>
            </p:nvSpPr>
            <p:spPr>
              <a:xfrm>
                <a:off x="7404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6"/>
              <p:cNvSpPr/>
              <p:nvPr/>
            </p:nvSpPr>
            <p:spPr>
              <a:xfrm>
                <a:off x="8981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6"/>
              <p:cNvSpPr/>
              <p:nvPr/>
            </p:nvSpPr>
            <p:spPr>
              <a:xfrm>
                <a:off x="1055825" y="33822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6"/>
              <p:cNvSpPr/>
              <p:nvPr/>
            </p:nvSpPr>
            <p:spPr>
              <a:xfrm>
                <a:off x="5827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6"/>
              <p:cNvSpPr/>
              <p:nvPr/>
            </p:nvSpPr>
            <p:spPr>
              <a:xfrm>
                <a:off x="7404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6"/>
              <p:cNvSpPr/>
              <p:nvPr/>
            </p:nvSpPr>
            <p:spPr>
              <a:xfrm>
                <a:off x="8981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6"/>
              <p:cNvSpPr/>
              <p:nvPr/>
            </p:nvSpPr>
            <p:spPr>
              <a:xfrm>
                <a:off x="10558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0" name="Google Shape;180;p6"/>
            <p:cNvGrpSpPr/>
            <p:nvPr/>
          </p:nvGrpSpPr>
          <p:grpSpPr>
            <a:xfrm>
              <a:off x="4936213" y="4392363"/>
              <a:ext cx="21900" cy="443950"/>
              <a:chOff x="1213525" y="3104775"/>
              <a:chExt cx="21900" cy="443950"/>
            </a:xfrm>
          </p:grpSpPr>
          <p:sp>
            <p:nvSpPr>
              <p:cNvPr id="181" name="Google Shape;181;p6"/>
              <p:cNvSpPr/>
              <p:nvPr/>
            </p:nvSpPr>
            <p:spPr>
              <a:xfrm>
                <a:off x="1213525" y="310477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6"/>
              <p:cNvSpPr/>
              <p:nvPr/>
            </p:nvSpPr>
            <p:spPr>
              <a:xfrm>
                <a:off x="1213525" y="3249350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6"/>
              <p:cNvSpPr/>
              <p:nvPr/>
            </p:nvSpPr>
            <p:spPr>
              <a:xfrm>
                <a:off x="1213525" y="33939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6"/>
              <p:cNvSpPr/>
              <p:nvPr/>
            </p:nvSpPr>
            <p:spPr>
              <a:xfrm>
                <a:off x="1213525" y="3526825"/>
                <a:ext cx="21900" cy="219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85" name="Google Shape;185;p6"/>
          <p:cNvSpPr/>
          <p:nvPr/>
        </p:nvSpPr>
        <p:spPr>
          <a:xfrm>
            <a:off x="254100" y="4311125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6"/>
          <p:cNvSpPr/>
          <p:nvPr/>
        </p:nvSpPr>
        <p:spPr>
          <a:xfrm>
            <a:off x="6110862" y="46657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6"/>
          <p:cNvSpPr/>
          <p:nvPr/>
        </p:nvSpPr>
        <p:spPr>
          <a:xfrm>
            <a:off x="8198575" y="689225"/>
            <a:ext cx="84300" cy="84300"/>
          </a:xfrm>
          <a:prstGeom prst="donut">
            <a:avLst>
              <a:gd fmla="val 6614" name="adj"/>
            </a:avLst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1" name="Google Shape;191;p7"/>
          <p:cNvSpPr txBox="1"/>
          <p:nvPr>
            <p:ph idx="1" type="body"/>
          </p:nvPr>
        </p:nvSpPr>
        <p:spPr>
          <a:xfrm>
            <a:off x="2531100" y="1531350"/>
            <a:ext cx="4081800" cy="208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 sz="14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2" name="Google Shape;192;p7"/>
          <p:cNvSpPr/>
          <p:nvPr/>
        </p:nvSpPr>
        <p:spPr>
          <a:xfrm>
            <a:off x="144900" y="62293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"/>
          <p:cNvSpPr/>
          <p:nvPr/>
        </p:nvSpPr>
        <p:spPr>
          <a:xfrm rot="5400000">
            <a:off x="227238" y="417915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7"/>
          <p:cNvSpPr/>
          <p:nvPr/>
        </p:nvSpPr>
        <p:spPr>
          <a:xfrm>
            <a:off x="7424037" y="59535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7"/>
          <p:cNvSpPr/>
          <p:nvPr/>
        </p:nvSpPr>
        <p:spPr>
          <a:xfrm>
            <a:off x="7816663" y="4680613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7"/>
          <p:cNvSpPr/>
          <p:nvPr/>
        </p:nvSpPr>
        <p:spPr>
          <a:xfrm>
            <a:off x="454075" y="3719763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7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"/>
          <p:cNvSpPr txBox="1"/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200" name="Google Shape;200;p8"/>
          <p:cNvSpPr/>
          <p:nvPr/>
        </p:nvSpPr>
        <p:spPr>
          <a:xfrm>
            <a:off x="7725863" y="395210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"/>
          <p:cNvSpPr/>
          <p:nvPr/>
        </p:nvSpPr>
        <p:spPr>
          <a:xfrm rot="10800000">
            <a:off x="292513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8"/>
          <p:cNvSpPr/>
          <p:nvPr/>
        </p:nvSpPr>
        <p:spPr>
          <a:xfrm>
            <a:off x="557575" y="17495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"/>
          <p:cNvSpPr txBox="1"/>
          <p:nvPr>
            <p:ph idx="1" type="subTitle"/>
          </p:nvPr>
        </p:nvSpPr>
        <p:spPr>
          <a:xfrm>
            <a:off x="1411188" y="15219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9"/>
          <p:cNvSpPr txBox="1"/>
          <p:nvPr>
            <p:ph idx="2" type="subTitle"/>
          </p:nvPr>
        </p:nvSpPr>
        <p:spPr>
          <a:xfrm>
            <a:off x="4636838" y="15219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8" name="Google Shape;208;p9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9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"/>
          <p:cNvSpPr/>
          <p:nvPr/>
        </p:nvSpPr>
        <p:spPr>
          <a:xfrm>
            <a:off x="342912" y="3513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9"/>
          <p:cNvSpPr/>
          <p:nvPr/>
        </p:nvSpPr>
        <p:spPr>
          <a:xfrm>
            <a:off x="426350" y="4319750"/>
            <a:ext cx="577500" cy="577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9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"/>
          <p:cNvSpPr txBox="1"/>
          <p:nvPr>
            <p:ph type="title"/>
          </p:nvPr>
        </p:nvSpPr>
        <p:spPr>
          <a:xfrm>
            <a:off x="720000" y="3854325"/>
            <a:ext cx="7704000" cy="7542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17" name="Google Shape;217;p10"/>
          <p:cNvSpPr/>
          <p:nvPr/>
        </p:nvSpPr>
        <p:spPr>
          <a:xfrm rot="10800000">
            <a:off x="8423988" y="0"/>
            <a:ext cx="737100" cy="1191600"/>
          </a:xfrm>
          <a:prstGeom prst="round2SameRect">
            <a:avLst>
              <a:gd fmla="val 50000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"/>
          <p:cNvSpPr/>
          <p:nvPr/>
        </p:nvSpPr>
        <p:spPr>
          <a:xfrm>
            <a:off x="8587812" y="1596125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0"/>
          <p:cNvSpPr/>
          <p:nvPr/>
        </p:nvSpPr>
        <p:spPr>
          <a:xfrm>
            <a:off x="342912" y="3513988"/>
            <a:ext cx="354300" cy="354300"/>
          </a:xfrm>
          <a:prstGeom prst="donut">
            <a:avLst>
              <a:gd fmla="val 7213" name="adj"/>
            </a:avLst>
          </a:prstGeom>
          <a:solidFill>
            <a:schemeClr val="lt2"/>
          </a:solidFill>
          <a:ln cap="flat" cmpd="sng" w="152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0"/>
          <p:cNvSpPr/>
          <p:nvPr/>
        </p:nvSpPr>
        <p:spPr>
          <a:xfrm>
            <a:off x="187575" y="1670450"/>
            <a:ext cx="207000" cy="207000"/>
          </a:xfrm>
          <a:prstGeom prst="donut">
            <a:avLst>
              <a:gd fmla="val 6614" name="adj"/>
            </a:avLst>
          </a:prstGeom>
          <a:noFill/>
          <a:ln cap="flat" cmpd="sng" w="762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0"/>
          <p:cNvSpPr/>
          <p:nvPr/>
        </p:nvSpPr>
        <p:spPr>
          <a:xfrm>
            <a:off x="342912" y="664200"/>
            <a:ext cx="409500" cy="409500"/>
          </a:xfrm>
          <a:prstGeom prst="mathMultiply">
            <a:avLst>
              <a:gd fmla="val 23520" name="adj1"/>
            </a:avLst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0"/>
          <p:cNvSpPr/>
          <p:nvPr/>
        </p:nvSpPr>
        <p:spPr>
          <a:xfrm rot="5400000">
            <a:off x="4436100" y="-4436100"/>
            <a:ext cx="2718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nton"/>
              <a:buNone/>
              <a:defRPr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indent="-3175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indent="-3175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indent="-3175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indent="-3175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indent="-3175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indent="-3175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●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indent="-3175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naheim"/>
              <a:buChar char="○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indent="-3175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Anaheim"/>
              <a:buChar char="■"/>
              <a:defRPr>
                <a:solidFill>
                  <a:schemeClr val="lt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</p:sldLayoutIdLst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37"/>
          <p:cNvSpPr txBox="1"/>
          <p:nvPr>
            <p:ph type="ctrTitle"/>
          </p:nvPr>
        </p:nvSpPr>
        <p:spPr>
          <a:xfrm>
            <a:off x="1482444" y="1034350"/>
            <a:ext cx="4775100" cy="228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00"/>
              </a:spcAft>
              <a:buNone/>
            </a:pPr>
            <a:r>
              <a:rPr lang="en" sz="7400"/>
              <a:t>Writing Instructions</a:t>
            </a:r>
            <a:endParaRPr sz="7400"/>
          </a:p>
        </p:txBody>
      </p:sp>
      <p:sp>
        <p:nvSpPr>
          <p:cNvPr id="1163" name="Google Shape;1163;p37"/>
          <p:cNvSpPr txBox="1"/>
          <p:nvPr>
            <p:ph idx="1" type="subTitle"/>
          </p:nvPr>
        </p:nvSpPr>
        <p:spPr>
          <a:xfrm>
            <a:off x="3417850" y="3528038"/>
            <a:ext cx="43590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ENGL 1033 – </a:t>
            </a:r>
            <a:r>
              <a:rPr lang="en"/>
              <a:t>March 12,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4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1218" name="Google Shape;1218;p46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Conclusions to instructions are to the point and often do one of two things: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State clearly that the reader has finished the task (“Now that you have set up your Bluetooth speaker, you can enjoy music anywhere you go!”)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Tell the reader what to do next. (“Now that you have changed your oil, reset the sensor in your car.”)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7"/>
          <p:cNvSpPr txBox="1"/>
          <p:nvPr>
            <p:ph type="title"/>
          </p:nvPr>
        </p:nvSpPr>
        <p:spPr>
          <a:xfrm>
            <a:off x="720000" y="1716773"/>
            <a:ext cx="4853400" cy="11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Steps…</a:t>
            </a:r>
            <a:endParaRPr/>
          </a:p>
        </p:txBody>
      </p:sp>
      <p:sp>
        <p:nvSpPr>
          <p:cNvPr id="1224" name="Google Shape;1224;p47"/>
          <p:cNvSpPr txBox="1"/>
          <p:nvPr>
            <p:ph idx="1" type="subTitle"/>
          </p:nvPr>
        </p:nvSpPr>
        <p:spPr>
          <a:xfrm>
            <a:off x="720050" y="2848498"/>
            <a:ext cx="4853400" cy="6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Usability Testing</a:t>
            </a:r>
            <a:endParaRPr/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Document Design</a:t>
            </a:r>
            <a:endParaRPr/>
          </a:p>
        </p:txBody>
      </p:sp>
      <p:pic>
        <p:nvPicPr>
          <p:cNvPr id="1225" name="Google Shape;1225;p4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-644"/>
          <a:stretch/>
        </p:blipFill>
        <p:spPr>
          <a:xfrm>
            <a:off x="5846700" y="534900"/>
            <a:ext cx="3297300" cy="4608600"/>
          </a:xfrm>
          <a:prstGeom prst="round2SameRect">
            <a:avLst>
              <a:gd fmla="val 16667" name="adj1"/>
              <a:gd fmla="val 0" name="adj2"/>
            </a:avLst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3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you write instructions…</a:t>
            </a:r>
            <a:endParaRPr/>
          </a:p>
        </p:txBody>
      </p:sp>
      <p:sp>
        <p:nvSpPr>
          <p:cNvPr id="1169" name="Google Shape;1169;p38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“[y]our first job… is </a:t>
            </a:r>
            <a:r>
              <a:rPr lang="en" sz="2500" u="sng"/>
              <a:t>to devise a strategy for incorporating user participation in the process</a:t>
            </a:r>
            <a:r>
              <a:rPr lang="en" sz="2500"/>
              <a:t> and </a:t>
            </a:r>
            <a:r>
              <a:rPr lang="en" sz="2500" u="sng"/>
              <a:t>to choose the best mix of media for encouraging that participation</a:t>
            </a:r>
            <a:r>
              <a:rPr lang="en" sz="2500"/>
              <a:t>.” </a:t>
            </a:r>
            <a:r>
              <a:rPr i="1" lang="en" sz="2500"/>
              <a:t>PSTC</a:t>
            </a:r>
            <a:r>
              <a:rPr lang="en" sz="2500"/>
              <a:t>, p. 401</a:t>
            </a:r>
            <a:endParaRPr b="1" sz="2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39"/>
          <p:cNvSpPr txBox="1"/>
          <p:nvPr>
            <p:ph type="title"/>
          </p:nvPr>
        </p:nvSpPr>
        <p:spPr>
          <a:xfrm>
            <a:off x="2173075" y="2092002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Designing Instructions</a:t>
            </a:r>
            <a:endParaRPr/>
          </a:p>
        </p:txBody>
      </p:sp>
      <p:sp>
        <p:nvSpPr>
          <p:cNvPr id="1175" name="Google Shape;1175;p39"/>
          <p:cNvSpPr txBox="1"/>
          <p:nvPr>
            <p:ph idx="1" type="subTitle"/>
          </p:nvPr>
        </p:nvSpPr>
        <p:spPr>
          <a:xfrm>
            <a:off x="2391925" y="2974437"/>
            <a:ext cx="4360200" cy="4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Practical Steps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40"/>
          <p:cNvSpPr txBox="1"/>
          <p:nvPr>
            <p:ph idx="4294967295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Questions to Ask</a:t>
            </a:r>
            <a:endParaRPr/>
          </a:p>
        </p:txBody>
      </p:sp>
      <p:sp>
        <p:nvSpPr>
          <p:cNvPr id="1181" name="Google Shape;1181;p40"/>
          <p:cNvSpPr txBox="1"/>
          <p:nvPr>
            <p:ph idx="1" type="subTitle"/>
          </p:nvPr>
        </p:nvSpPr>
        <p:spPr>
          <a:xfrm>
            <a:off x="1376338" y="12674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660400" lvl="0" mar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</a:pPr>
            <a:r>
              <a:rPr lang="en" u="sng"/>
              <a:t>What are your readers’ expectations?</a:t>
            </a:r>
            <a:r>
              <a:rPr lang="en"/>
              <a:t> 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“attractive and easy to use” document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more complex, expensive product = more sophisticated, high quality document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What are your readers’ abilities?</a:t>
            </a:r>
            <a:endParaRPr u="sng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consider closed captioning, transcripts, high contrast visuals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Do you need to create more than one set of instructions for different audiences?</a:t>
            </a:r>
            <a:endParaRPr u="sng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Who might use this document? How do their needs differ?</a:t>
            </a:r>
            <a:endParaRPr sz="1200"/>
          </a:p>
          <a:p>
            <a:pPr indent="-11430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2" name="Google Shape;1182;p40"/>
          <p:cNvSpPr txBox="1"/>
          <p:nvPr>
            <p:ph idx="2" type="subTitle"/>
          </p:nvPr>
        </p:nvSpPr>
        <p:spPr>
          <a:xfrm>
            <a:off x="4811038" y="1267450"/>
            <a:ext cx="2907600" cy="27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What languages should you use?</a:t>
            </a:r>
            <a:endParaRPr u="sng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What languages are your audience likely to speak?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For multiple languages choose </a:t>
            </a:r>
            <a:r>
              <a:rPr i="1" lang="en" sz="1200"/>
              <a:t>simultaneous</a:t>
            </a:r>
            <a:r>
              <a:rPr lang="en" sz="1200"/>
              <a:t> (side by side) or </a:t>
            </a:r>
            <a:r>
              <a:rPr i="1" lang="en" sz="1200"/>
              <a:t>sequential</a:t>
            </a:r>
            <a:r>
              <a:rPr lang="en" sz="1200"/>
              <a:t> (one after the other).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Will readers be anxious about the information?</a:t>
            </a:r>
            <a:endParaRPr u="sng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Make your design unintimidating using open design.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How will the environment affect the document design?</a:t>
            </a:r>
            <a:endParaRPr u="sng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Outdoors (waterproof paper)? Indoors (small page)? In a large room (poster size)?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Planning for Safety</a:t>
            </a:r>
            <a:endParaRPr/>
          </a:p>
        </p:txBody>
      </p:sp>
      <p:sp>
        <p:nvSpPr>
          <p:cNvPr id="1188" name="Google Shape;1188;p41"/>
          <p:cNvSpPr txBox="1"/>
          <p:nvPr>
            <p:ph idx="1" type="body"/>
          </p:nvPr>
        </p:nvSpPr>
        <p:spPr>
          <a:xfrm>
            <a:off x="1188125" y="1152475"/>
            <a:ext cx="6713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“If the subject you are writing about involves safety risks, your most important responsibility is to do everything you can to ensure your readers’ safety.” </a:t>
            </a:r>
            <a:r>
              <a:rPr i="1" lang="en"/>
              <a:t>PSTC</a:t>
            </a:r>
            <a:r>
              <a:rPr lang="en"/>
              <a:t>, p. 404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Readers have a right, ethically and legally, to accurate information.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Be honest and write clearly</a:t>
            </a:r>
            <a:r>
              <a:rPr b="1" lang="en" u="sng"/>
              <a:t>.</a:t>
            </a:r>
            <a:r>
              <a:rPr lang="en"/>
              <a:t> Explain risks and how to minimize them.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Be concise</a:t>
            </a:r>
            <a:r>
              <a:rPr b="1" lang="en" u="sng"/>
              <a:t>.</a:t>
            </a:r>
            <a:r>
              <a:rPr b="1" lang="en"/>
              <a:t> Avoid complicated sentences.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u="sng"/>
              <a:t>Use signal words.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i="1" lang="en"/>
              <a:t>DANGER</a:t>
            </a:r>
            <a:r>
              <a:rPr b="1" lang="en"/>
              <a:t> for serious, likely fatal hazards.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i="1" lang="en"/>
              <a:t>WARNING</a:t>
            </a:r>
            <a:r>
              <a:rPr b="1" lang="en"/>
              <a:t> for potentially serious injury or serious damage to equipment.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i="1" lang="en"/>
              <a:t>Caution</a:t>
            </a:r>
            <a:r>
              <a:rPr b="1" lang="en"/>
              <a:t> for moderate injury to serious equipment damage/destruction.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i="1" lang="en"/>
              <a:t>Note</a:t>
            </a:r>
            <a:r>
              <a:rPr b="1" lang="en"/>
              <a:t> for a tip or suggestion to help the reader with a procedure.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u="sng"/>
              <a:t>Put safety information in a prominent location and make it easy to read.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Where is your reader most likely to see this information?</a:t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2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Google Shape;1193;p42"/>
          <p:cNvSpPr txBox="1"/>
          <p:nvPr>
            <p:ph type="title"/>
          </p:nvPr>
        </p:nvSpPr>
        <p:spPr>
          <a:xfrm>
            <a:off x="2173075" y="2092002"/>
            <a:ext cx="47979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Drafting Instructions</a:t>
            </a:r>
            <a:endParaRPr/>
          </a:p>
        </p:txBody>
      </p:sp>
      <p:sp>
        <p:nvSpPr>
          <p:cNvPr id="1194" name="Google Shape;1194;p42"/>
          <p:cNvSpPr txBox="1"/>
          <p:nvPr>
            <p:ph idx="1" type="subTitle"/>
          </p:nvPr>
        </p:nvSpPr>
        <p:spPr>
          <a:xfrm>
            <a:off x="2391925" y="2974437"/>
            <a:ext cx="4360200" cy="44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Effective Documents, Step-by-Step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4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Titles</a:t>
            </a:r>
            <a:endParaRPr/>
          </a:p>
        </p:txBody>
      </p:sp>
      <p:sp>
        <p:nvSpPr>
          <p:cNvPr id="1200" name="Google Shape;1200;p43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Good titles are </a:t>
            </a:r>
            <a:r>
              <a:rPr lang="en" sz="1800" u="sng"/>
              <a:t>simple</a:t>
            </a:r>
            <a:r>
              <a:rPr lang="en" sz="1800"/>
              <a:t> and </a:t>
            </a:r>
            <a:r>
              <a:rPr lang="en" sz="1800" u="sng"/>
              <a:t>clear</a:t>
            </a:r>
            <a:r>
              <a:rPr lang="en" sz="1800"/>
              <a:t>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Common Forms: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u="sng"/>
              <a:t>How-to.</a:t>
            </a:r>
            <a:r>
              <a:rPr lang="en" sz="1800"/>
              <a:t> How To Install the J112 Shock Absorber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u="sng"/>
              <a:t>Gerund.</a:t>
            </a:r>
            <a:r>
              <a:rPr lang="en" sz="1800"/>
              <a:t> Installing the J-112 Shock Absorber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Avoid: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u="sng"/>
              <a:t>Noun String.</a:t>
            </a:r>
            <a:r>
              <a:rPr lang="en" sz="1800"/>
              <a:t> J112 Shock Absorber Installation Instructions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4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Introductions</a:t>
            </a:r>
            <a:endParaRPr/>
          </a:p>
        </p:txBody>
      </p:sp>
      <p:sp>
        <p:nvSpPr>
          <p:cNvPr id="1206" name="Google Shape;1206;p44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Purpose:</a:t>
            </a:r>
            <a:r>
              <a:rPr lang="en"/>
              <a:t> To provide “preliminary information” readers need in order to follow instructions “safely and easily.” </a:t>
            </a:r>
            <a:r>
              <a:rPr i="1" lang="en"/>
              <a:t>PSTC</a:t>
            </a:r>
            <a:r>
              <a:rPr lang="en"/>
              <a:t>, p. 407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Who should carry out this task?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Can anyone do it? Do they need knowledge? A certification?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Why should they carry out this task?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Is this an assembly task? Is it maintenance?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When should they carry out this task?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Are there particular intervals or times for the task?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What safety measures or other concerns should the reader understand?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Include safety measures and tips to make the job easier.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What items will the reader need?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List necessary tools, materials, and equipment.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Consider including drawings.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/>
              <a:t>How long will the task take?</a:t>
            </a:r>
            <a:endParaRPr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With no experience? Some experience? A lot of experience?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4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Steps</a:t>
            </a:r>
            <a:endParaRPr/>
          </a:p>
        </p:txBody>
      </p:sp>
      <p:sp>
        <p:nvSpPr>
          <p:cNvPr id="1212" name="Google Shape;1212;p45"/>
          <p:cNvSpPr txBox="1"/>
          <p:nvPr>
            <p:ph idx="1" type="body"/>
          </p:nvPr>
        </p:nvSpPr>
        <p:spPr>
          <a:xfrm>
            <a:off x="2082050" y="1152475"/>
            <a:ext cx="4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Number your instructions.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/>
              <a:t>For complex instructions, use two-level </a:t>
            </a:r>
            <a:r>
              <a:rPr lang="en" sz="1200"/>
              <a:t>numbering</a:t>
            </a:r>
            <a:r>
              <a:rPr lang="en" sz="1200"/>
              <a:t> systems.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Present the right amount of information.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/>
              <a:t>Each step should focus on a single task.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Use the imperative mood.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/>
              <a:t>Direct, expresses request or command.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/>
              <a:t>Ex: “Attach the red wire.”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Differentiate </a:t>
            </a:r>
            <a:r>
              <a:rPr lang="en" u="sng"/>
              <a:t>steps</a:t>
            </a:r>
            <a:r>
              <a:rPr lang="en"/>
              <a:t> from </a:t>
            </a:r>
            <a:r>
              <a:rPr lang="en" u="sng"/>
              <a:t>feedback statements</a:t>
            </a:r>
            <a:r>
              <a:rPr lang="en"/>
              <a:t>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 u="sng"/>
              <a:t>Steps</a:t>
            </a:r>
            <a:r>
              <a:rPr lang="en" sz="1200"/>
              <a:t> are actions for the reader to perform.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 u="sng"/>
              <a:t>Feedback statements</a:t>
            </a:r>
            <a:r>
              <a:rPr lang="en" sz="1200"/>
              <a:t> tell a reader what should happen in response to a step.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Include graphics.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200"/>
              <a:t>Use photographs, drawings, images, or </a:t>
            </a:r>
            <a:r>
              <a:rPr lang="en" sz="1200"/>
              <a:t>videos to show a reader what to do.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Do not omit articles (a, an, the) to save space.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litical Science Major for College by Slidesgo">
  <a:themeElements>
    <a:clrScheme name="Simple Light">
      <a:dk1>
        <a:srgbClr val="1F2024"/>
      </a:dk1>
      <a:lt1>
        <a:srgbClr val="FFFFFF"/>
      </a:lt1>
      <a:dk2>
        <a:srgbClr val="333442"/>
      </a:dk2>
      <a:lt2>
        <a:srgbClr val="30E277"/>
      </a:lt2>
      <a:accent1>
        <a:srgbClr val="73F8A8"/>
      </a:accent1>
      <a:accent2>
        <a:srgbClr val="BEF8D5"/>
      </a:accent2>
      <a:accent3>
        <a:srgbClr val="7ECDE9"/>
      </a:accent3>
      <a:accent4>
        <a:srgbClr val="90D9F3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